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name:password@server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234abcd@server.com" TargetMode="External"/><Relationship Id="rId2" Type="http://schemas.openxmlformats.org/officeDocument/2006/relationships/hyperlink" Target="http://username:password@server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on Hiding Credentials in URI’s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</a:t>
            </a:r>
            <a:r>
              <a:rPr lang="en-US">
                <a:latin typeface="+mn-lt"/>
              </a:rPr>
              <a:t>Andre Dias Dutra</a:t>
            </a:r>
            <a:r>
              <a:rPr lang="en-US" dirty="0">
                <a:latin typeface="+mn-lt"/>
              </a:rPr>
              <a:t>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Situation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b="1" dirty="0"/>
              <a:t>Scenario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en-US" dirty="0"/>
              <a:t>A couple of resources have &lt;subscription&gt; child-resources in order to monitor child creation/deletion.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en-US" dirty="0"/>
              <a:t>The &lt;subscription&gt;’s have, the </a:t>
            </a:r>
            <a:r>
              <a:rPr lang="en-US" i="1" dirty="0"/>
              <a:t>nu</a:t>
            </a:r>
            <a:r>
              <a:rPr lang="en-US" dirty="0"/>
              <a:t> attribute set with URI(s) pointing to one or more (different) notification servers / endpoints.</a:t>
            </a:r>
          </a:p>
          <a:p>
            <a:pPr lvl="0">
              <a:lnSpc>
                <a:spcPct val="120000"/>
              </a:lnSpc>
            </a:pPr>
            <a:r>
              <a:rPr lang="de-DE" dirty="0"/>
              <a:t>The &lt;</a:t>
            </a:r>
            <a:r>
              <a:rPr lang="de-DE" dirty="0" err="1"/>
              <a:t>subscription</a:t>
            </a:r>
            <a:r>
              <a:rPr lang="de-DE" dirty="0"/>
              <a:t>&gt;‘s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created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an AE.</a:t>
            </a:r>
          </a:p>
          <a:p>
            <a:pPr lvl="0">
              <a:lnSpc>
                <a:spcPct val="120000"/>
              </a:lnSpc>
            </a:pPr>
            <a:r>
              <a:rPr lang="de-DE" dirty="0" err="1"/>
              <a:t>Pre-Issued</a:t>
            </a:r>
            <a:r>
              <a:rPr lang="de-DE" dirty="0"/>
              <a:t> </a:t>
            </a:r>
            <a:r>
              <a:rPr lang="de-DE" dirty="0" err="1"/>
              <a:t>certificates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(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overhead</a:t>
            </a:r>
            <a:r>
              <a:rPr lang="de-DE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de-DE" b="1" dirty="0"/>
          </a:p>
          <a:p>
            <a:pPr marL="0" indent="0">
              <a:lnSpc>
                <a:spcPct val="120000"/>
              </a:lnSpc>
              <a:buNone/>
            </a:pPr>
            <a:r>
              <a:rPr lang="de-DE" b="1" dirty="0"/>
              <a:t>Security </a:t>
            </a:r>
            <a:r>
              <a:rPr lang="de-DE" b="1" dirty="0" err="1"/>
              <a:t>Requirements</a:t>
            </a:r>
            <a:endParaRPr lang="de-DE" b="1" dirty="0"/>
          </a:p>
          <a:p>
            <a:pPr lvl="0">
              <a:lnSpc>
                <a:spcPct val="120000"/>
              </a:lnSpc>
            </a:pPr>
            <a:r>
              <a:rPr lang="en-US" dirty="0"/>
              <a:t>The notification endpoints must only accept notifications with credentials. One can use the “</a:t>
            </a:r>
            <a:r>
              <a:rPr lang="en-US" dirty="0" err="1"/>
              <a:t>userinfo</a:t>
            </a:r>
            <a:r>
              <a:rPr lang="en-US" dirty="0"/>
              <a:t>” part of a URI, such as </a:t>
            </a:r>
            <a:r>
              <a:rPr lang="en-US" u="sng" dirty="0">
                <a:solidFill>
                  <a:srgbClr val="668C9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b="1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username:password</a:t>
            </a:r>
            <a:r>
              <a:rPr lang="en-US" u="sng" dirty="0">
                <a:solidFill>
                  <a:srgbClr val="668C9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@server.com</a:t>
            </a:r>
            <a:r>
              <a:rPr lang="en-US" dirty="0"/>
              <a:t>. 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en-US" dirty="0"/>
              <a:t>But security requirements do not allow to store credentials plainly and insecurely in the CSE, such as in the &lt;subscription&gt;’s </a:t>
            </a:r>
            <a:r>
              <a:rPr lang="en-US" i="1" dirty="0"/>
              <a:t>nu</a:t>
            </a:r>
            <a:r>
              <a:rPr lang="en-US" dirty="0"/>
              <a:t> (or a similar) attribute. A possibility is to store the credentials in a separate secure DB. 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en-US" dirty="0"/>
              <a:t>Also a CREATE, RETRIEVE, UPDATE, or DELETE operation must NOT reveal the “</a:t>
            </a:r>
            <a:r>
              <a:rPr lang="en-US" dirty="0" err="1"/>
              <a:t>userinfo</a:t>
            </a:r>
            <a:r>
              <a:rPr lang="en-US" dirty="0"/>
              <a:t>” again.</a:t>
            </a: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6A598-4A90-46CE-AC0F-2CF0FFED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B72D6-8810-4351-9673-AC1B1BAA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CREATE or UPDATE a URI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Check the “</a:t>
            </a:r>
            <a:r>
              <a:rPr lang="en-US" dirty="0" err="1"/>
              <a:t>userinfo</a:t>
            </a:r>
            <a:r>
              <a:rPr lang="en-US" dirty="0"/>
              <a:t>“ part of a URI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Store the credentials or whole URI in a secure DB.</a:t>
            </a:r>
          </a:p>
          <a:p>
            <a:pPr>
              <a:lnSpc>
                <a:spcPct val="120000"/>
              </a:lnSpc>
            </a:pPr>
            <a:r>
              <a:rPr lang="en-US" dirty="0"/>
              <a:t>Replace the “</a:t>
            </a:r>
            <a:r>
              <a:rPr lang="en-US" dirty="0" err="1"/>
              <a:t>userinfo</a:t>
            </a:r>
            <a:r>
              <a:rPr lang="en-US" dirty="0"/>
              <a:t>” part of the URI with a token when processing a CREATE or UPDATE.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r>
              <a:rPr lang="en-US" dirty="0"/>
              <a:t>Example: for </a:t>
            </a:r>
            <a:r>
              <a:rPr lang="en-US" u="sng" dirty="0">
                <a:hlinkClick r:id="rId2"/>
              </a:rPr>
              <a:t>http://username:password@server.com</a:t>
            </a:r>
            <a:br>
              <a:rPr lang="en-US" u="sng" dirty="0"/>
            </a:b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hlinkClick r:id="rId3"/>
              </a:rPr>
              <a:t>http://1234abcd@server.com</a:t>
            </a:r>
            <a:r>
              <a:rPr lang="en-US" dirty="0"/>
              <a:t> , </a:t>
            </a:r>
            <a:r>
              <a:rPr lang="en-US" dirty="0">
                <a:hlinkClick r:id="rId2"/>
              </a:rPr>
              <a:t>http://username:password@server.com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Secure DB</a:t>
            </a:r>
            <a:br>
              <a:rPr lang="en-US" dirty="0">
                <a:sym typeface="Wingdings" panose="05000000000000000000" pitchFamily="2" charset="2"/>
              </a:rPr>
            </a:b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hlinkClick r:id="rId3"/>
              </a:rPr>
              <a:t>http://1234abcd@server.com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New URI to store in resource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900" dirty="0"/>
              <a:t>When used in request by the CSE, the original URI is used.</a:t>
            </a:r>
          </a:p>
        </p:txBody>
      </p:sp>
    </p:spTree>
    <p:extLst>
      <p:ext uri="{BB962C8B-B14F-4D97-AF65-F5344CB8AC3E}">
        <p14:creationId xmlns:p14="http://schemas.microsoft.com/office/powerpoint/2010/main" val="63889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96C50-9011-4B96-B32F-ED6C2A3A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allowed for a CSE to change the URI in this way?</a:t>
            </a:r>
          </a:p>
          <a:p>
            <a:r>
              <a:rPr lang="en-US" dirty="0"/>
              <a:t>Optional behavior? Only for attributes that are clearly meant for notifications?</a:t>
            </a:r>
          </a:p>
          <a:p>
            <a:r>
              <a:rPr lang="en-US" dirty="0"/>
              <a:t>The actual technical solution (as the one shown in the example) is NOT part of the spec.</a:t>
            </a:r>
          </a:p>
          <a:p>
            <a:r>
              <a:rPr lang="en-US" dirty="0"/>
              <a:t>Where to specify? TS-0001, TS-0003, TS-0004?</a:t>
            </a:r>
          </a:p>
        </p:txBody>
      </p:sp>
    </p:spTree>
    <p:extLst>
      <p:ext uri="{BB962C8B-B14F-4D97-AF65-F5344CB8AC3E}">
        <p14:creationId xmlns:p14="http://schemas.microsoft.com/office/powerpoint/2010/main" val="89723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Discussion on Hiding Credentials in URI’s</vt:lpstr>
      <vt:lpstr>Situation</vt:lpstr>
      <vt:lpstr>Possible Solution</vt:lpstr>
      <vt:lpstr>Discussion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158</cp:revision>
  <dcterms:created xsi:type="dcterms:W3CDTF">2017-09-21T15:46:31Z</dcterms:created>
  <dcterms:modified xsi:type="dcterms:W3CDTF">2020-11-17T17:12:20Z</dcterms:modified>
</cp:coreProperties>
</file>