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62" r:id="rId3"/>
    <p:sldId id="265" r:id="rId4"/>
    <p:sldId id="263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ft, Andreas" initials="K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C63133"/>
    <a:srgbClr val="D9D9D9"/>
    <a:srgbClr val="E7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02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0254D-5613-44FF-9259-FDC7F75D1DAC}" type="datetimeFigureOut">
              <a:rPr lang="de-DE" smtClean="0"/>
              <a:t>11.12.2020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A60F4-66CC-4911-AF3C-563E2420F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8321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2D477-F452-4B7E-BECA-79032AFDBF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5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2019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.onem2m.org/issues/issues/issues/4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792923"/>
            <a:ext cx="11296184" cy="2387600"/>
          </a:xfrm>
        </p:spPr>
        <p:txBody>
          <a:bodyPr anchor="ctr">
            <a:normAutofit fontScale="90000"/>
          </a:bodyPr>
          <a:lstStyle/>
          <a:p>
            <a:r>
              <a:rPr lang="en-US" dirty="0"/>
              <a:t>Clarification needed for Subscriptions and </a:t>
            </a:r>
            <a:r>
              <a:rPr lang="en-US" dirty="0" err="1"/>
              <a:t>expirationCounter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67377" y="5019675"/>
            <a:ext cx="11954577" cy="1655762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Andreas Kraft – Deutsche Telekom</a:t>
            </a:r>
          </a:p>
          <a:p>
            <a:r>
              <a:rPr lang="en-US" dirty="0"/>
              <a:t>Miguel </a:t>
            </a:r>
            <a:r>
              <a:rPr lang="de-DE" dirty="0"/>
              <a:t>Angel Reina Ortega</a:t>
            </a:r>
            <a:r>
              <a:rPr lang="en-US" dirty="0"/>
              <a:t> - ETSI</a:t>
            </a:r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753850" y="6492875"/>
            <a:ext cx="438150" cy="365125"/>
          </a:xfrm>
        </p:spPr>
        <p:txBody>
          <a:bodyPr/>
          <a:lstStyle/>
          <a:p>
            <a:fld id="{CF81B550-7CF2-4283-9092-C0AEF154911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50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4F5C8FB5-CBA3-4CF5-BE06-6B740F8F1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Situation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ACE80DD8-EF33-4FF5-800D-CBC2D84DA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0515600" cy="4864152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2200" b="1" dirty="0"/>
              <a:t>The original intent and </a:t>
            </a:r>
            <a:r>
              <a:rPr lang="en-US" sz="2200" b="1" dirty="0" err="1"/>
              <a:t>behaviour</a:t>
            </a:r>
            <a:r>
              <a:rPr lang="en-US" sz="2200" b="1" dirty="0"/>
              <a:t> for the &lt;subscription&gt;'s "</a:t>
            </a:r>
            <a:r>
              <a:rPr lang="en-US" sz="2200" b="1" dirty="0" err="1"/>
              <a:t>expirationCounter</a:t>
            </a:r>
            <a:r>
              <a:rPr lang="en-US" sz="2200" b="1" dirty="0"/>
              <a:t>" attribute is not clear.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The text in TS-0001 says (10.2.10.7):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US" dirty="0"/>
              <a:t>The </a:t>
            </a:r>
            <a:r>
              <a:rPr lang="en-US" dirty="0" err="1"/>
              <a:t>expirationCounter</a:t>
            </a:r>
            <a:r>
              <a:rPr lang="en-US" dirty="0"/>
              <a:t> </a:t>
            </a:r>
            <a:r>
              <a:rPr lang="en-US" b="1" dirty="0"/>
              <a:t>shall be decreased by one when the Hosting CSE successfully sends the notification request to Receiver(s). </a:t>
            </a:r>
            <a:r>
              <a:rPr lang="en-US" dirty="0"/>
              <a:t>If the counter reaches zero, the corresponding subscription resource shall be deleted.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In TS-0004 it is stated (7.5.1.2.2):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US" dirty="0"/>
              <a:t>If the </a:t>
            </a:r>
            <a:r>
              <a:rPr lang="en-US" dirty="0" err="1"/>
              <a:t>expirationCounter</a:t>
            </a:r>
            <a:r>
              <a:rPr lang="en-US" dirty="0"/>
              <a:t> attribute is set, then its value </a:t>
            </a:r>
            <a:r>
              <a:rPr lang="en-US" b="1" dirty="0"/>
              <a:t>shall be decreased by one when the Originator successfully sends the Notify request primitive</a:t>
            </a:r>
            <a:r>
              <a:rPr lang="en-US" dirty="0"/>
              <a:t>. If the counter meets zero, the corresponding  resource shall be deleted. […]</a:t>
            </a:r>
            <a:endParaRPr lang="de-DE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Issue discussed here: </a:t>
            </a:r>
            <a:r>
              <a:rPr lang="en-US" dirty="0">
                <a:hlinkClick r:id="rId2"/>
              </a:rPr>
              <a:t>https://git.onem2m.org/issues/issues/issues/4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004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B285FD-DB0C-4FC3-83F0-F29EEA93D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Issue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9FFEA01-7B44-4D7A-B73B-5E20BA2D8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The procedure is not clear from those clauses.</a:t>
            </a:r>
          </a:p>
          <a:p>
            <a:pPr marL="0" indent="0">
              <a:buNone/>
            </a:pPr>
            <a:r>
              <a:rPr lang="en-US" sz="2400" dirty="0"/>
              <a:t>Is it decreased </a:t>
            </a:r>
            <a:r>
              <a:rPr lang="en-US" sz="2400" b="1" dirty="0"/>
              <a:t>once per “event” </a:t>
            </a:r>
            <a:r>
              <a:rPr lang="en-US" sz="2400" dirty="0"/>
              <a:t>(like a child resource added) or </a:t>
            </a:r>
            <a:r>
              <a:rPr lang="en-US" sz="2400" b="1" dirty="0"/>
              <a:t>once per sent Notify request</a:t>
            </a:r>
            <a:r>
              <a:rPr lang="en-US" sz="2400" dirty="0"/>
              <a:t>? The problem occurs when the &lt;subscription&gt;'s “nu” contains multiple notification targets.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In case it is decreased once per Notify request, a single “event” might decrease the counter multiple times.</a:t>
            </a:r>
          </a:p>
          <a:p>
            <a:r>
              <a:rPr lang="en-US" sz="2400" dirty="0"/>
              <a:t>What happens if the CSE is in the middle to notify multiple targets and the "</a:t>
            </a:r>
            <a:r>
              <a:rPr lang="en-US" sz="2400" dirty="0" err="1"/>
              <a:t>expirationCounter</a:t>
            </a:r>
            <a:r>
              <a:rPr lang="en-US" sz="2400" dirty="0"/>
              <a:t>" expires before sending Notify requests to all the targets?</a:t>
            </a:r>
          </a:p>
          <a:p>
            <a:r>
              <a:rPr lang="en-US" sz="2400" dirty="0"/>
              <a:t>For example, the “</a:t>
            </a:r>
            <a:r>
              <a:rPr lang="en-US" sz="2400" dirty="0" err="1"/>
              <a:t>expirationCounter</a:t>
            </a:r>
            <a:r>
              <a:rPr lang="en-US" sz="2400" dirty="0"/>
              <a:t>” is 2, but “nu” contains 3 URIs?</a:t>
            </a: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359508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16A598-4A90-46CE-AC0F-2CF0FFED4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Possible Solution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5B72D6-8810-4351-9673-AC1B1BAAE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b="1" dirty="0"/>
              <a:t>Change the text in </a:t>
            </a:r>
            <a:r>
              <a:rPr lang="en-US" dirty="0"/>
              <a:t>TS-0004, clause 7.5.1.2.2: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US" dirty="0"/>
              <a:t>If the </a:t>
            </a:r>
            <a:r>
              <a:rPr lang="en-US" dirty="0" err="1"/>
              <a:t>expirationCounter</a:t>
            </a:r>
            <a:r>
              <a:rPr lang="en-US" dirty="0"/>
              <a:t> attribute is set, then its value shall be decreased by one when the Originator successfully sends </a:t>
            </a:r>
            <a:r>
              <a:rPr lang="en-US" b="1" dirty="0">
                <a:solidFill>
                  <a:schemeClr val="accent1"/>
                </a:solidFill>
              </a:rPr>
              <a:t>all</a:t>
            </a:r>
            <a:r>
              <a:rPr lang="en-US" dirty="0"/>
              <a:t> the Notify request </a:t>
            </a:r>
            <a:r>
              <a:rPr lang="en-US" b="1" dirty="0">
                <a:solidFill>
                  <a:schemeClr val="accent1"/>
                </a:solidFill>
              </a:rPr>
              <a:t>primitives</a:t>
            </a:r>
            <a:r>
              <a:rPr lang="en-US" dirty="0"/>
              <a:t>. If the counter meets zero, the corresponding  resource shall be deleted. […]</a:t>
            </a:r>
            <a:endParaRPr lang="de-DE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638890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itel 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8"/>
          </a:xfrm>
          <a:prstGeom prst="rect">
            <a:avLst/>
          </a:prstGeom>
        </p:spPr>
        <p:txBody>
          <a:bodyPr/>
          <a:lstStyle/>
          <a:p>
            <a:r>
              <a:rPr dirty="0"/>
              <a:t>Thank you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668C9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317</Words>
  <Application>Microsoft Office PowerPoint</Application>
  <PresentationFormat>Breitbild</PresentationFormat>
  <Paragraphs>23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Myriad Pro</vt:lpstr>
      <vt:lpstr>Myriad Pro Light</vt:lpstr>
      <vt:lpstr>Office Theme</vt:lpstr>
      <vt:lpstr>Clarification needed for Subscriptions and expirationCounter</vt:lpstr>
      <vt:lpstr>Situation</vt:lpstr>
      <vt:lpstr>Issue</vt:lpstr>
      <vt:lpstr>Possible Solution</vt:lpstr>
      <vt:lpstr>Thank you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Swedlund, Nils</dc:creator>
  <cp:lastModifiedBy>Kraft, Andreas</cp:lastModifiedBy>
  <cp:revision>160</cp:revision>
  <dcterms:created xsi:type="dcterms:W3CDTF">2017-09-21T15:46:31Z</dcterms:created>
  <dcterms:modified xsi:type="dcterms:W3CDTF">2020-12-11T10:52:46Z</dcterms:modified>
</cp:coreProperties>
</file>