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6" r:id="rId3"/>
    <p:sldId id="281" r:id="rId4"/>
    <p:sldId id="283" r:id="rId5"/>
    <p:sldId id="282" r:id="rId6"/>
    <p:sldId id="284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0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01.12.2022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/>
          </a:bodyPr>
          <a:lstStyle/>
          <a:p>
            <a:r>
              <a:rPr lang="en-GB" dirty="0"/>
              <a:t>Access Control for Subscription Notifications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Andreas Kraft, Andreas Neubacher – Deutsche Telekom</a:t>
            </a:r>
          </a:p>
          <a:p>
            <a:r>
              <a:rPr lang="en-US" dirty="0">
                <a:latin typeface="+mn-lt"/>
              </a:rPr>
              <a:t>Bob Flynn – Exacta GSS</a:t>
            </a:r>
          </a:p>
          <a:p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Mi</a:t>
            </a:r>
            <a:r>
              <a:rPr lang="en-US" spc="-1" dirty="0">
                <a:solidFill>
                  <a:srgbClr val="FFFFFF"/>
                </a:solidFill>
                <a:latin typeface="Arial"/>
              </a:rPr>
              <a:t>guel Ortega – ETSI </a:t>
            </a:r>
            <a:endParaRPr lang="en-US" sz="2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Currently, access control is specified for notification that are targeted to entities and resources, and that are NOT originated by the Hosting CSE.</a:t>
            </a:r>
          </a:p>
          <a:p>
            <a:pPr>
              <a:lnSpc>
                <a:spcPct val="100000"/>
              </a:lnSpc>
            </a:pPr>
            <a:r>
              <a:rPr lang="en-US" dirty="0"/>
              <a:t>Only minimal access control to entities and resources is defined for notifications that originate from </a:t>
            </a:r>
            <a:r>
              <a:rPr lang="en-US" b="1" dirty="0"/>
              <a:t>within</a:t>
            </a:r>
            <a:r>
              <a:rPr lang="en-US" dirty="0"/>
              <a:t> a hosting CSE.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E.g. TS-0001, 10.2.10.6 “Notification Procedures”, but this is </a:t>
            </a:r>
            <a:r>
              <a:rPr lang="en-US" u="sng" dirty="0"/>
              <a:t>not</a:t>
            </a:r>
            <a:r>
              <a:rPr lang="en-US" dirty="0"/>
              <a:t> based on access control. This for the verification subscription notifications, and it is done by the notification target (a </a:t>
            </a:r>
            <a:r>
              <a:rPr lang="en-US" dirty="0" err="1"/>
              <a:t>registree</a:t>
            </a:r>
            <a:r>
              <a:rPr lang="en-US" dirty="0"/>
              <a:t>).</a:t>
            </a:r>
          </a:p>
          <a:p>
            <a:pPr>
              <a:lnSpc>
                <a:spcPct val="100000"/>
              </a:lnSpc>
            </a:pPr>
            <a:r>
              <a:rPr lang="en-US" dirty="0"/>
              <a:t>The hosting CSE (CSE-ID) is the originator for notifications that originate in a CSE, and not a subscription’s originator, e.g. for subscription notifications.</a:t>
            </a:r>
          </a:p>
          <a:p>
            <a:pPr>
              <a:lnSpc>
                <a:spcPct val="100000"/>
              </a:lnSpc>
            </a:pPr>
            <a:r>
              <a:rPr lang="en-US" dirty="0"/>
              <a:t>This missing access control allows for a couple of DoS attack schemes to IoT Devices.</a:t>
            </a:r>
          </a:p>
        </p:txBody>
      </p:sp>
    </p:spTree>
    <p:extLst>
      <p:ext uri="{BB962C8B-B14F-4D97-AF65-F5344CB8AC3E}">
        <p14:creationId xmlns:p14="http://schemas.microsoft.com/office/powerpoint/2010/main" val="210410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Attack</a:t>
            </a:r>
            <a:r>
              <a:rPr lang="de-DE" dirty="0"/>
              <a:t> Scenario 1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7349781" cy="461593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1" dirty="0"/>
              <a:t>Subscription Creation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When the CSE does DO subscription verification (which is optional).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The procedure (figure right) is a normal verification procedure.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The attacker AE_A creates a &lt;subscription&gt; resource  with a </a:t>
            </a:r>
            <a:r>
              <a:rPr lang="en-US" sz="1400" i="1" dirty="0" err="1"/>
              <a:t>notificationURI</a:t>
            </a:r>
            <a:r>
              <a:rPr lang="en-US" sz="1400" dirty="0"/>
              <a:t> attribute that targets the AE_T.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The CSE sends a verification notification to AE_T’s p</a:t>
            </a:r>
            <a:r>
              <a:rPr lang="en-US" sz="1400" i="1" dirty="0"/>
              <a:t>oint-of-access</a:t>
            </a:r>
            <a:r>
              <a:rPr lang="en-US" sz="1400" dirty="0"/>
              <a:t> . This includes the </a:t>
            </a:r>
            <a:r>
              <a:rPr lang="en-US" sz="1400" i="1" dirty="0"/>
              <a:t>creator</a:t>
            </a:r>
            <a:r>
              <a:rPr lang="en-US" sz="1400" dirty="0"/>
              <a:t> attribute of AE_A.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AE_T rejects the request, and the CSE doesn’t create the &lt;subscription&gt; resource.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Now, AE_A repeats the &lt;subscription&gt; resource creation a 1000 times.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AE_T must be able to detect the malicious reason (e.g. that AE_A is not allowed).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endParaRPr lang="en-US" sz="18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B541A7D-7AB8-45B3-B662-596A3ABD1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95" y="1815478"/>
            <a:ext cx="3455965" cy="32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55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Attack</a:t>
            </a:r>
            <a:r>
              <a:rPr lang="de-DE" dirty="0"/>
              <a:t> Scenario 2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7850298" cy="461593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1" dirty="0"/>
              <a:t>Subscription Notifications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When the CSE does NOT DO subscription verification (which is optional).</a:t>
            </a:r>
          </a:p>
          <a:p>
            <a:pPr>
              <a:lnSpc>
                <a:spcPct val="120000"/>
              </a:lnSpc>
            </a:pPr>
            <a:r>
              <a:rPr lang="en-US" sz="1800" dirty="0"/>
              <a:t>The procedure (figure right) is a normal subscription lifetime procedure.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The attacker AE_A creates a &lt;subscription&gt; resource with a </a:t>
            </a:r>
            <a:r>
              <a:rPr lang="en-US" sz="1400" i="1" dirty="0" err="1"/>
              <a:t>notificationURI</a:t>
            </a:r>
            <a:r>
              <a:rPr lang="en-US" sz="1400" dirty="0"/>
              <a:t> attribute that targets the AE_T.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The CSE creates the &lt;subscription&gt; resource without sending a verification notification, 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AE_A sends any requests that causes the CSE to send a notification to AE_T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AE_T rejects the request, but this has no consequences.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Now, AE_A repeats the request a 1000 times.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AE_T must be able to detect the malicious reason (e.g. that AE_A is not allowed).</a:t>
            </a:r>
          </a:p>
          <a:p>
            <a:pPr lvl="1">
              <a:lnSpc>
                <a:spcPct val="120000"/>
              </a:lnSpc>
            </a:pPr>
            <a:r>
              <a:rPr lang="en-US" sz="1400" dirty="0"/>
              <a:t>It can then unsubscribe itself from the notifications by setting the </a:t>
            </a:r>
            <a:r>
              <a:rPr lang="en-US" sz="1400" i="1" dirty="0" err="1"/>
              <a:t>targetRemoval</a:t>
            </a:r>
            <a:r>
              <a:rPr lang="en-US" sz="1400" dirty="0"/>
              <a:t> attribute in a response (if supported by the CSE).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endParaRPr lang="en-US" sz="18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FD99A7D-1AAC-4497-8BD3-692AD1300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94" y="2031023"/>
            <a:ext cx="3647879" cy="3218351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7817681-32B1-40D9-AC3F-E47324FC7278}"/>
              </a:ext>
            </a:extLst>
          </p:cNvPr>
          <p:cNvSpPr txBox="1"/>
          <p:nvPr/>
        </p:nvSpPr>
        <p:spPr>
          <a:xfrm>
            <a:off x="7325033" y="5889522"/>
            <a:ext cx="3049900" cy="83099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The </a:t>
            </a:r>
            <a:r>
              <a:rPr lang="en-US" sz="1200" i="1" dirty="0" err="1"/>
              <a:t>targetRemoval</a:t>
            </a:r>
            <a:r>
              <a:rPr lang="en-US" sz="1200" dirty="0"/>
              <a:t> attribute procedure is described in TS-0001, Table 10.2.10.7-1, but not in TS-0004, TS-0009 (attribute-header mapping), </a:t>
            </a:r>
            <a:r>
              <a:rPr lang="en-US" sz="1200" dirty="0" err="1"/>
              <a:t>etc</a:t>
            </a:r>
            <a:r>
              <a:rPr lang="en-US" sz="1200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269368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Discussion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8"/>
            <a:ext cx="10515600" cy="50211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ym typeface="Wingdings" panose="05000000000000000000" pitchFamily="2" charset="2"/>
              </a:rPr>
              <a:t>An attack is possible, no matter whether verification notifications are supported or not.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ym typeface="Wingdings" panose="05000000000000000000" pitchFamily="2" charset="2"/>
              </a:rPr>
              <a:t>An attack target can remove itself from receiving notifications, but it must be able to determine what is an attacker, and what not.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ym typeface="Wingdings" panose="05000000000000000000" pitchFamily="2" charset="2"/>
              </a:rPr>
              <a:t>Protecting a device is actually a task for the CSE and access control, not the device.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ym typeface="Wingdings" panose="05000000000000000000" pitchFamily="2" charset="2"/>
              </a:rPr>
              <a:t>Both attacks could be prevented when applying access control (“NOTIFY” permission) also for subscription-related notifications that originate in the CSE.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ym typeface="Wingdings" panose="05000000000000000000" pitchFamily="2" charset="2"/>
              </a:rPr>
              <a:t>Proposal 1) </a:t>
            </a:r>
          </a:p>
          <a:p>
            <a:pPr lvl="2">
              <a:lnSpc>
                <a:spcPct val="100000"/>
              </a:lnSpc>
            </a:pPr>
            <a:r>
              <a:rPr lang="en-US" sz="1400" dirty="0">
                <a:sym typeface="Wingdings" panose="05000000000000000000" pitchFamily="2" charset="2"/>
              </a:rPr>
              <a:t>Change the originator of notifications from the CSE to the original creator of a &lt;subscription&gt; resource.</a:t>
            </a:r>
          </a:p>
          <a:p>
            <a:pPr lvl="2">
              <a:lnSpc>
                <a:spcPct val="100000"/>
              </a:lnSpc>
            </a:pPr>
            <a:r>
              <a:rPr lang="en-US" sz="1400" dirty="0">
                <a:sym typeface="Wingdings" panose="05000000000000000000" pitchFamily="2" charset="2"/>
              </a:rPr>
              <a:t>Not all notifications? See CSE-originating notifications for, for example, </a:t>
            </a:r>
            <a:r>
              <a:rPr lang="en-US" sz="1400" dirty="0" err="1">
                <a:sym typeface="Wingdings" panose="05000000000000000000" pitchFamily="2" charset="2"/>
              </a:rPr>
              <a:t>nonBlockingAsync</a:t>
            </a:r>
            <a:r>
              <a:rPr lang="en-US" sz="1400" dirty="0">
                <a:sym typeface="Wingdings" panose="05000000000000000000" pitchFamily="2" charset="2"/>
              </a:rPr>
              <a:t>.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ym typeface="Wingdings" panose="05000000000000000000" pitchFamily="2" charset="2"/>
              </a:rPr>
              <a:t>Proposal 2)</a:t>
            </a:r>
          </a:p>
          <a:p>
            <a:pPr lvl="2">
              <a:lnSpc>
                <a:spcPct val="100000"/>
              </a:lnSpc>
            </a:pPr>
            <a:r>
              <a:rPr lang="en-US" sz="1400" dirty="0">
                <a:sym typeface="Wingdings" panose="05000000000000000000" pitchFamily="2" charset="2"/>
              </a:rPr>
              <a:t>Add a new element in the notification (</a:t>
            </a:r>
            <a:r>
              <a:rPr lang="en-US" sz="1400" dirty="0" err="1">
                <a:sym typeface="Wingdings" panose="05000000000000000000" pitchFamily="2" charset="2"/>
              </a:rPr>
              <a:t>notificationTrigger</a:t>
            </a:r>
            <a:r>
              <a:rPr lang="en-US" sz="1400" dirty="0">
                <a:sym typeface="Wingdings" panose="05000000000000000000" pitchFamily="2" charset="2"/>
              </a:rPr>
              <a:t>) indicating who triggered the notification.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ym typeface="Wingdings" panose="05000000000000000000" pitchFamily="2" charset="2"/>
              </a:rPr>
              <a:t>Changing the subscription verification and notification procedures by introducing access control would be a non-backward compatible change.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ym typeface="Wingdings" panose="05000000000000000000" pitchFamily="2" charset="2"/>
              </a:rPr>
              <a:t>Only for R5?</a:t>
            </a:r>
          </a:p>
        </p:txBody>
      </p:sp>
    </p:spTree>
    <p:extLst>
      <p:ext uri="{BB962C8B-B14F-4D97-AF65-F5344CB8AC3E}">
        <p14:creationId xmlns:p14="http://schemas.microsoft.com/office/powerpoint/2010/main" val="157668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8985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27929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634</Words>
  <Application>Microsoft Office PowerPoint</Application>
  <PresentationFormat>Breitbild</PresentationFormat>
  <Paragraphs>47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Myriad Pro Light</vt:lpstr>
      <vt:lpstr>Office Theme</vt:lpstr>
      <vt:lpstr>Access Control for Subscription Notifications</vt:lpstr>
      <vt:lpstr>Motivation</vt:lpstr>
      <vt:lpstr>Attack Scenario 1</vt:lpstr>
      <vt:lpstr>Attack Scenario 2</vt:lpstr>
      <vt:lpstr>Discussion</vt:lpstr>
      <vt:lpstr>Next Steps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313</cp:revision>
  <dcterms:created xsi:type="dcterms:W3CDTF">2017-09-21T15:46:31Z</dcterms:created>
  <dcterms:modified xsi:type="dcterms:W3CDTF">2022-12-01T02:11:54Z</dcterms:modified>
</cp:coreProperties>
</file>