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8" r:id="rId9"/>
    <p:sldId id="263" r:id="rId10"/>
    <p:sldId id="264" r:id="rId11"/>
    <p:sldId id="265" r:id="rId12"/>
    <p:sldId id="266" r:id="rId13"/>
    <p:sldId id="259" r:id="rId14"/>
    <p:sldId id="262" r:id="rId1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ngel Reina Ortega" userId="da673a6a-a879-415f-b191-15cf5ba78b59" providerId="ADAL" clId="{546EEF93-069A-43C6-A6AE-958FD30D2DB9}"/>
    <pc:docChg chg="custSel addSld delSld modSld">
      <pc:chgData name="Miguel Angel Reina Ortega" userId="da673a6a-a879-415f-b191-15cf5ba78b59" providerId="ADAL" clId="{546EEF93-069A-43C6-A6AE-958FD30D2DB9}" dt="2022-02-10T11:47:04.678" v="5755" actId="20577"/>
      <pc:docMkLst>
        <pc:docMk/>
      </pc:docMkLst>
      <pc:sldChg chg="modSp mod">
        <pc:chgData name="Miguel Angel Reina Ortega" userId="da673a6a-a879-415f-b191-15cf5ba78b59" providerId="ADAL" clId="{546EEF93-069A-43C6-A6AE-958FD30D2DB9}" dt="2022-02-09T16:48:24.835" v="77" actId="6549"/>
        <pc:sldMkLst>
          <pc:docMk/>
          <pc:sldMk cId="0" sldId="256"/>
        </pc:sldMkLst>
        <pc:spChg chg="mod">
          <ac:chgData name="Miguel Angel Reina Ortega" userId="da673a6a-a879-415f-b191-15cf5ba78b59" providerId="ADAL" clId="{546EEF93-069A-43C6-A6AE-958FD30D2DB9}" dt="2022-02-09T16:48:24.835" v="77" actId="6549"/>
          <ac:spMkLst>
            <pc:docMk/>
            <pc:sldMk cId="0" sldId="256"/>
            <ac:spMk id="129" creationId="{00000000-0000-0000-0000-000000000000}"/>
          </ac:spMkLst>
        </pc:spChg>
      </pc:sldChg>
      <pc:sldChg chg="delSp modSp mod">
        <pc:chgData name="Miguel Angel Reina Ortega" userId="da673a6a-a879-415f-b191-15cf5ba78b59" providerId="ADAL" clId="{546EEF93-069A-43C6-A6AE-958FD30D2DB9}" dt="2022-02-10T11:37:46.203" v="5648"/>
        <pc:sldMkLst>
          <pc:docMk/>
          <pc:sldMk cId="0" sldId="257"/>
        </pc:sldMkLst>
        <pc:spChg chg="mod">
          <ac:chgData name="Miguel Angel Reina Ortega" userId="da673a6a-a879-415f-b191-15cf5ba78b59" providerId="ADAL" clId="{546EEF93-069A-43C6-A6AE-958FD30D2DB9}" dt="2022-02-09T16:48:47.736" v="92" actId="6549"/>
          <ac:spMkLst>
            <pc:docMk/>
            <pc:sldMk cId="0" sldId="257"/>
            <ac:spMk id="132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7:46.203" v="5648"/>
          <ac:spMkLst>
            <pc:docMk/>
            <pc:sldMk cId="0" sldId="257"/>
            <ac:spMk id="133" creationId="{00000000-0000-0000-0000-000000000000}"/>
          </ac:spMkLst>
        </pc:spChg>
        <pc:picChg chg="del">
          <ac:chgData name="Miguel Angel Reina Ortega" userId="da673a6a-a879-415f-b191-15cf5ba78b59" providerId="ADAL" clId="{546EEF93-069A-43C6-A6AE-958FD30D2DB9}" dt="2022-02-09T16:50:08.463" v="319" actId="478"/>
          <ac:picMkLst>
            <pc:docMk/>
            <pc:sldMk cId="0" sldId="257"/>
            <ac:picMk id="134" creationId="{00000000-0000-0000-0000-000000000000}"/>
          </ac:picMkLst>
        </pc:picChg>
      </pc:sldChg>
      <pc:sldChg chg="modSp mod">
        <pc:chgData name="Miguel Angel Reina Ortega" userId="da673a6a-a879-415f-b191-15cf5ba78b59" providerId="ADAL" clId="{546EEF93-069A-43C6-A6AE-958FD30D2DB9}" dt="2022-02-10T11:47:04.678" v="5755" actId="20577"/>
        <pc:sldMkLst>
          <pc:docMk/>
          <pc:sldMk cId="0" sldId="258"/>
        </pc:sldMkLst>
        <pc:spChg chg="mod">
          <ac:chgData name="Miguel Angel Reina Ortega" userId="da673a6a-a879-415f-b191-15cf5ba78b59" providerId="ADAL" clId="{546EEF93-069A-43C6-A6AE-958FD30D2DB9}" dt="2022-02-09T16:50:25.981" v="336" actId="20577"/>
          <ac:spMkLst>
            <pc:docMk/>
            <pc:sldMk cId="0" sldId="258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47:04.678" v="5755" actId="20577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546EEF93-069A-43C6-A6AE-958FD30D2DB9}" dt="2022-02-10T11:39:53.132" v="5744" actId="20577"/>
        <pc:sldMkLst>
          <pc:docMk/>
          <pc:sldMk cId="0" sldId="259"/>
        </pc:sldMkLst>
        <pc:spChg chg="mod">
          <ac:chgData name="Miguel Angel Reina Ortega" userId="da673a6a-a879-415f-b191-15cf5ba78b59" providerId="ADAL" clId="{546EEF93-069A-43C6-A6AE-958FD30D2DB9}" dt="2022-02-09T17:31:19.842" v="3021" actId="20577"/>
          <ac:spMkLst>
            <pc:docMk/>
            <pc:sldMk cId="0" sldId="259"/>
            <ac:spMk id="137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9:53.132" v="5744" actId="20577"/>
          <ac:spMkLst>
            <pc:docMk/>
            <pc:sldMk cId="0" sldId="259"/>
            <ac:spMk id="138" creationId="{00000000-0000-0000-0000-000000000000}"/>
          </ac:spMkLst>
        </pc:spChg>
      </pc:sldChg>
      <pc:sldChg chg="del">
        <pc:chgData name="Miguel Angel Reina Ortega" userId="da673a6a-a879-415f-b191-15cf5ba78b59" providerId="ADAL" clId="{546EEF93-069A-43C6-A6AE-958FD30D2DB9}" dt="2022-02-09T17:34:50.633" v="3755" actId="47"/>
        <pc:sldMkLst>
          <pc:docMk/>
          <pc:sldMk cId="0" sldId="260"/>
        </pc:sldMkLst>
      </pc:sldChg>
      <pc:sldChg chg="modSp del mod">
        <pc:chgData name="Miguel Angel Reina Ortega" userId="da673a6a-a879-415f-b191-15cf5ba78b59" providerId="ADAL" clId="{546EEF93-069A-43C6-A6AE-958FD30D2DB9}" dt="2022-02-09T17:34:52.893" v="3756" actId="47"/>
        <pc:sldMkLst>
          <pc:docMk/>
          <pc:sldMk cId="0" sldId="261"/>
        </pc:sldMkLst>
        <pc:spChg chg="mod">
          <ac:chgData name="Miguel Angel Reina Ortega" userId="da673a6a-a879-415f-b191-15cf5ba78b59" providerId="ADAL" clId="{546EEF93-069A-43C6-A6AE-958FD30D2DB9}" dt="2022-02-09T17:23:00.905" v="2624" actId="27636"/>
          <ac:spMkLst>
            <pc:docMk/>
            <pc:sldMk cId="0" sldId="261"/>
            <ac:spMk id="143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3:03.200" v="4935" actId="20577"/>
        <pc:sldMkLst>
          <pc:docMk/>
          <pc:sldMk cId="2036009619" sldId="263"/>
        </pc:sldMkLst>
        <pc:spChg chg="mod">
          <ac:chgData name="Miguel Angel Reina Ortega" userId="da673a6a-a879-415f-b191-15cf5ba78b59" providerId="ADAL" clId="{546EEF93-069A-43C6-A6AE-958FD30D2DB9}" dt="2022-02-09T16:56:26.378" v="789" actId="20577"/>
          <ac:spMkLst>
            <pc:docMk/>
            <pc:sldMk cId="2036009619" sldId="263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3:03.200" v="4935" actId="20577"/>
          <ac:spMkLst>
            <pc:docMk/>
            <pc:sldMk cId="2036009619" sldId="263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0:26:01.734" v="4591" actId="20577"/>
        <pc:sldMkLst>
          <pc:docMk/>
          <pc:sldMk cId="3398881708" sldId="264"/>
        </pc:sldMkLst>
        <pc:spChg chg="mod">
          <ac:chgData name="Miguel Angel Reina Ortega" userId="da673a6a-a879-415f-b191-15cf5ba78b59" providerId="ADAL" clId="{546EEF93-069A-43C6-A6AE-958FD30D2DB9}" dt="2022-02-09T17:02:20.990" v="1242" actId="20577"/>
          <ac:spMkLst>
            <pc:docMk/>
            <pc:sldMk cId="3398881708" sldId="264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0:26:01.734" v="4591" actId="20577"/>
          <ac:spMkLst>
            <pc:docMk/>
            <pc:sldMk cId="3398881708" sldId="264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8:48.396" v="5036" actId="20577"/>
        <pc:sldMkLst>
          <pc:docMk/>
          <pc:sldMk cId="3479360605" sldId="265"/>
        </pc:sldMkLst>
        <pc:spChg chg="mod">
          <ac:chgData name="Miguel Angel Reina Ortega" userId="da673a6a-a879-415f-b191-15cf5ba78b59" providerId="ADAL" clId="{546EEF93-069A-43C6-A6AE-958FD30D2DB9}" dt="2022-02-09T17:08:42.080" v="1701" actId="20577"/>
          <ac:spMkLst>
            <pc:docMk/>
            <pc:sldMk cId="3479360605" sldId="265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8:48.396" v="5036" actId="20577"/>
          <ac:spMkLst>
            <pc:docMk/>
            <pc:sldMk cId="3479360605" sldId="265"/>
            <ac:spMk id="136" creationId="{00000000-0000-0000-0000-000000000000}"/>
          </ac:spMkLst>
        </pc:spChg>
      </pc:sldChg>
      <pc:sldChg chg="addSp modSp add mod">
        <pc:chgData name="Miguel Angel Reina Ortega" userId="da673a6a-a879-415f-b191-15cf5ba78b59" providerId="ADAL" clId="{546EEF93-069A-43C6-A6AE-958FD30D2DB9}" dt="2022-02-10T11:25:25.596" v="5159" actId="20577"/>
        <pc:sldMkLst>
          <pc:docMk/>
          <pc:sldMk cId="82978566" sldId="266"/>
        </pc:sldMkLst>
        <pc:spChg chg="mod">
          <ac:chgData name="Miguel Angel Reina Ortega" userId="da673a6a-a879-415f-b191-15cf5ba78b59" providerId="ADAL" clId="{546EEF93-069A-43C6-A6AE-958FD30D2DB9}" dt="2022-02-09T17:21:12.059" v="2534" actId="20577"/>
          <ac:spMkLst>
            <pc:docMk/>
            <pc:sldMk cId="82978566" sldId="266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25:25.596" v="5159" actId="20577"/>
          <ac:spMkLst>
            <pc:docMk/>
            <pc:sldMk cId="82978566" sldId="266"/>
            <ac:spMk id="136" creationId="{00000000-0000-0000-0000-000000000000}"/>
          </ac:spMkLst>
        </pc:spChg>
        <pc:graphicFrameChg chg="add mod modGraphic">
          <ac:chgData name="Miguel Angel Reina Ortega" userId="da673a6a-a879-415f-b191-15cf5ba78b59" providerId="ADAL" clId="{546EEF93-069A-43C6-A6AE-958FD30D2DB9}" dt="2022-02-10T11:25:22.206" v="5158" actId="1076"/>
          <ac:graphicFrameMkLst>
            <pc:docMk/>
            <pc:sldMk cId="82978566" sldId="266"/>
            <ac:graphicFrameMk id="2" creationId="{613CA3DD-B6D5-493C-9054-EC7D23A2A415}"/>
          </ac:graphicFrameMkLst>
        </pc:graphicFrameChg>
        <pc:graphicFrameChg chg="add mod modGraphic">
          <ac:chgData name="Miguel Angel Reina Ortega" userId="da673a6a-a879-415f-b191-15cf5ba78b59" providerId="ADAL" clId="{546EEF93-069A-43C6-A6AE-958FD30D2DB9}" dt="2022-02-10T11:25:16.512" v="5157" actId="1076"/>
          <ac:graphicFrameMkLst>
            <pc:docMk/>
            <pc:sldMk cId="82978566" sldId="266"/>
            <ac:graphicFrameMk id="5" creationId="{E0043005-815F-4A03-9577-A9D49210B520}"/>
          </ac:graphicFrameMkLst>
        </pc:graphicFrameChg>
      </pc:sldChg>
    </pc:docChg>
  </pc:docChgLst>
  <pc:docChgLst>
    <pc:chgData name="Miguel Angel Reina Ortega" userId="da673a6a-a879-415f-b191-15cf5ba78b59" providerId="ADAL" clId="{EFC45CE2-4045-40B1-AA16-4C4A693935AF}"/>
    <pc:docChg chg="custSel modSld">
      <pc:chgData name="Miguel Angel Reina Ortega" userId="da673a6a-a879-415f-b191-15cf5ba78b59" providerId="ADAL" clId="{EFC45CE2-4045-40B1-AA16-4C4A693935AF}" dt="2023-01-13T14:05:19.807" v="189" actId="20577"/>
      <pc:docMkLst>
        <pc:docMk/>
      </pc:docMkLst>
      <pc:sldChg chg="modSp mod">
        <pc:chgData name="Miguel Angel Reina Ortega" userId="da673a6a-a879-415f-b191-15cf5ba78b59" providerId="ADAL" clId="{EFC45CE2-4045-40B1-AA16-4C4A693935AF}" dt="2023-01-13T14:05:19.807" v="189" actId="20577"/>
        <pc:sldMkLst>
          <pc:docMk/>
          <pc:sldMk cId="0" sldId="256"/>
        </pc:sldMkLst>
        <pc:spChg chg="mod">
          <ac:chgData name="Miguel Angel Reina Ortega" userId="da673a6a-a879-415f-b191-15cf5ba78b59" providerId="ADAL" clId="{EFC45CE2-4045-40B1-AA16-4C4A693935AF}" dt="2023-01-13T14:05:19.807" v="189" actId="20577"/>
          <ac:spMkLst>
            <pc:docMk/>
            <pc:sldMk cId="0" sldId="256"/>
            <ac:spMk id="130" creationId="{00000000-0000-0000-0000-000000000000}"/>
          </ac:spMkLst>
        </pc:spChg>
      </pc:sldChg>
      <pc:sldChg chg="modSp mod">
        <pc:chgData name="Miguel Angel Reina Ortega" userId="da673a6a-a879-415f-b191-15cf5ba78b59" providerId="ADAL" clId="{EFC45CE2-4045-40B1-AA16-4C4A693935AF}" dt="2023-01-13T14:03:45.333" v="159" actId="20577"/>
        <pc:sldMkLst>
          <pc:docMk/>
          <pc:sldMk cId="0" sldId="259"/>
        </pc:sldMkLst>
        <pc:spChg chg="mod">
          <ac:chgData name="Miguel Angel Reina Ortega" userId="da673a6a-a879-415f-b191-15cf5ba78b59" providerId="ADAL" clId="{EFC45CE2-4045-40B1-AA16-4C4A693935AF}" dt="2023-01-13T14:03:45.333" v="159" actId="20577"/>
          <ac:spMkLst>
            <pc:docMk/>
            <pc:sldMk cId="0" sldId="259"/>
            <ac:spMk id="138" creationId="{00000000-0000-0000-0000-000000000000}"/>
          </ac:spMkLst>
        </pc:spChg>
      </pc:sldChg>
    </pc:docChg>
  </pc:docChgLst>
  <pc:docChgLst>
    <pc:chgData name="Miguel Angel Reina Ortega" userId="da673a6a-a879-415f-b191-15cf5ba78b59" providerId="ADAL" clId="{A86CBB85-AE30-480B-839D-780FCD2366FE}"/>
    <pc:docChg chg="undo custSel modSld">
      <pc:chgData name="Miguel Angel Reina Ortega" userId="da673a6a-a879-415f-b191-15cf5ba78b59" providerId="ADAL" clId="{A86CBB85-AE30-480B-839D-780FCD2366FE}" dt="2021-02-10T17:59:46.436" v="12" actId="27636"/>
      <pc:docMkLst>
        <pc:docMk/>
      </pc:docMkLst>
      <pc:sldChg chg="modSp mod">
        <pc:chgData name="Miguel Angel Reina Ortega" userId="da673a6a-a879-415f-b191-15cf5ba78b59" providerId="ADAL" clId="{A86CBB85-AE30-480B-839D-780FCD2366FE}" dt="2021-02-10T17:59:46.436" v="12" actId="27636"/>
        <pc:sldMkLst>
          <pc:docMk/>
          <pc:sldMk cId="0" sldId="257"/>
        </pc:sldMkLst>
        <pc:spChg chg="mod">
          <ac:chgData name="Miguel Angel Reina Ortega" userId="da673a6a-a879-415f-b191-15cf5ba78b59" providerId="ADAL" clId="{A86CBB85-AE30-480B-839D-780FCD2366FE}" dt="2021-02-10T17:59:46.436" v="12" actId="27636"/>
          <ac:spMkLst>
            <pc:docMk/>
            <pc:sldMk cId="0" sldId="257"/>
            <ac:spMk id="133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1-28T14:58:05.657" v="3" actId="27636"/>
        <pc:sldMkLst>
          <pc:docMk/>
          <pc:sldMk cId="0" sldId="258"/>
        </pc:sldMkLst>
        <pc:spChg chg="mod">
          <ac:chgData name="Miguel Angel Reina Ortega" userId="da673a6a-a879-415f-b191-15cf5ba78b59" providerId="ADAL" clId="{A86CBB85-AE30-480B-839D-780FCD2366FE}" dt="2021-01-28T14:58:05.657" v="3" actId="27636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333" v="10" actId="27636"/>
        <pc:sldMkLst>
          <pc:docMk/>
          <pc:sldMk cId="0" sldId="259"/>
        </pc:sldMkLst>
        <pc:spChg chg="mod">
          <ac:chgData name="Miguel Angel Reina Ortega" userId="da673a6a-a879-415f-b191-15cf5ba78b59" providerId="ADAL" clId="{A86CBB85-AE30-480B-839D-780FCD2366FE}" dt="2021-02-10T17:59:46.333" v="10" actId="27636"/>
          <ac:spMkLst>
            <pc:docMk/>
            <pc:sldMk cId="0" sldId="259"/>
            <ac:spMk id="138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411" v="11" actId="27636"/>
        <pc:sldMkLst>
          <pc:docMk/>
          <pc:sldMk cId="0" sldId="261"/>
        </pc:sldMkLst>
        <pc:spChg chg="mod">
          <ac:chgData name="Miguel Angel Reina Ortega" userId="da673a6a-a879-415f-b191-15cf5ba78b59" providerId="ADAL" clId="{A86CBB85-AE30-480B-839D-780FCD2366FE}" dt="2021-02-10T17:59:46.411" v="11" actId="27636"/>
          <ac:spMkLst>
            <pc:docMk/>
            <pc:sldMk cId="0" sldId="261"/>
            <ac:spMk id="1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issues/issues/-/issues/158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Issues from oneM</a:t>
            </a:r>
            <a:r>
              <a:rPr lang="en-GB" sz="6000" b="1" spc="-1" dirty="0">
                <a:solidFill>
                  <a:srgbClr val="C63133"/>
                </a:solidFill>
                <a:latin typeface="Arial"/>
                <a:ea typeface="DejaVu Sans"/>
              </a:rPr>
              <a:t>2M Interop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Andreas Kraft – Deutsche Telekom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Bob Flynn – Exacta GSS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Miguel Angel Reina Ortega - ETSI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Summary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545054"/>
                </a:solidFill>
                <a:latin typeface="Arial"/>
              </a:rPr>
              <a:t>During the oneM2M Interop event #8, several issues have been identified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GB" sz="2000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Issue#1 – Semantics: query parameters</a:t>
            </a:r>
            <a:endParaRPr lang="en-GB" sz="1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Issue#2 – 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Semantic query result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pc="-1" dirty="0">
                <a:latin typeface="Arial"/>
              </a:rPr>
              <a:t>Issue#3 – </a:t>
            </a: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Data content size</a:t>
            </a:r>
            <a:endParaRPr lang="en-US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Issue#4 – </a:t>
            </a: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From parameter</a:t>
            </a:r>
            <a:endParaRPr lang="en-GB" sz="1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Issue#5 – Persistent http connections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For discussion: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b="0" strike="noStrike" spc="-1" dirty="0">
                <a:latin typeface="Arial"/>
              </a:rPr>
              <a:t>Python </a:t>
            </a:r>
            <a:r>
              <a:rPr lang="en-GB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Unit tests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Test specs Release 1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Test specs coverage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Issue#1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64944" y="1514096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>
                <a:solidFill>
                  <a:srgbClr val="545054"/>
                </a:solidFill>
                <a:latin typeface="Arial"/>
                <a:ea typeface="DejaVu Sans"/>
              </a:rPr>
              <a:t>Semantics: query parameters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Not clearly specified the usage of query parameters for semantic query and semantic discovery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Need of validation of parameters for semantic requests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An issue already raised: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>
                <a:solidFill>
                  <a:srgbClr val="545054"/>
                </a:solidFill>
                <a:latin typeface="Arial"/>
                <a:hlinkClick r:id="rId2"/>
              </a:rPr>
              <a:t>https://git.onem2m.org/issues/issues/-/issues/158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</a:t>
            </a:r>
            <a:r>
              <a:rPr lang="de-DE" sz="4400" b="1" spc="-1" dirty="0">
                <a:solidFill>
                  <a:srgbClr val="C63133"/>
                </a:solidFill>
                <a:latin typeface="Arial"/>
                <a:ea typeface="DejaVu Sans"/>
              </a:rPr>
              <a:t>2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Semantic query result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Semantic query and query result not fully in sync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TS-0001 -8.1.2 – Reference to TR-0007 should be replaced by TS-0034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Can the Number of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semanticFilter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elements for semantic query be more than 1? What should be the result? Options:</a:t>
            </a:r>
          </a:p>
          <a:p>
            <a:pPr marL="1371600" lvl="2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multiple results to be combined into one string</a:t>
            </a:r>
          </a:p>
          <a:p>
            <a:pPr marL="1371600" lvl="2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changing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queryResult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to a list of strings</a:t>
            </a:r>
          </a:p>
          <a:p>
            <a:pPr marL="1371600" lvl="2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change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semanticFilter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from 0..n to 0..1</a:t>
            </a:r>
          </a:p>
        </p:txBody>
      </p:sp>
    </p:spTree>
    <p:extLst>
      <p:ext uri="{BB962C8B-B14F-4D97-AF65-F5344CB8AC3E}">
        <p14:creationId xmlns:p14="http://schemas.microsoft.com/office/powerpoint/2010/main" val="203600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Issue#3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>
                <a:solidFill>
                  <a:srgbClr val="545054"/>
                </a:solidFill>
                <a:latin typeface="Arial"/>
                <a:ea typeface="DejaVu Sans"/>
              </a:rPr>
              <a:t>Data content size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Data content size (i.e.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contentInstance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/content) may differ from one implementation to another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It can depend on implementation, CPU architecture: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What’s the size of?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con = “</a:t>
            </a:r>
            <a:r>
              <a:rPr lang="es-ES" sz="2800" spc="-1" dirty="0">
                <a:solidFill>
                  <a:srgbClr val="545054"/>
                </a:solidFill>
                <a:latin typeface="Arial"/>
              </a:rPr>
              <a:t>¡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Hola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España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!” -&gt; 13 bytes/26 bytes/????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strlen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!=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sizeof</a:t>
            </a: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8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Issue#4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From parameter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Implementations that use “X-M2M-Origin:” for </a:t>
            </a:r>
            <a:r>
              <a:rPr lang="en-GB" sz="2800" b="1" spc="-1" dirty="0">
                <a:solidFill>
                  <a:srgbClr val="545054"/>
                </a:solidFill>
                <a:latin typeface="Arial"/>
              </a:rPr>
              <a:t>fresh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registration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Correct use is that it SHALL NOT be present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Although it seems that specs are ok, can/should we add something else to clarify more?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Procedure for AE-ID-Stem assigned by the receiver CSE (when From parameter is not present) seems to be incomplete 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Registration through IN-CSE does not seem to be appropriate</a:t>
            </a: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36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Issue#5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800" b="0" strike="noStrike" spc="-1" dirty="0">
                <a:latin typeface="Arial"/>
              </a:rPr>
              <a:t>Persistent http connections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800" spc="-1" dirty="0">
                <a:solidFill>
                  <a:srgbClr val="545054"/>
                </a:solidFill>
                <a:latin typeface="Arial"/>
                <a:ea typeface="DejaVu Sans"/>
              </a:rPr>
              <a:t>Implementations using non-persistent connections (which is allowed) but created some issues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Non-persistent connections seems to be appropriate for constrained devices. Should TS-0009 </a:t>
            </a:r>
            <a:r>
              <a:rPr lang="en-US" sz="2800" spc="-1" dirty="0">
                <a:solidFill>
                  <a:srgbClr val="545054"/>
                </a:solidFill>
                <a:latin typeface="Arial"/>
                <a:ea typeface="DejaVu Sans"/>
              </a:rPr>
              <a:t>include anything about persistent/non-persistent connections?</a:t>
            </a:r>
            <a:endParaRPr lang="en-GB" sz="2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8297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>
                <a:solidFill>
                  <a:srgbClr val="C63133"/>
                </a:solidFill>
                <a:latin typeface="Arial"/>
                <a:ea typeface="DejaVu Sans"/>
              </a:rPr>
              <a:t>For discussion</a:t>
            </a: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000" lnSpcReduction="10000"/>
          </a:bodyPr>
          <a:lstStyle/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400" b="0" strike="noStrike" spc="-1" dirty="0">
                <a:latin typeface="Arial"/>
              </a:rPr>
              <a:t>Python </a:t>
            </a: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Unit tests: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They were very appreciated by partici</a:t>
            </a:r>
            <a:r>
              <a:rPr lang="en-GB" sz="2400" spc="-1" dirty="0">
                <a:solidFill>
                  <a:srgbClr val="545054"/>
                </a:solidFill>
                <a:latin typeface="Arial"/>
                <a:ea typeface="DejaVu Sans"/>
              </a:rPr>
              <a:t>pants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How can we promote a more extensive use of those?</a:t>
            </a:r>
          </a:p>
          <a:p>
            <a:pPr marL="1257300" lvl="2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spc="-1" dirty="0">
                <a:solidFill>
                  <a:srgbClr val="545054"/>
                </a:solidFill>
                <a:latin typeface="Arial"/>
                <a:ea typeface="DejaVu Sans"/>
              </a:rPr>
              <a:t>They should not replace or be confused with conformance tests</a:t>
            </a:r>
            <a:endParaRPr lang="en-GB" sz="24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Test specs Release 1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spc="-1" dirty="0">
                <a:solidFill>
                  <a:srgbClr val="545054"/>
                </a:solidFill>
                <a:latin typeface="Arial"/>
                <a:ea typeface="DejaVu Sans"/>
              </a:rPr>
              <a:t>Test specs Release 1 running for certification, but many fixes have been implemented for other releases and not for Release 1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Should we state that it is a deprecated release for people to move forward to other releases (more stable, more interoperable)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Test specs coverage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spc="-1" dirty="0">
                <a:solidFill>
                  <a:srgbClr val="545054"/>
                </a:solidFill>
                <a:latin typeface="Arial"/>
                <a:ea typeface="DejaVu Sans"/>
              </a:rPr>
              <a:t>Structure of test specs (ATS modules)</a:t>
            </a:r>
          </a:p>
          <a:p>
            <a:pPr marL="800100" lvl="1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4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How to use it? Which implementation release are subject for each Test Specs release/module?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US" sz="24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386E2-BDD5-495E-BC0F-F1A5343F6BD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Breitbild</PresentationFormat>
  <Paragraphs>67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Myriad Pro Light</vt:lpstr>
      <vt:lpstr>Symbol</vt:lpstr>
      <vt:lpstr>Wingdings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Kraft, Andreas</cp:lastModifiedBy>
  <cp:revision>187</cp:revision>
  <dcterms:created xsi:type="dcterms:W3CDTF">2017-09-21T15:46:31Z</dcterms:created>
  <dcterms:modified xsi:type="dcterms:W3CDTF">2023-01-16T09:55:12Z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