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3" r:id="rId3"/>
    <p:sldId id="288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1" autoAdjust="0"/>
    <p:restoredTop sz="94660"/>
  </p:normalViewPr>
  <p:slideViewPr>
    <p:cSldViewPr snapToGrid="0">
      <p:cViewPr>
        <p:scale>
          <a:sx n="128" d="100"/>
          <a:sy n="128" d="100"/>
        </p:scale>
        <p:origin x="28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20/02/23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Microsoft_Word_97_-_2004_Document.doc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2054941"/>
            <a:ext cx="11296184" cy="1455021"/>
          </a:xfrm>
        </p:spPr>
        <p:txBody>
          <a:bodyPr>
            <a:normAutofit fontScale="90000"/>
          </a:bodyPr>
          <a:lstStyle/>
          <a:p>
            <a:r>
              <a:rPr lang="en-US" altLang="ko-KR" sz="5400" dirty="0"/>
              <a:t>Discussion on getting </a:t>
            </a:r>
            <a:br>
              <a:rPr lang="en-US" altLang="ko-KR" sz="5400" dirty="0"/>
            </a:br>
            <a:r>
              <a:rPr lang="en-US" altLang="ko-KR" sz="5400" dirty="0"/>
              <a:t>N latest/oldest instances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oneM2M </a:t>
            </a:r>
            <a:r>
              <a:rPr lang="en-US" altLang="ko-KR" dirty="0"/>
              <a:t>SDS</a:t>
            </a:r>
            <a:r>
              <a:rPr lang="en-US" dirty="0"/>
              <a:t>#58</a:t>
            </a:r>
          </a:p>
          <a:p>
            <a:r>
              <a:rPr lang="en-US" dirty="0"/>
              <a:t>SeungMyeong Jeong </a:t>
            </a:r>
            <a:r>
              <a:rPr lang="en-US" altLang="ko-KR" dirty="0"/>
              <a:t>(KETI)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Introduction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38433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There was a new feature suggested to get a number of instances for &lt;latest&gt; and &lt;oldest&gt; virtual resources</a:t>
            </a:r>
          </a:p>
          <a:p>
            <a:pPr lvl="1"/>
            <a:r>
              <a:rPr lang="en-US" altLang="ko-KR" sz="2000" dirty="0"/>
              <a:t>last conversation on this topic: SDS-2019-0082R02 getting N latest/oldest </a:t>
            </a:r>
            <a:r>
              <a:rPr lang="en-US" altLang="ko-KR" sz="2000" dirty="0" err="1"/>
              <a:t>contentInstance</a:t>
            </a:r>
            <a:r>
              <a:rPr lang="en-US" altLang="ko-KR" sz="2000" dirty="0"/>
              <a:t> resources</a:t>
            </a:r>
            <a:endParaRPr lang="en-US" altLang="ko-KR" sz="2400" dirty="0"/>
          </a:p>
          <a:p>
            <a:r>
              <a:rPr lang="en-US" altLang="ko-KR" sz="2400" dirty="0"/>
              <a:t>In most of the IoT applications they need multiple instances (e.g. dashboard for historical data in different graphical widgets) </a:t>
            </a:r>
          </a:p>
          <a:p>
            <a:pPr lvl="1"/>
            <a:r>
              <a:rPr lang="en-US" altLang="ko-KR" sz="2000" dirty="0"/>
              <a:t>With the current oneM2M APIs, apps should specify the period, which SHALL be updated each time, to get N latest data instances. For instances, many dashboards do not support variable </a:t>
            </a:r>
            <a:r>
              <a:rPr lang="en-US" altLang="ko-KR" sz="2000" b="1" i="1" dirty="0"/>
              <a:t>Filter Criteria</a:t>
            </a:r>
            <a:r>
              <a:rPr lang="en-US" altLang="ko-KR" sz="2000" dirty="0"/>
              <a:t> parameter setting for ’</a:t>
            </a:r>
            <a:r>
              <a:rPr lang="en-US" altLang="ko-KR" sz="2000" dirty="0" err="1"/>
              <a:t>createdAfter</a:t>
            </a:r>
            <a:r>
              <a:rPr lang="en-US" altLang="ko-KR" sz="2000" dirty="0"/>
              <a:t>’ or ’</a:t>
            </a:r>
            <a:r>
              <a:rPr lang="en-US" altLang="ko-KR" sz="2000" dirty="0" err="1"/>
              <a:t>createdBefore</a:t>
            </a:r>
            <a:r>
              <a:rPr lang="en-US" altLang="ko-KR" sz="2000" dirty="0"/>
              <a:t>’ to display latest data for moving timeframe</a:t>
            </a:r>
            <a:endParaRPr lang="en-US" altLang="ko-KR" sz="2400" dirty="0"/>
          </a:p>
          <a:p>
            <a:r>
              <a:rPr lang="en-US" altLang="ko-KR" sz="2400" dirty="0"/>
              <a:t>This contribution aims to re-open up the discussion to resolve the way forward to get this feature in the spec(s)/release(s)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99693D4-24C0-74D1-8A28-A80720886B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786682"/>
              </p:ext>
            </p:extLst>
          </p:nvPr>
        </p:nvGraphicFramePr>
        <p:xfrm>
          <a:off x="10732428" y="2139387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65200" imgH="609600" progId="Word.Document.8">
                  <p:embed/>
                </p:oleObj>
              </mc:Choice>
              <mc:Fallback>
                <p:oleObj name="Document" showAsIcon="1" r:id="rId2" imgW="965200" imgH="6096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32428" y="2139387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3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Summary from the last conversation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FA9B-A5A8-FE50-A76B-2480D94F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There was a feedback that ‘getting N latest/oldest </a:t>
            </a:r>
            <a:r>
              <a:rPr lang="en-US" altLang="ko-KR" sz="2400" dirty="0" err="1"/>
              <a:t>contentInstances</a:t>
            </a:r>
            <a:r>
              <a:rPr lang="en-US" altLang="ko-KR" sz="2400" dirty="0"/>
              <a:t>’ is a beneficial features for oneM2M applications</a:t>
            </a:r>
          </a:p>
          <a:p>
            <a:endParaRPr lang="en-US" altLang="ko-KR" sz="2400" dirty="0"/>
          </a:p>
          <a:p>
            <a:r>
              <a:rPr lang="en-US" altLang="ko-KR" sz="2400" dirty="0"/>
              <a:t>The issue was how do we represent the request </a:t>
            </a:r>
          </a:p>
          <a:p>
            <a:pPr lvl="1"/>
            <a:r>
              <a:rPr lang="en-US" altLang="ko-KR" sz="2000" dirty="0"/>
              <a:t>Original suggestion from the contributor was to use resource path to have straight forward representation for developers (e.g. “base/cnt1/la/5”)</a:t>
            </a:r>
          </a:p>
          <a:p>
            <a:pPr lvl="1"/>
            <a:r>
              <a:rPr lang="en-US" altLang="ko-KR" sz="2000" dirty="0"/>
              <a:t>There was a concern to have additional resource-name-like path name after preserved virtual resource names</a:t>
            </a:r>
          </a:p>
          <a:p>
            <a:pPr lvl="1"/>
            <a:r>
              <a:rPr lang="en-US" altLang="ko-KR" sz="2000" dirty="0"/>
              <a:t>Alternative ways of representation were</a:t>
            </a:r>
          </a:p>
          <a:p>
            <a:pPr lvl="2"/>
            <a:r>
              <a:rPr lang="en-US" altLang="ko-KR" sz="1600" b="1" i="1" dirty="0"/>
              <a:t>Filter Criteria </a:t>
            </a:r>
            <a:r>
              <a:rPr lang="en-US" altLang="ko-KR" sz="1600" dirty="0"/>
              <a:t>parameter with new criteria condition (e.g. “</a:t>
            </a:r>
            <a:r>
              <a:rPr lang="en-US" altLang="ko-KR" sz="1600" dirty="0" err="1"/>
              <a:t>numberOfLatestInstances</a:t>
            </a:r>
            <a:r>
              <a:rPr lang="en-US" altLang="ko-KR" sz="1600" dirty="0"/>
              <a:t>”)</a:t>
            </a:r>
          </a:p>
          <a:p>
            <a:pPr lvl="2"/>
            <a:r>
              <a:rPr lang="en-US" altLang="ko-KR" sz="1600" dirty="0"/>
              <a:t>Or, maybe </a:t>
            </a:r>
            <a:r>
              <a:rPr lang="en-US" altLang="ko-KR" sz="1600" b="1" i="1" dirty="0"/>
              <a:t>Result Content </a:t>
            </a:r>
            <a:r>
              <a:rPr lang="en-US" altLang="ko-KR" sz="1600" dirty="0"/>
              <a:t>parameter</a:t>
            </a:r>
          </a:p>
          <a:p>
            <a:pPr lvl="1"/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75958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Discussion points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20"/>
            <a:ext cx="11025730" cy="302838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What is the request representation (at least among the 3 options) ?</a:t>
            </a:r>
          </a:p>
          <a:p>
            <a:endParaRPr lang="en-US" altLang="ko-KR" sz="2400" dirty="0"/>
          </a:p>
          <a:p>
            <a:r>
              <a:rPr lang="en-US" altLang="ko-KR" sz="2400" dirty="0"/>
              <a:t>What is the targeted releases other than release 5?</a:t>
            </a:r>
          </a:p>
          <a:p>
            <a:pPr lvl="1"/>
            <a:r>
              <a:rPr lang="en-US" altLang="ko-KR" sz="2000" dirty="0"/>
              <a:t>Rel-4.1 &amp; rel-3.1 should be good as well since they don’t have certification program yet?</a:t>
            </a:r>
          </a:p>
          <a:p>
            <a:pPr lvl="1"/>
            <a:r>
              <a:rPr lang="en-US" altLang="ko-KR" sz="2000" dirty="0"/>
              <a:t>Rel-2.x seems also good to have this because it is really helpful?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CRs will be prepared after the resolving those discussions.</a:t>
            </a:r>
          </a:p>
        </p:txBody>
      </p:sp>
    </p:spTree>
    <p:extLst>
      <p:ext uri="{BB962C8B-B14F-4D97-AF65-F5344CB8AC3E}">
        <p14:creationId xmlns:p14="http://schemas.microsoft.com/office/powerpoint/2010/main" val="207488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334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Microsoft Word 97 - 2004 Document</vt:lpstr>
      <vt:lpstr>Discussion on getting  N latest/oldest instances</vt:lpstr>
      <vt:lpstr>Introduction</vt:lpstr>
      <vt:lpstr>Summary from the last conversation</vt:lpstr>
      <vt:lpstr>Discussion points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SM</cp:lastModifiedBy>
  <cp:revision>110</cp:revision>
  <dcterms:created xsi:type="dcterms:W3CDTF">2017-09-21T15:46:31Z</dcterms:created>
  <dcterms:modified xsi:type="dcterms:W3CDTF">2023-02-20T04:08:33Z</dcterms:modified>
</cp:coreProperties>
</file>