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258" r:id="rId5"/>
    <p:sldId id="260" r:id="rId6"/>
    <p:sldId id="317" r:id="rId7"/>
    <p:sldId id="31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yriad Pro" panose="020B0503030403020204" charset="0"/>
      <p:regular r:id="rId14"/>
      <p:bold r:id="rId15"/>
      <p:italic r:id="rId16"/>
      <p:boldItalic r:id="rId17"/>
    </p:embeddedFont>
    <p:embeddedFont>
      <p:font typeface="Myriad Pro Light" panose="020B0403030403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A5F83F-A021-0849-6290-43DA484302B2}" name="김태현(THyun KIM)" initials="김K" userId="S::thyun@synctechno.com::4760ccfd-1f00-4199-a1aa-fe988fce49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B2B"/>
    <a:srgbClr val="4444FE"/>
    <a:srgbClr val="668C98"/>
    <a:srgbClr val="005581"/>
    <a:srgbClr val="C63133"/>
    <a:srgbClr val="F7941E"/>
    <a:srgbClr val="716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zod Elamanov" userId="e52a9127-9ee9-4f89-a575-fff8ba45a069" providerId="ADAL" clId="{4CB75BBA-C3F8-4C62-B994-CCF493756211}"/>
    <pc:docChg chg="undo custSel addSld delSld modSld sldOrd">
      <pc:chgData name="Sherzod Elamanov" userId="e52a9127-9ee9-4f89-a575-fff8ba45a069" providerId="ADAL" clId="{4CB75BBA-C3F8-4C62-B994-CCF493756211}" dt="2023-05-16T05:11:26.866" v="1981" actId="1076"/>
      <pc:docMkLst>
        <pc:docMk/>
      </pc:docMkLst>
      <pc:sldChg chg="modSp mod">
        <pc:chgData name="Sherzod Elamanov" userId="e52a9127-9ee9-4f89-a575-fff8ba45a069" providerId="ADAL" clId="{4CB75BBA-C3F8-4C62-B994-CCF493756211}" dt="2023-05-11T08:12:53.491" v="204" actId="20577"/>
        <pc:sldMkLst>
          <pc:docMk/>
          <pc:sldMk cId="1827208134" sldId="258"/>
        </pc:sldMkLst>
        <pc:spChg chg="mod">
          <ac:chgData name="Sherzod Elamanov" userId="e52a9127-9ee9-4f89-a575-fff8ba45a069" providerId="ADAL" clId="{4CB75BBA-C3F8-4C62-B994-CCF493756211}" dt="2023-05-11T08:12:53.491" v="204" actId="20577"/>
          <ac:spMkLst>
            <pc:docMk/>
            <pc:sldMk cId="1827208134" sldId="258"/>
            <ac:spMk id="2" creationId="{00000000-0000-0000-0000-000000000000}"/>
          </ac:spMkLst>
        </pc:spChg>
      </pc:sldChg>
      <pc:sldChg chg="addSp delSp modSp mod">
        <pc:chgData name="Sherzod Elamanov" userId="e52a9127-9ee9-4f89-a575-fff8ba45a069" providerId="ADAL" clId="{4CB75BBA-C3F8-4C62-B994-CCF493756211}" dt="2023-05-16T05:05:49.223" v="1940" actId="14100"/>
        <pc:sldMkLst>
          <pc:docMk/>
          <pc:sldMk cId="3104291283" sldId="260"/>
        </pc:sldMkLst>
        <pc:spChg chg="mod">
          <ac:chgData name="Sherzod Elamanov" userId="e52a9127-9ee9-4f89-a575-fff8ba45a069" providerId="ADAL" clId="{4CB75BBA-C3F8-4C62-B994-CCF493756211}" dt="2023-05-12T03:36:46.200" v="1370" actId="21"/>
          <ac:spMkLst>
            <pc:docMk/>
            <pc:sldMk cId="3104291283" sldId="260"/>
            <ac:spMk id="3" creationId="{00000000-0000-0000-0000-000000000000}"/>
          </ac:spMkLst>
        </pc:spChg>
        <pc:spChg chg="add mod">
          <ac:chgData name="Sherzod Elamanov" userId="e52a9127-9ee9-4f89-a575-fff8ba45a069" providerId="ADAL" clId="{4CB75BBA-C3F8-4C62-B994-CCF493756211}" dt="2023-05-12T03:27:48.562" v="1265" actId="1076"/>
          <ac:spMkLst>
            <pc:docMk/>
            <pc:sldMk cId="3104291283" sldId="260"/>
            <ac:spMk id="4" creationId="{1B1AB28E-C140-C38E-E79B-2EDC15BA04C8}"/>
          </ac:spMkLst>
        </pc:spChg>
        <pc:spChg chg="add del mod">
          <ac:chgData name="Sherzod Elamanov" userId="e52a9127-9ee9-4f89-a575-fff8ba45a069" providerId="ADAL" clId="{4CB75BBA-C3F8-4C62-B994-CCF493756211}" dt="2023-05-12T03:04:26.782" v="1067" actId="478"/>
          <ac:spMkLst>
            <pc:docMk/>
            <pc:sldMk cId="3104291283" sldId="260"/>
            <ac:spMk id="5" creationId="{A1471480-7620-DBBF-A89F-C10298BFE821}"/>
          </ac:spMkLst>
        </pc:spChg>
        <pc:spChg chg="add del mod">
          <ac:chgData name="Sherzod Elamanov" userId="e52a9127-9ee9-4f89-a575-fff8ba45a069" providerId="ADAL" clId="{4CB75BBA-C3F8-4C62-B994-CCF493756211}" dt="2023-05-12T03:26:38.770" v="1231" actId="478"/>
          <ac:spMkLst>
            <pc:docMk/>
            <pc:sldMk cId="3104291283" sldId="260"/>
            <ac:spMk id="6" creationId="{7442A290-CB3B-658D-5CC6-3B67A7112AC7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8" creationId="{5A820C5C-8217-A595-7A9C-72E7BA124E12}"/>
          </ac:spMkLst>
        </pc:spChg>
        <pc:spChg chg="add del mod">
          <ac:chgData name="Sherzod Elamanov" userId="e52a9127-9ee9-4f89-a575-fff8ba45a069" providerId="ADAL" clId="{4CB75BBA-C3F8-4C62-B994-CCF493756211}" dt="2023-05-12T03:04:17.057" v="1064" actId="478"/>
          <ac:spMkLst>
            <pc:docMk/>
            <pc:sldMk cId="3104291283" sldId="260"/>
            <ac:spMk id="9" creationId="{E20E7F4A-A015-977D-1A0D-F990EE6C76FE}"/>
          </ac:spMkLst>
        </pc:spChg>
        <pc:spChg chg="add del mod">
          <ac:chgData name="Sherzod Elamanov" userId="e52a9127-9ee9-4f89-a575-fff8ba45a069" providerId="ADAL" clId="{4CB75BBA-C3F8-4C62-B994-CCF493756211}" dt="2023-05-12T03:04:18.027" v="1065" actId="478"/>
          <ac:spMkLst>
            <pc:docMk/>
            <pc:sldMk cId="3104291283" sldId="260"/>
            <ac:spMk id="10" creationId="{1AA45D26-C138-7217-EAFB-52CDF958BAE4}"/>
          </ac:spMkLst>
        </pc:spChg>
        <pc:spChg chg="add del mod">
          <ac:chgData name="Sherzod Elamanov" userId="e52a9127-9ee9-4f89-a575-fff8ba45a069" providerId="ADAL" clId="{4CB75BBA-C3F8-4C62-B994-CCF493756211}" dt="2023-05-12T03:20:28.829" v="1158" actId="478"/>
          <ac:spMkLst>
            <pc:docMk/>
            <pc:sldMk cId="3104291283" sldId="260"/>
            <ac:spMk id="11" creationId="{1BD58490-11B8-C384-3599-A468C3DA441D}"/>
          </ac:spMkLst>
        </pc:spChg>
        <pc:spChg chg="mod">
          <ac:chgData name="Sherzod Elamanov" userId="e52a9127-9ee9-4f89-a575-fff8ba45a069" providerId="ADAL" clId="{4CB75BBA-C3F8-4C62-B994-CCF493756211}" dt="2023-05-16T05:05:49.223" v="1940" actId="14100"/>
          <ac:spMkLst>
            <pc:docMk/>
            <pc:sldMk cId="3104291283" sldId="260"/>
            <ac:spMk id="11" creationId="{49C954E8-9B77-6AD7-D554-7BA65142EA17}"/>
          </ac:spMkLst>
        </pc:spChg>
        <pc:spChg chg="add del mod">
          <ac:chgData name="Sherzod Elamanov" userId="e52a9127-9ee9-4f89-a575-fff8ba45a069" providerId="ADAL" clId="{4CB75BBA-C3F8-4C62-B994-CCF493756211}" dt="2023-05-12T03:24:02.704" v="1201" actId="478"/>
          <ac:spMkLst>
            <pc:docMk/>
            <pc:sldMk cId="3104291283" sldId="260"/>
            <ac:spMk id="12" creationId="{F18D79FD-DDB9-AC05-ECF9-0E31EA99D0DD}"/>
          </ac:spMkLst>
        </pc:spChg>
        <pc:spChg chg="add del mod">
          <ac:chgData name="Sherzod Elamanov" userId="e52a9127-9ee9-4f89-a575-fff8ba45a069" providerId="ADAL" clId="{4CB75BBA-C3F8-4C62-B994-CCF493756211}" dt="2023-05-12T03:24:00.011" v="1200" actId="478"/>
          <ac:spMkLst>
            <pc:docMk/>
            <pc:sldMk cId="3104291283" sldId="260"/>
            <ac:spMk id="13" creationId="{16ED486D-5321-25FA-07DA-835254A78842}"/>
          </ac:spMkLst>
        </pc:spChg>
        <pc:spChg chg="add mod">
          <ac:chgData name="Sherzod Elamanov" userId="e52a9127-9ee9-4f89-a575-fff8ba45a069" providerId="ADAL" clId="{4CB75BBA-C3F8-4C62-B994-CCF493756211}" dt="2023-05-12T03:32:35.545" v="1332" actId="20577"/>
          <ac:spMkLst>
            <pc:docMk/>
            <pc:sldMk cId="3104291283" sldId="260"/>
            <ac:spMk id="21" creationId="{743EFBE3-E1F0-666D-F51A-6990922A47CE}"/>
          </ac:spMkLst>
        </pc:spChg>
        <pc:spChg chg="add mod">
          <ac:chgData name="Sherzod Elamanov" userId="e52a9127-9ee9-4f89-a575-fff8ba45a069" providerId="ADAL" clId="{4CB75BBA-C3F8-4C62-B994-CCF493756211}" dt="2023-05-12T03:04:29.042" v="1069" actId="571"/>
          <ac:spMkLst>
            <pc:docMk/>
            <pc:sldMk cId="3104291283" sldId="260"/>
            <ac:spMk id="29" creationId="{C858601A-5722-10AF-C1AC-5051FAE5898E}"/>
          </ac:spMkLst>
        </pc:spChg>
        <pc:spChg chg="add del mod">
          <ac:chgData name="Sherzod Elamanov" userId="e52a9127-9ee9-4f89-a575-fff8ba45a069" providerId="ADAL" clId="{4CB75BBA-C3F8-4C62-B994-CCF493756211}" dt="2023-05-12T03:04:32.241" v="1071"/>
          <ac:spMkLst>
            <pc:docMk/>
            <pc:sldMk cId="3104291283" sldId="260"/>
            <ac:spMk id="30" creationId="{4DCF2930-6BAD-480A-A993-9D9BC3647FB0}"/>
          </ac:spMkLst>
        </pc:spChg>
        <pc:spChg chg="add mod">
          <ac:chgData name="Sherzod Elamanov" userId="e52a9127-9ee9-4f89-a575-fff8ba45a069" providerId="ADAL" clId="{4CB75BBA-C3F8-4C62-B994-CCF493756211}" dt="2023-05-12T03:27:48.562" v="1265" actId="1076"/>
          <ac:spMkLst>
            <pc:docMk/>
            <pc:sldMk cId="3104291283" sldId="260"/>
            <ac:spMk id="31" creationId="{E4C36911-49E4-6663-BC91-89D473832866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32" creationId="{D977E607-724C-8DE5-7AA7-BA0979309DF8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33" creationId="{08BB7689-D3FE-C9A7-A89E-E5846A3DF1D2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37" creationId="{4342A299-7D80-4491-9334-73D8DC7AACA8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61" creationId="{70A9ED72-8A7B-5AD3-0F1F-D7EA6C4984FD}"/>
          </ac:spMkLst>
        </pc:spChg>
        <pc:spChg chg="add del mod">
          <ac:chgData name="Sherzod Elamanov" userId="e52a9127-9ee9-4f89-a575-fff8ba45a069" providerId="ADAL" clId="{4CB75BBA-C3F8-4C62-B994-CCF493756211}" dt="2023-05-12T03:22:41.695" v="1173" actId="478"/>
          <ac:spMkLst>
            <pc:docMk/>
            <pc:sldMk cId="3104291283" sldId="260"/>
            <ac:spMk id="62" creationId="{0ADA1692-8751-93E4-59FC-4421D59B11EF}"/>
          </ac:spMkLst>
        </pc:spChg>
        <pc:spChg chg="add del mod">
          <ac:chgData name="Sherzod Elamanov" userId="e52a9127-9ee9-4f89-a575-fff8ba45a069" providerId="ADAL" clId="{4CB75BBA-C3F8-4C62-B994-CCF493756211}" dt="2023-05-12T03:22:41.089" v="1172" actId="478"/>
          <ac:spMkLst>
            <pc:docMk/>
            <pc:sldMk cId="3104291283" sldId="260"/>
            <ac:spMk id="63" creationId="{D260C389-6785-47BE-8FE5-B8420CB13E4A}"/>
          </ac:spMkLst>
        </pc:spChg>
        <pc:spChg chg="add mod or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70" creationId="{81AABEB8-5F9D-DF83-F8AC-EF55C39B1F8B}"/>
          </ac:spMkLst>
        </pc:spChg>
        <pc:spChg chg="add mod or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71" creationId="{D319B62E-E276-71E9-0CFE-DBE5BE684859}"/>
          </ac:spMkLst>
        </pc:spChg>
        <pc:spChg chg="add mod">
          <ac:chgData name="Sherzod Elamanov" userId="e52a9127-9ee9-4f89-a575-fff8ba45a069" providerId="ADAL" clId="{4CB75BBA-C3F8-4C62-B994-CCF493756211}" dt="2023-05-12T03:24:08.328" v="1203" actId="571"/>
          <ac:spMkLst>
            <pc:docMk/>
            <pc:sldMk cId="3104291283" sldId="260"/>
            <ac:spMk id="73" creationId="{92BC646D-6D7B-B47C-CBA8-3AD67C5A90E1}"/>
          </ac:spMkLst>
        </pc:spChg>
        <pc:spChg chg="add mod">
          <ac:chgData name="Sherzod Elamanov" userId="e52a9127-9ee9-4f89-a575-fff8ba45a069" providerId="ADAL" clId="{4CB75BBA-C3F8-4C62-B994-CCF493756211}" dt="2023-05-12T03:24:08.328" v="1203" actId="571"/>
          <ac:spMkLst>
            <pc:docMk/>
            <pc:sldMk cId="3104291283" sldId="260"/>
            <ac:spMk id="74" creationId="{D96D7075-D1F7-06D7-4849-C8145F6BEBCC}"/>
          </ac:spMkLst>
        </pc:spChg>
        <pc:spChg chg="add mod">
          <ac:chgData name="Sherzod Elamanov" userId="e52a9127-9ee9-4f89-a575-fff8ba45a069" providerId="ADAL" clId="{4CB75BBA-C3F8-4C62-B994-CCF493756211}" dt="2023-05-12T03:24:08.328" v="1203" actId="571"/>
          <ac:spMkLst>
            <pc:docMk/>
            <pc:sldMk cId="3104291283" sldId="260"/>
            <ac:spMk id="75" creationId="{B82FE073-1C9A-2980-7F55-FA76E22453F8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76" creationId="{8909D512-62D8-1FEB-18E8-928DFDFD7644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77" creationId="{5FBD6DD3-8CBD-3A8E-5792-862A22341D77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78" creationId="{1E03D556-C47E-7FFD-5200-B6E71DF0133E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79" creationId="{A0F20E28-2A23-3DA1-FF99-A2CA5E219200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80" creationId="{39D99DD8-2CE2-E893-2260-BBDB1766ACB6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81" creationId="{39738E01-D46A-EB60-E9A8-2472BEA0D8D7}"/>
          </ac:spMkLst>
        </pc:spChg>
        <pc:spChg chg="add del mod">
          <ac:chgData name="Sherzod Elamanov" userId="e52a9127-9ee9-4f89-a575-fff8ba45a069" providerId="ADAL" clId="{4CB75BBA-C3F8-4C62-B994-CCF493756211}" dt="2023-05-12T03:28:15.780" v="1269" actId="478"/>
          <ac:spMkLst>
            <pc:docMk/>
            <pc:sldMk cId="3104291283" sldId="260"/>
            <ac:spMk id="85" creationId="{8EB26F0A-D407-31B3-FA5F-30A9DF1F8933}"/>
          </ac:spMkLst>
        </pc:spChg>
        <pc:spChg chg="add del mod">
          <ac:chgData name="Sherzod Elamanov" userId="e52a9127-9ee9-4f89-a575-fff8ba45a069" providerId="ADAL" clId="{4CB75BBA-C3F8-4C62-B994-CCF493756211}" dt="2023-05-12T03:28:15.780" v="1269" actId="478"/>
          <ac:spMkLst>
            <pc:docMk/>
            <pc:sldMk cId="3104291283" sldId="260"/>
            <ac:spMk id="86" creationId="{4EE310ED-CC40-F7A6-BAAE-DC835A85714F}"/>
          </ac:spMkLst>
        </pc:spChg>
        <pc:spChg chg="add del mod">
          <ac:chgData name="Sherzod Elamanov" userId="e52a9127-9ee9-4f89-a575-fff8ba45a069" providerId="ADAL" clId="{4CB75BBA-C3F8-4C62-B994-CCF493756211}" dt="2023-05-12T03:28:15.780" v="1269" actId="478"/>
          <ac:spMkLst>
            <pc:docMk/>
            <pc:sldMk cId="3104291283" sldId="260"/>
            <ac:spMk id="87" creationId="{846A5FF8-645E-B5A6-2BAC-A3E69845F70C}"/>
          </ac:spMkLst>
        </pc:spChg>
        <pc:spChg chg="add del mod">
          <ac:chgData name="Sherzod Elamanov" userId="e52a9127-9ee9-4f89-a575-fff8ba45a069" providerId="ADAL" clId="{4CB75BBA-C3F8-4C62-B994-CCF493756211}" dt="2023-05-12T03:28:22.995" v="1274"/>
          <ac:spMkLst>
            <pc:docMk/>
            <pc:sldMk cId="3104291283" sldId="260"/>
            <ac:spMk id="101" creationId="{373B66E1-9210-D59D-6952-88F249B631D0}"/>
          </ac:spMkLst>
        </pc:spChg>
        <pc:spChg chg="add del mod">
          <ac:chgData name="Sherzod Elamanov" userId="e52a9127-9ee9-4f89-a575-fff8ba45a069" providerId="ADAL" clId="{4CB75BBA-C3F8-4C62-B994-CCF493756211}" dt="2023-05-12T03:28:22.995" v="1274"/>
          <ac:spMkLst>
            <pc:docMk/>
            <pc:sldMk cId="3104291283" sldId="260"/>
            <ac:spMk id="102" creationId="{E3893410-AA12-4C57-9369-CC9CC6CCBE39}"/>
          </ac:spMkLst>
        </pc:spChg>
        <pc:spChg chg="add del mod">
          <ac:chgData name="Sherzod Elamanov" userId="e52a9127-9ee9-4f89-a575-fff8ba45a069" providerId="ADAL" clId="{4CB75BBA-C3F8-4C62-B994-CCF493756211}" dt="2023-05-12T03:28:22.995" v="1274"/>
          <ac:spMkLst>
            <pc:docMk/>
            <pc:sldMk cId="3104291283" sldId="260"/>
            <ac:spMk id="103" creationId="{B2557CE7-5D7C-5DEA-52BA-755D9FCDDF46}"/>
          </ac:spMkLst>
        </pc:spChg>
        <pc:spChg chg="add mod">
          <ac:chgData name="Sherzod Elamanov" userId="e52a9127-9ee9-4f89-a575-fff8ba45a069" providerId="ADAL" clId="{4CB75BBA-C3F8-4C62-B994-CCF493756211}" dt="2023-05-12T03:28:30.362" v="1276" actId="1076"/>
          <ac:spMkLst>
            <pc:docMk/>
            <pc:sldMk cId="3104291283" sldId="260"/>
            <ac:spMk id="104" creationId="{4856B615-0DC6-E06D-39F8-357AD306EE6F}"/>
          </ac:spMkLst>
        </pc:spChg>
        <pc:spChg chg="add mod">
          <ac:chgData name="Sherzod Elamanov" userId="e52a9127-9ee9-4f89-a575-fff8ba45a069" providerId="ADAL" clId="{4CB75BBA-C3F8-4C62-B994-CCF493756211}" dt="2023-05-12T03:28:30.362" v="1276" actId="1076"/>
          <ac:spMkLst>
            <pc:docMk/>
            <pc:sldMk cId="3104291283" sldId="260"/>
            <ac:spMk id="105" creationId="{7447ECF5-D611-3019-FE14-77F8492E10DF}"/>
          </ac:spMkLst>
        </pc:spChg>
        <pc:spChg chg="add mod">
          <ac:chgData name="Sherzod Elamanov" userId="e52a9127-9ee9-4f89-a575-fff8ba45a069" providerId="ADAL" clId="{4CB75BBA-C3F8-4C62-B994-CCF493756211}" dt="2023-05-12T03:28:30.362" v="1276" actId="1076"/>
          <ac:spMkLst>
            <pc:docMk/>
            <pc:sldMk cId="3104291283" sldId="260"/>
            <ac:spMk id="106" creationId="{45E2CD52-F2AC-44E3-288E-74A1F1B4F128}"/>
          </ac:spMkLst>
        </pc:spChg>
        <pc:spChg chg="add mod">
          <ac:chgData name="Sherzod Elamanov" userId="e52a9127-9ee9-4f89-a575-fff8ba45a069" providerId="ADAL" clId="{4CB75BBA-C3F8-4C62-B994-CCF493756211}" dt="2023-05-12T03:30:22.399" v="1303" actId="20577"/>
          <ac:spMkLst>
            <pc:docMk/>
            <pc:sldMk cId="3104291283" sldId="260"/>
            <ac:spMk id="116" creationId="{19B79B1C-8962-8B5F-D586-E1EC88A6FED5}"/>
          </ac:spMkLst>
        </pc:spChg>
        <pc:spChg chg="add mod">
          <ac:chgData name="Sherzod Elamanov" userId="e52a9127-9ee9-4f89-a575-fff8ba45a069" providerId="ADAL" clId="{4CB75BBA-C3F8-4C62-B994-CCF493756211}" dt="2023-05-12T03:32:08.002" v="1331" actId="20577"/>
          <ac:spMkLst>
            <pc:docMk/>
            <pc:sldMk cId="3104291283" sldId="260"/>
            <ac:spMk id="117" creationId="{F9966E85-575F-55B9-B789-8BDCCD2AAB5D}"/>
          </ac:spMkLst>
        </pc:spChg>
        <pc:spChg chg="add mod">
          <ac:chgData name="Sherzod Elamanov" userId="e52a9127-9ee9-4f89-a575-fff8ba45a069" providerId="ADAL" clId="{4CB75BBA-C3F8-4C62-B994-CCF493756211}" dt="2023-05-12T03:30:33.986" v="1306" actId="571"/>
          <ac:spMkLst>
            <pc:docMk/>
            <pc:sldMk cId="3104291283" sldId="260"/>
            <ac:spMk id="118" creationId="{C96530C4-D7D0-F913-67D6-224C5731A582}"/>
          </ac:spMkLst>
        </pc:spChg>
        <pc:spChg chg="add mod">
          <ac:chgData name="Sherzod Elamanov" userId="e52a9127-9ee9-4f89-a575-fff8ba45a069" providerId="ADAL" clId="{4CB75BBA-C3F8-4C62-B994-CCF493756211}" dt="2023-05-12T03:30:36.868" v="1307" actId="571"/>
          <ac:spMkLst>
            <pc:docMk/>
            <pc:sldMk cId="3104291283" sldId="260"/>
            <ac:spMk id="119" creationId="{FA4F00FC-2864-9795-8C56-AFD285D83FDD}"/>
          </ac:spMkLst>
        </pc:spChg>
        <pc:spChg chg="add mod">
          <ac:chgData name="Sherzod Elamanov" userId="e52a9127-9ee9-4f89-a575-fff8ba45a069" providerId="ADAL" clId="{4CB75BBA-C3F8-4C62-B994-CCF493756211}" dt="2023-05-12T03:31:46.466" v="1323" actId="1076"/>
          <ac:spMkLst>
            <pc:docMk/>
            <pc:sldMk cId="3104291283" sldId="260"/>
            <ac:spMk id="121" creationId="{27660A09-C549-2D44-752E-069DE97E858D}"/>
          </ac:spMkLst>
        </pc:spChg>
        <pc:spChg chg="add mod">
          <ac:chgData name="Sherzod Elamanov" userId="e52a9127-9ee9-4f89-a575-fff8ba45a069" providerId="ADAL" clId="{4CB75BBA-C3F8-4C62-B994-CCF493756211}" dt="2023-05-12T03:31:49.697" v="1324" actId="1076"/>
          <ac:spMkLst>
            <pc:docMk/>
            <pc:sldMk cId="3104291283" sldId="260"/>
            <ac:spMk id="125" creationId="{FBC24A49-DD64-E78C-7F93-A9C5E037E133}"/>
          </ac:spMkLst>
        </pc:spChg>
        <pc:spChg chg="add mod">
          <ac:chgData name="Sherzod Elamanov" userId="e52a9127-9ee9-4f89-a575-fff8ba45a069" providerId="ADAL" clId="{4CB75BBA-C3F8-4C62-B994-CCF493756211}" dt="2023-05-12T03:32:06.167" v="1330" actId="20577"/>
          <ac:spMkLst>
            <pc:docMk/>
            <pc:sldMk cId="3104291283" sldId="260"/>
            <ac:spMk id="128" creationId="{F287F422-E438-4464-09DE-443EA27B0D6C}"/>
          </ac:spMkLst>
        </pc:spChg>
        <pc:spChg chg="add mod">
          <ac:chgData name="Sherzod Elamanov" userId="e52a9127-9ee9-4f89-a575-fff8ba45a069" providerId="ADAL" clId="{4CB75BBA-C3F8-4C62-B994-CCF493756211}" dt="2023-05-12T03:32:04.121" v="1329" actId="20577"/>
          <ac:spMkLst>
            <pc:docMk/>
            <pc:sldMk cId="3104291283" sldId="260"/>
            <ac:spMk id="130" creationId="{C6448764-136D-6B16-78C0-FC12469A991C}"/>
          </ac:spMkLst>
        </pc:spChg>
        <pc:spChg chg="add mod">
          <ac:chgData name="Sherzod Elamanov" userId="e52a9127-9ee9-4f89-a575-fff8ba45a069" providerId="ADAL" clId="{4CB75BBA-C3F8-4C62-B994-CCF493756211}" dt="2023-05-12T03:33:00.033" v="1366" actId="14100"/>
          <ac:spMkLst>
            <pc:docMk/>
            <pc:sldMk cId="3104291283" sldId="260"/>
            <ac:spMk id="131" creationId="{8CABE20A-90C7-C046-7145-CD3D10F44CFE}"/>
          </ac:spMkLst>
        </pc:spChg>
        <pc:cxnChg chg="add mod">
          <ac:chgData name="Sherzod Elamanov" userId="e52a9127-9ee9-4f89-a575-fff8ba45a069" providerId="ADAL" clId="{4CB75BBA-C3F8-4C62-B994-CCF493756211}" dt="2023-05-12T03:27:48.562" v="1265" actId="1076"/>
          <ac:cxnSpMkLst>
            <pc:docMk/>
            <pc:sldMk cId="3104291283" sldId="260"/>
            <ac:cxnSpMk id="14" creationId="{BAEB0B0F-4032-5C9D-E7CA-F2468DC908B5}"/>
          </ac:cxnSpMkLst>
        </pc:cxnChg>
        <pc:cxnChg chg="add del mod">
          <ac:chgData name="Sherzod Elamanov" userId="e52a9127-9ee9-4f89-a575-fff8ba45a069" providerId="ADAL" clId="{4CB75BBA-C3F8-4C62-B994-CCF493756211}" dt="2023-05-12T03:18:06.076" v="1133" actId="478"/>
          <ac:cxnSpMkLst>
            <pc:docMk/>
            <pc:sldMk cId="3104291283" sldId="260"/>
            <ac:cxnSpMk id="15" creationId="{E2C1DE89-76E0-14F5-E217-860741CFDD6A}"/>
          </ac:cxnSpMkLst>
        </pc:cxnChg>
        <pc:cxnChg chg="add del mod">
          <ac:chgData name="Sherzod Elamanov" userId="e52a9127-9ee9-4f89-a575-fff8ba45a069" providerId="ADAL" clId="{4CB75BBA-C3F8-4C62-B994-CCF493756211}" dt="2023-05-12T03:19:07.634" v="1146" actId="478"/>
          <ac:cxnSpMkLst>
            <pc:docMk/>
            <pc:sldMk cId="3104291283" sldId="260"/>
            <ac:cxnSpMk id="16" creationId="{5F98915B-7746-AD26-0F31-669FA8D5CFD0}"/>
          </ac:cxnSpMkLst>
        </pc:cxnChg>
        <pc:cxnChg chg="add del mod">
          <ac:chgData name="Sherzod Elamanov" userId="e52a9127-9ee9-4f89-a575-fff8ba45a069" providerId="ADAL" clId="{4CB75BBA-C3F8-4C62-B994-CCF493756211}" dt="2023-05-12T03:18:06.633" v="1134" actId="478"/>
          <ac:cxnSpMkLst>
            <pc:docMk/>
            <pc:sldMk cId="3104291283" sldId="260"/>
            <ac:cxnSpMk id="17" creationId="{1A636011-9492-C608-B33B-AE5322AC55CD}"/>
          </ac:cxnSpMkLst>
        </pc:cxnChg>
        <pc:cxnChg chg="add del mod">
          <ac:chgData name="Sherzod Elamanov" userId="e52a9127-9ee9-4f89-a575-fff8ba45a069" providerId="ADAL" clId="{4CB75BBA-C3F8-4C62-B994-CCF493756211}" dt="2023-05-12T03:19:08.362" v="1147" actId="478"/>
          <ac:cxnSpMkLst>
            <pc:docMk/>
            <pc:sldMk cId="3104291283" sldId="260"/>
            <ac:cxnSpMk id="18" creationId="{C2FCAF21-BEAC-A0B9-9056-E71B65A44B15}"/>
          </ac:cxnSpMkLst>
        </pc:cxnChg>
        <pc:cxnChg chg="add del mod">
          <ac:chgData name="Sherzod Elamanov" userId="e52a9127-9ee9-4f89-a575-fff8ba45a069" providerId="ADAL" clId="{4CB75BBA-C3F8-4C62-B994-CCF493756211}" dt="2023-05-12T03:17:02.009" v="1123" actId="478"/>
          <ac:cxnSpMkLst>
            <pc:docMk/>
            <pc:sldMk cId="3104291283" sldId="260"/>
            <ac:cxnSpMk id="19" creationId="{03AF021D-6949-C948-7777-6772D3675F2D}"/>
          </ac:cxnSpMkLst>
        </pc:cxnChg>
        <pc:cxnChg chg="add mod">
          <ac:chgData name="Sherzod Elamanov" userId="e52a9127-9ee9-4f89-a575-fff8ba45a069" providerId="ADAL" clId="{4CB75BBA-C3F8-4C62-B994-CCF493756211}" dt="2023-05-12T03:27:48.562" v="1265" actId="1076"/>
          <ac:cxnSpMkLst>
            <pc:docMk/>
            <pc:sldMk cId="3104291283" sldId="260"/>
            <ac:cxnSpMk id="20" creationId="{B8FBD2B0-5FD3-BE72-7FA0-A92BA26478EB}"/>
          </ac:cxnSpMkLst>
        </pc:cxnChg>
        <pc:cxnChg chg="add mod">
          <ac:chgData name="Sherzod Elamanov" userId="e52a9127-9ee9-4f89-a575-fff8ba45a069" providerId="ADAL" clId="{4CB75BBA-C3F8-4C62-B994-CCF493756211}" dt="2023-05-12T03:31:08.415" v="1317" actId="1076"/>
          <ac:cxnSpMkLst>
            <pc:docMk/>
            <pc:sldMk cId="3104291283" sldId="260"/>
            <ac:cxnSpMk id="41" creationId="{C799C20C-0737-E0B6-2A0A-57819D064017}"/>
          </ac:cxnSpMkLst>
        </pc:cxnChg>
        <pc:cxnChg chg="add mod">
          <ac:chgData name="Sherzod Elamanov" userId="e52a9127-9ee9-4f89-a575-fff8ba45a069" providerId="ADAL" clId="{4CB75BBA-C3F8-4C62-B994-CCF493756211}" dt="2023-05-12T03:31:36.853" v="1322" actId="14100"/>
          <ac:cxnSpMkLst>
            <pc:docMk/>
            <pc:sldMk cId="3104291283" sldId="260"/>
            <ac:cxnSpMk id="52" creationId="{C32B38EB-5CE7-3CFF-B0A0-5EFE1B015DC8}"/>
          </ac:cxnSpMkLst>
        </pc:cxnChg>
        <pc:cxnChg chg="add mod">
          <ac:chgData name="Sherzod Elamanov" userId="e52a9127-9ee9-4f89-a575-fff8ba45a069" providerId="ADAL" clId="{4CB75BBA-C3F8-4C62-B994-CCF493756211}" dt="2023-05-12T03:26:14.639" v="1228" actId="1076"/>
          <ac:cxnSpMkLst>
            <pc:docMk/>
            <pc:sldMk cId="3104291283" sldId="260"/>
            <ac:cxnSpMk id="55" creationId="{E7FD1727-F5EC-C955-D545-66DC77874639}"/>
          </ac:cxnSpMkLst>
        </pc:cxnChg>
        <pc:cxnChg chg="add mod">
          <ac:chgData name="Sherzod Elamanov" userId="e52a9127-9ee9-4f89-a575-fff8ba45a069" providerId="ADAL" clId="{4CB75BBA-C3F8-4C62-B994-CCF493756211}" dt="2023-05-12T03:26:14.639" v="1228" actId="1076"/>
          <ac:cxnSpMkLst>
            <pc:docMk/>
            <pc:sldMk cId="3104291283" sldId="260"/>
            <ac:cxnSpMk id="64" creationId="{3F36FDEE-73AA-8392-D94B-68800A01BECD}"/>
          </ac:cxnSpMkLst>
        </pc:cxnChg>
        <pc:cxnChg chg="add mod">
          <ac:chgData name="Sherzod Elamanov" userId="e52a9127-9ee9-4f89-a575-fff8ba45a069" providerId="ADAL" clId="{4CB75BBA-C3F8-4C62-B994-CCF493756211}" dt="2023-05-12T03:26:14.639" v="1228" actId="1076"/>
          <ac:cxnSpMkLst>
            <pc:docMk/>
            <pc:sldMk cId="3104291283" sldId="260"/>
            <ac:cxnSpMk id="82" creationId="{0C7D8A6B-4BE0-42A6-BD35-EE6DC547A935}"/>
          </ac:cxnSpMkLst>
        </pc:cxnChg>
        <pc:cxnChg chg="add mod">
          <ac:chgData name="Sherzod Elamanov" userId="e52a9127-9ee9-4f89-a575-fff8ba45a069" providerId="ADAL" clId="{4CB75BBA-C3F8-4C62-B994-CCF493756211}" dt="2023-05-12T03:26:14.639" v="1228" actId="1076"/>
          <ac:cxnSpMkLst>
            <pc:docMk/>
            <pc:sldMk cId="3104291283" sldId="260"/>
            <ac:cxnSpMk id="84" creationId="{C1241E02-5F45-A4F9-4687-7E0C468E9125}"/>
          </ac:cxnSpMkLst>
        </pc:cxnChg>
        <pc:cxnChg chg="add del mod">
          <ac:chgData name="Sherzod Elamanov" userId="e52a9127-9ee9-4f89-a575-fff8ba45a069" providerId="ADAL" clId="{4CB75BBA-C3F8-4C62-B994-CCF493756211}" dt="2023-05-12T03:28:16.991" v="1270" actId="478"/>
          <ac:cxnSpMkLst>
            <pc:docMk/>
            <pc:sldMk cId="3104291283" sldId="260"/>
            <ac:cxnSpMk id="88" creationId="{64AB1D7B-949C-3E00-49C9-14DA1587C26F}"/>
          </ac:cxnSpMkLst>
        </pc:cxnChg>
        <pc:cxnChg chg="add mod">
          <ac:chgData name="Sherzod Elamanov" userId="e52a9127-9ee9-4f89-a575-fff8ba45a069" providerId="ADAL" clId="{4CB75BBA-C3F8-4C62-B994-CCF493756211}" dt="2023-05-12T03:28:30.362" v="1276" actId="1076"/>
          <ac:cxnSpMkLst>
            <pc:docMk/>
            <pc:sldMk cId="3104291283" sldId="260"/>
            <ac:cxnSpMk id="107" creationId="{5EDB411E-AA87-9917-E449-E752EDDD029B}"/>
          </ac:cxnSpMkLst>
        </pc:cxnChg>
        <pc:cxnChg chg="add mod">
          <ac:chgData name="Sherzod Elamanov" userId="e52a9127-9ee9-4f89-a575-fff8ba45a069" providerId="ADAL" clId="{4CB75BBA-C3F8-4C62-B994-CCF493756211}" dt="2023-05-12T03:29:27.455" v="1280" actId="1076"/>
          <ac:cxnSpMkLst>
            <pc:docMk/>
            <pc:sldMk cId="3104291283" sldId="260"/>
            <ac:cxnSpMk id="109" creationId="{47C02EC7-6444-81BE-E71C-ABA377972525}"/>
          </ac:cxnSpMkLst>
        </pc:cxnChg>
        <pc:cxnChg chg="add mod">
          <ac:chgData name="Sherzod Elamanov" userId="e52a9127-9ee9-4f89-a575-fff8ba45a069" providerId="ADAL" clId="{4CB75BBA-C3F8-4C62-B994-CCF493756211}" dt="2023-05-12T03:29:38.054" v="1284" actId="1076"/>
          <ac:cxnSpMkLst>
            <pc:docMk/>
            <pc:sldMk cId="3104291283" sldId="260"/>
            <ac:cxnSpMk id="110" creationId="{2CCC9573-CAEE-18BD-ACC6-2BCA4C7ED6B0}"/>
          </ac:cxnSpMkLst>
        </pc:cxnChg>
        <pc:cxnChg chg="add mod">
          <ac:chgData name="Sherzod Elamanov" userId="e52a9127-9ee9-4f89-a575-fff8ba45a069" providerId="ADAL" clId="{4CB75BBA-C3F8-4C62-B994-CCF493756211}" dt="2023-05-12T03:29:40.681" v="1286" actId="571"/>
          <ac:cxnSpMkLst>
            <pc:docMk/>
            <pc:sldMk cId="3104291283" sldId="260"/>
            <ac:cxnSpMk id="112" creationId="{88836CCB-E036-729A-E60B-54EFF08BB0D1}"/>
          </ac:cxnSpMkLst>
        </pc:cxnChg>
        <pc:cxnChg chg="add mod">
          <ac:chgData name="Sherzod Elamanov" userId="e52a9127-9ee9-4f89-a575-fff8ba45a069" providerId="ADAL" clId="{4CB75BBA-C3F8-4C62-B994-CCF493756211}" dt="2023-05-12T03:29:45.151" v="1287" actId="571"/>
          <ac:cxnSpMkLst>
            <pc:docMk/>
            <pc:sldMk cId="3104291283" sldId="260"/>
            <ac:cxnSpMk id="113" creationId="{3C4909E9-4B9E-6F53-5722-503779B32F9C}"/>
          </ac:cxnSpMkLst>
        </pc:cxnChg>
        <pc:cxnChg chg="add mod">
          <ac:chgData name="Sherzod Elamanov" userId="e52a9127-9ee9-4f89-a575-fff8ba45a069" providerId="ADAL" clId="{4CB75BBA-C3F8-4C62-B994-CCF493756211}" dt="2023-05-12T03:29:48.423" v="1288" actId="571"/>
          <ac:cxnSpMkLst>
            <pc:docMk/>
            <pc:sldMk cId="3104291283" sldId="260"/>
            <ac:cxnSpMk id="114" creationId="{B6000E5F-5A58-ED15-A36F-4462A142E19F}"/>
          </ac:cxnSpMkLst>
        </pc:cxnChg>
        <pc:cxnChg chg="add mod">
          <ac:chgData name="Sherzod Elamanov" userId="e52a9127-9ee9-4f89-a575-fff8ba45a069" providerId="ADAL" clId="{4CB75BBA-C3F8-4C62-B994-CCF493756211}" dt="2023-05-12T03:31:12.531" v="1318" actId="1076"/>
          <ac:cxnSpMkLst>
            <pc:docMk/>
            <pc:sldMk cId="3104291283" sldId="260"/>
            <ac:cxnSpMk id="120" creationId="{4D5C6474-4BF7-4BD6-DF6F-BEF9E559F501}"/>
          </ac:cxnSpMkLst>
        </pc:cxnChg>
        <pc:cxnChg chg="add mod">
          <ac:chgData name="Sherzod Elamanov" userId="e52a9127-9ee9-4f89-a575-fff8ba45a069" providerId="ADAL" clId="{4CB75BBA-C3F8-4C62-B994-CCF493756211}" dt="2023-05-12T03:31:27.583" v="1321" actId="571"/>
          <ac:cxnSpMkLst>
            <pc:docMk/>
            <pc:sldMk cId="3104291283" sldId="260"/>
            <ac:cxnSpMk id="124" creationId="{14CE13A9-206C-E799-965F-188D7DFAEB21}"/>
          </ac:cxnSpMkLst>
        </pc:cxnChg>
        <pc:cxnChg chg="add mod">
          <ac:chgData name="Sherzod Elamanov" userId="e52a9127-9ee9-4f89-a575-fff8ba45a069" providerId="ADAL" clId="{4CB75BBA-C3F8-4C62-B994-CCF493756211}" dt="2023-05-12T03:31:55.624" v="1326" actId="1076"/>
          <ac:cxnSpMkLst>
            <pc:docMk/>
            <pc:sldMk cId="3104291283" sldId="260"/>
            <ac:cxnSpMk id="127" creationId="{F640BD32-6C62-610F-BB21-8A395DCD78CE}"/>
          </ac:cxnSpMkLst>
        </pc:cxnChg>
        <pc:cxnChg chg="add mod">
          <ac:chgData name="Sherzod Elamanov" userId="e52a9127-9ee9-4f89-a575-fff8ba45a069" providerId="ADAL" clId="{4CB75BBA-C3F8-4C62-B994-CCF493756211}" dt="2023-05-12T03:32:02.556" v="1328" actId="1076"/>
          <ac:cxnSpMkLst>
            <pc:docMk/>
            <pc:sldMk cId="3104291283" sldId="260"/>
            <ac:cxnSpMk id="129" creationId="{8ECCEAAF-E343-654C-778D-8C8A2E331DE0}"/>
          </ac:cxnSpMkLst>
        </pc:cxnChg>
      </pc:sldChg>
      <pc:sldChg chg="modSp del mod">
        <pc:chgData name="Sherzod Elamanov" userId="e52a9127-9ee9-4f89-a575-fff8ba45a069" providerId="ADAL" clId="{4CB75BBA-C3F8-4C62-B994-CCF493756211}" dt="2023-05-12T04:40:19.101" v="1521" actId="47"/>
        <pc:sldMkLst>
          <pc:docMk/>
          <pc:sldMk cId="3118648478" sldId="275"/>
        </pc:sldMkLst>
        <pc:spChg chg="mod">
          <ac:chgData name="Sherzod Elamanov" userId="e52a9127-9ee9-4f89-a575-fff8ba45a069" providerId="ADAL" clId="{4CB75BBA-C3F8-4C62-B994-CCF493756211}" dt="2023-05-11T08:17:56.772" v="370" actId="1076"/>
          <ac:spMkLst>
            <pc:docMk/>
            <pc:sldMk cId="3118648478" sldId="275"/>
            <ac:spMk id="3" creationId="{00000000-0000-0000-0000-000000000000}"/>
          </ac:spMkLst>
        </pc:spChg>
      </pc:sldChg>
      <pc:sldChg chg="addSp delSp modSp mod">
        <pc:chgData name="Sherzod Elamanov" userId="e52a9127-9ee9-4f89-a575-fff8ba45a069" providerId="ADAL" clId="{4CB75BBA-C3F8-4C62-B994-CCF493756211}" dt="2023-05-16T05:10:46.729" v="1970" actId="20577"/>
        <pc:sldMkLst>
          <pc:docMk/>
          <pc:sldMk cId="72136927" sldId="276"/>
        </pc:sldMkLst>
        <pc:spChg chg="mod">
          <ac:chgData name="Sherzod Elamanov" userId="e52a9127-9ee9-4f89-a575-fff8ba45a069" providerId="ADAL" clId="{4CB75BBA-C3F8-4C62-B994-CCF493756211}" dt="2023-05-16T05:10:46.729" v="1970" actId="20577"/>
          <ac:spMkLst>
            <pc:docMk/>
            <pc:sldMk cId="72136927" sldId="276"/>
            <ac:spMk id="2" creationId="{00000000-0000-0000-0000-000000000000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3" creationId="{00000000-0000-0000-0000-000000000000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4" creationId="{4E3D3573-F9B2-2135-6FA1-02D9B2F3E454}"/>
          </ac:spMkLst>
        </pc:spChg>
        <pc:spChg chg="add mod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8" creationId="{F1DE6426-AE45-4422-A49B-9656612BAE7D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45" creationId="{B21A4698-A5FE-4DC8-D365-B373AA3A00A1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50" creationId="{8BA52002-34AB-0A89-09B9-1935B72E7A8B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55" creationId="{EC0DAAFD-B05F-77C0-F1D2-886908A2D01F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58" creationId="{76F076DD-593D-6397-3709-0535417A79E5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60" creationId="{9855737D-E80A-DACE-532A-03F8E6486882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64" creationId="{395852CE-8244-8248-1EAD-413D52BF7A1D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70" creationId="{BFB64ED6-A774-1EA8-C0F0-845EE795FFFA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73" creationId="{627DF6F9-F92C-1AE0-3FA2-A50533290232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75" creationId="{D26CA955-0B0E-9AE3-8717-62327975365A}"/>
          </ac:spMkLst>
        </pc:sp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5" creationId="{19507D60-5D41-CD5B-0269-BC544AC5103C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46" creationId="{B192ED72-17FB-818B-AA76-13964995EF4B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48" creationId="{5289235B-74F6-6DF4-56E6-39D7441D1F7C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49" creationId="{D7F10027-9606-ECAD-10F4-8592BC450C54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53" creationId="{6F699756-13AC-C9A4-9378-B39C93D619E8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54" creationId="{143CB429-EB3E-BE2E-580C-A18CEC38AA96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57" creationId="{78ECB456-88A4-1253-A2FD-6267CACB4C0E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59" creationId="{48FB6395-C40E-A6E9-C8EF-A8DA3406742C}"/>
          </ac:cxnSpMkLst>
        </pc:cxnChg>
      </pc:sldChg>
      <pc:sldChg chg="addSp modSp mod">
        <pc:chgData name="Sherzod Elamanov" userId="e52a9127-9ee9-4f89-a575-fff8ba45a069" providerId="ADAL" clId="{4CB75BBA-C3F8-4C62-B994-CCF493756211}" dt="2023-05-12T04:52:16.425" v="1861" actId="14100"/>
        <pc:sldMkLst>
          <pc:docMk/>
          <pc:sldMk cId="1550707047" sldId="277"/>
        </pc:sldMkLst>
        <pc:spChg chg="add mod">
          <ac:chgData name="Sherzod Elamanov" userId="e52a9127-9ee9-4f89-a575-fff8ba45a069" providerId="ADAL" clId="{4CB75BBA-C3F8-4C62-B994-CCF493756211}" dt="2023-05-12T02:16:02.560" v="702" actId="20577"/>
          <ac:spMkLst>
            <pc:docMk/>
            <pc:sldMk cId="1550707047" sldId="277"/>
            <ac:spMk id="3" creationId="{079B6476-777F-0EF9-442A-FC4B9A189F16}"/>
          </ac:spMkLst>
        </pc:spChg>
        <pc:spChg chg="add mod">
          <ac:chgData name="Sherzod Elamanov" userId="e52a9127-9ee9-4f89-a575-fff8ba45a069" providerId="ADAL" clId="{4CB75BBA-C3F8-4C62-B994-CCF493756211}" dt="2023-05-12T04:52:16.425" v="1861" actId="14100"/>
          <ac:spMkLst>
            <pc:docMk/>
            <pc:sldMk cId="1550707047" sldId="277"/>
            <ac:spMk id="4" creationId="{77B3F9FC-809C-16F8-D0F8-A45839C34EBF}"/>
          </ac:spMkLst>
        </pc:spChg>
      </pc:sldChg>
      <pc:sldChg chg="modSp mod">
        <pc:chgData name="Sherzod Elamanov" userId="e52a9127-9ee9-4f89-a575-fff8ba45a069" providerId="ADAL" clId="{4CB75BBA-C3F8-4C62-B994-CCF493756211}" dt="2023-05-12T02:58:50.726" v="982"/>
        <pc:sldMkLst>
          <pc:docMk/>
          <pc:sldMk cId="1270591107" sldId="278"/>
        </pc:sldMkLst>
        <pc:spChg chg="mod">
          <ac:chgData name="Sherzod Elamanov" userId="e52a9127-9ee9-4f89-a575-fff8ba45a069" providerId="ADAL" clId="{4CB75BBA-C3F8-4C62-B994-CCF493756211}" dt="2023-05-12T02:58:50.726" v="982"/>
          <ac:spMkLst>
            <pc:docMk/>
            <pc:sldMk cId="1270591107" sldId="278"/>
            <ac:spMk id="3" creationId="{00000000-0000-0000-0000-000000000000}"/>
          </ac:spMkLst>
        </pc:spChg>
      </pc:sldChg>
      <pc:sldChg chg="modSp mod">
        <pc:chgData name="Sherzod Elamanov" userId="e52a9127-9ee9-4f89-a575-fff8ba45a069" providerId="ADAL" clId="{4CB75BBA-C3F8-4C62-B994-CCF493756211}" dt="2023-05-12T02:11:25.187" v="686" actId="20577"/>
        <pc:sldMkLst>
          <pc:docMk/>
          <pc:sldMk cId="529792626" sldId="280"/>
        </pc:sldMkLst>
        <pc:spChg chg="mod">
          <ac:chgData name="Sherzod Elamanov" userId="e52a9127-9ee9-4f89-a575-fff8ba45a069" providerId="ADAL" clId="{4CB75BBA-C3F8-4C62-B994-CCF493756211}" dt="2023-05-12T02:11:25.187" v="686" actId="20577"/>
          <ac:spMkLst>
            <pc:docMk/>
            <pc:sldMk cId="529792626" sldId="280"/>
            <ac:spMk id="3" creationId="{00000000-0000-0000-0000-000000000000}"/>
          </ac:spMkLst>
        </pc:spChg>
        <pc:graphicFrameChg chg="mod modGraphic">
          <ac:chgData name="Sherzod Elamanov" userId="e52a9127-9ee9-4f89-a575-fff8ba45a069" providerId="ADAL" clId="{4CB75BBA-C3F8-4C62-B994-CCF493756211}" dt="2023-05-12T02:09:09.065" v="642" actId="1076"/>
          <ac:graphicFrameMkLst>
            <pc:docMk/>
            <pc:sldMk cId="529792626" sldId="280"/>
            <ac:graphicFrameMk id="6" creationId="{72DAE89F-9CBE-306D-68AB-DB62BE339E9A}"/>
          </ac:graphicFrameMkLst>
        </pc:graphicFrameChg>
      </pc:sldChg>
      <pc:sldChg chg="modSp mod">
        <pc:chgData name="Sherzod Elamanov" userId="e52a9127-9ee9-4f89-a575-fff8ba45a069" providerId="ADAL" clId="{4CB75BBA-C3F8-4C62-B994-CCF493756211}" dt="2023-05-12T02:23:53.969" v="716" actId="20577"/>
        <pc:sldMkLst>
          <pc:docMk/>
          <pc:sldMk cId="1039682505" sldId="281"/>
        </pc:sldMkLst>
        <pc:spChg chg="mod">
          <ac:chgData name="Sherzod Elamanov" userId="e52a9127-9ee9-4f89-a575-fff8ba45a069" providerId="ADAL" clId="{4CB75BBA-C3F8-4C62-B994-CCF493756211}" dt="2023-05-11T07:12:56.914" v="3" actId="1076"/>
          <ac:spMkLst>
            <pc:docMk/>
            <pc:sldMk cId="1039682505" sldId="281"/>
            <ac:spMk id="24" creationId="{54833996-A531-6D42-AB30-7450BBFB0F1C}"/>
          </ac:spMkLst>
        </pc:spChg>
        <pc:spChg chg="mod">
          <ac:chgData name="Sherzod Elamanov" userId="e52a9127-9ee9-4f89-a575-fff8ba45a069" providerId="ADAL" clId="{4CB75BBA-C3F8-4C62-B994-CCF493756211}" dt="2023-05-12T02:23:53.969" v="716" actId="20577"/>
          <ac:spMkLst>
            <pc:docMk/>
            <pc:sldMk cId="1039682505" sldId="281"/>
            <ac:spMk id="54" creationId="{D0642CE5-5586-4560-2567-1ABEDF2FFAC2}"/>
          </ac:spMkLst>
        </pc:spChg>
        <pc:cxnChg chg="mod">
          <ac:chgData name="Sherzod Elamanov" userId="e52a9127-9ee9-4f89-a575-fff8ba45a069" providerId="ADAL" clId="{4CB75BBA-C3F8-4C62-B994-CCF493756211}" dt="2023-05-11T07:12:56.914" v="3" actId="1076"/>
          <ac:cxnSpMkLst>
            <pc:docMk/>
            <pc:sldMk cId="1039682505" sldId="281"/>
            <ac:cxnSpMk id="34" creationId="{C845CC2A-292C-D80D-6C26-7D087CE2B51D}"/>
          </ac:cxnSpMkLst>
        </pc:cxnChg>
      </pc:sldChg>
      <pc:sldChg chg="modSp mod">
        <pc:chgData name="Sherzod Elamanov" userId="e52a9127-9ee9-4f89-a575-fff8ba45a069" providerId="ADAL" clId="{4CB75BBA-C3F8-4C62-B994-CCF493756211}" dt="2023-05-12T02:23:21.499" v="708"/>
        <pc:sldMkLst>
          <pc:docMk/>
          <pc:sldMk cId="314822323" sldId="282"/>
        </pc:sldMkLst>
        <pc:spChg chg="mod">
          <ac:chgData name="Sherzod Elamanov" userId="e52a9127-9ee9-4f89-a575-fff8ba45a069" providerId="ADAL" clId="{4CB75BBA-C3F8-4C62-B994-CCF493756211}" dt="2023-05-12T02:15:26.757" v="692" actId="20577"/>
          <ac:spMkLst>
            <pc:docMk/>
            <pc:sldMk cId="314822323" sldId="282"/>
            <ac:spMk id="2" creationId="{00000000-0000-0000-0000-000000000000}"/>
          </ac:spMkLst>
        </pc:spChg>
        <pc:spChg chg="mod">
          <ac:chgData name="Sherzod Elamanov" userId="e52a9127-9ee9-4f89-a575-fff8ba45a069" providerId="ADAL" clId="{4CB75BBA-C3F8-4C62-B994-CCF493756211}" dt="2023-05-12T02:23:21.499" v="708"/>
          <ac:spMkLst>
            <pc:docMk/>
            <pc:sldMk cId="314822323" sldId="282"/>
            <ac:spMk id="3" creationId="{00000000-0000-0000-0000-000000000000}"/>
          </ac:spMkLst>
        </pc:spChg>
      </pc:sldChg>
      <pc:sldChg chg="modSp mod">
        <pc:chgData name="Sherzod Elamanov" userId="e52a9127-9ee9-4f89-a575-fff8ba45a069" providerId="ADAL" clId="{4CB75BBA-C3F8-4C62-B994-CCF493756211}" dt="2023-05-11T07:15:12.001" v="7" actId="20577"/>
        <pc:sldMkLst>
          <pc:docMk/>
          <pc:sldMk cId="2742960845" sldId="283"/>
        </pc:sldMkLst>
        <pc:spChg chg="mod">
          <ac:chgData name="Sherzod Elamanov" userId="e52a9127-9ee9-4f89-a575-fff8ba45a069" providerId="ADAL" clId="{4CB75BBA-C3F8-4C62-B994-CCF493756211}" dt="2023-05-11T07:15:12.001" v="7" actId="20577"/>
          <ac:spMkLst>
            <pc:docMk/>
            <pc:sldMk cId="2742960845" sldId="283"/>
            <ac:spMk id="3" creationId="{00000000-0000-0000-0000-000000000000}"/>
          </ac:spMkLst>
        </pc:spChg>
      </pc:sldChg>
      <pc:sldChg chg="modSp mod">
        <pc:chgData name="Sherzod Elamanov" userId="e52a9127-9ee9-4f89-a575-fff8ba45a069" providerId="ADAL" clId="{4CB75BBA-C3F8-4C62-B994-CCF493756211}" dt="2023-05-11T07:21:44.449" v="8" actId="1076"/>
        <pc:sldMkLst>
          <pc:docMk/>
          <pc:sldMk cId="1610045490" sldId="286"/>
        </pc:sldMkLst>
        <pc:spChg chg="mod">
          <ac:chgData name="Sherzod Elamanov" userId="e52a9127-9ee9-4f89-a575-fff8ba45a069" providerId="ADAL" clId="{4CB75BBA-C3F8-4C62-B994-CCF493756211}" dt="2023-05-11T07:21:44.449" v="8" actId="1076"/>
          <ac:spMkLst>
            <pc:docMk/>
            <pc:sldMk cId="1610045490" sldId="286"/>
            <ac:spMk id="65" creationId="{8A85D171-9507-1412-20F9-47F37DC6C9D7}"/>
          </ac:spMkLst>
        </pc:spChg>
      </pc:sldChg>
      <pc:sldChg chg="addSp delSp modSp mod">
        <pc:chgData name="Sherzod Elamanov" userId="e52a9127-9ee9-4f89-a575-fff8ba45a069" providerId="ADAL" clId="{4CB75BBA-C3F8-4C62-B994-CCF493756211}" dt="2023-05-12T02:55:02.480" v="971" actId="20577"/>
        <pc:sldMkLst>
          <pc:docMk/>
          <pc:sldMk cId="1314851615" sldId="287"/>
        </pc:sldMkLst>
        <pc:spChg chg="add mod">
          <ac:chgData name="Sherzod Elamanov" userId="e52a9127-9ee9-4f89-a575-fff8ba45a069" providerId="ADAL" clId="{4CB75BBA-C3F8-4C62-B994-CCF493756211}" dt="2023-05-12T02:55:02.480" v="971" actId="20577"/>
          <ac:spMkLst>
            <pc:docMk/>
            <pc:sldMk cId="1314851615" sldId="287"/>
            <ac:spMk id="3" creationId="{34855255-F24C-F1A4-FF3E-E961BC5F02CB}"/>
          </ac:spMkLst>
        </pc:spChg>
        <pc:spChg chg="add mod">
          <ac:chgData name="Sherzod Elamanov" userId="e52a9127-9ee9-4f89-a575-fff8ba45a069" providerId="ADAL" clId="{4CB75BBA-C3F8-4C62-B994-CCF493756211}" dt="2023-05-12T02:54:25.323" v="953" actId="20577"/>
          <ac:spMkLst>
            <pc:docMk/>
            <pc:sldMk cId="1314851615" sldId="287"/>
            <ac:spMk id="5" creationId="{76FB55FD-3317-096A-15EF-DAA3327B4DF2}"/>
          </ac:spMkLst>
        </pc:spChg>
        <pc:spChg chg="mod">
          <ac:chgData name="Sherzod Elamanov" userId="e52a9127-9ee9-4f89-a575-fff8ba45a069" providerId="ADAL" clId="{4CB75BBA-C3F8-4C62-B994-CCF493756211}" dt="2023-05-12T02:38:28.376" v="735" actId="1076"/>
          <ac:spMkLst>
            <pc:docMk/>
            <pc:sldMk cId="1314851615" sldId="287"/>
            <ac:spMk id="14" creationId="{83C1829E-54BD-FE74-F99B-B13CD1198C91}"/>
          </ac:spMkLst>
        </pc:spChg>
        <pc:spChg chg="mod">
          <ac:chgData name="Sherzod Elamanov" userId="e52a9127-9ee9-4f89-a575-fff8ba45a069" providerId="ADAL" clId="{4CB75BBA-C3F8-4C62-B994-CCF493756211}" dt="2023-05-12T02:38:28.376" v="735" actId="1076"/>
          <ac:spMkLst>
            <pc:docMk/>
            <pc:sldMk cId="1314851615" sldId="287"/>
            <ac:spMk id="16" creationId="{C815C533-F676-BEE8-C1D4-11E5411F3791}"/>
          </ac:spMkLst>
        </pc:spChg>
        <pc:spChg chg="mod">
          <ac:chgData name="Sherzod Elamanov" userId="e52a9127-9ee9-4f89-a575-fff8ba45a069" providerId="ADAL" clId="{4CB75BBA-C3F8-4C62-B994-CCF493756211}" dt="2023-05-12T02:47:22.916" v="768" actId="1076"/>
          <ac:spMkLst>
            <pc:docMk/>
            <pc:sldMk cId="1314851615" sldId="287"/>
            <ac:spMk id="17" creationId="{BEF957DA-E604-4CB3-DE64-4B13400547F2}"/>
          </ac:spMkLst>
        </pc:spChg>
        <pc:spChg chg="mod">
          <ac:chgData name="Sherzod Elamanov" userId="e52a9127-9ee9-4f89-a575-fff8ba45a069" providerId="ADAL" clId="{4CB75BBA-C3F8-4C62-B994-CCF493756211}" dt="2023-05-12T02:46:32.787" v="764" actId="1076"/>
          <ac:spMkLst>
            <pc:docMk/>
            <pc:sldMk cId="1314851615" sldId="287"/>
            <ac:spMk id="18" creationId="{F8F67FC0-FB32-E493-1B70-E62D5239666A}"/>
          </ac:spMkLst>
        </pc:spChg>
        <pc:spChg chg="del mod">
          <ac:chgData name="Sherzod Elamanov" userId="e52a9127-9ee9-4f89-a575-fff8ba45a069" providerId="ADAL" clId="{4CB75BBA-C3F8-4C62-B994-CCF493756211}" dt="2023-05-12T02:54:08.398" v="951" actId="478"/>
          <ac:spMkLst>
            <pc:docMk/>
            <pc:sldMk cId="1314851615" sldId="287"/>
            <ac:spMk id="35" creationId="{9B86F043-EB7E-306B-413F-8AC2ED1AB1A4}"/>
          </ac:spMkLst>
        </pc:spChg>
        <pc:spChg chg="mod">
          <ac:chgData name="Sherzod Elamanov" userId="e52a9127-9ee9-4f89-a575-fff8ba45a069" providerId="ADAL" clId="{4CB75BBA-C3F8-4C62-B994-CCF493756211}" dt="2023-05-12T02:25:02.019" v="720" actId="20577"/>
          <ac:spMkLst>
            <pc:docMk/>
            <pc:sldMk cId="1314851615" sldId="287"/>
            <ac:spMk id="36" creationId="{1FFBBC1E-08E4-2C91-10A7-CE268738477F}"/>
          </ac:spMkLst>
        </pc:spChg>
        <pc:spChg chg="mod">
          <ac:chgData name="Sherzod Elamanov" userId="e52a9127-9ee9-4f89-a575-fff8ba45a069" providerId="ADAL" clId="{4CB75BBA-C3F8-4C62-B994-CCF493756211}" dt="2023-05-12T02:25:07.376" v="726" actId="20577"/>
          <ac:spMkLst>
            <pc:docMk/>
            <pc:sldMk cId="1314851615" sldId="287"/>
            <ac:spMk id="37" creationId="{568F2291-3C19-9D02-268C-6F48AFEA4061}"/>
          </ac:spMkLst>
        </pc:spChg>
        <pc:spChg chg="mod">
          <ac:chgData name="Sherzod Elamanov" userId="e52a9127-9ee9-4f89-a575-fff8ba45a069" providerId="ADAL" clId="{4CB75BBA-C3F8-4C62-B994-CCF493756211}" dt="2023-05-12T02:54:29.072" v="956" actId="20577"/>
          <ac:spMkLst>
            <pc:docMk/>
            <pc:sldMk cId="1314851615" sldId="287"/>
            <ac:spMk id="38" creationId="{F20D1955-949F-0EA7-5A1F-F2D089F06989}"/>
          </ac:spMkLst>
        </pc:spChg>
        <pc:spChg chg="mod">
          <ac:chgData name="Sherzod Elamanov" userId="e52a9127-9ee9-4f89-a575-fff8ba45a069" providerId="ADAL" clId="{4CB75BBA-C3F8-4C62-B994-CCF493756211}" dt="2023-05-12T02:38:28.376" v="735" actId="1076"/>
          <ac:spMkLst>
            <pc:docMk/>
            <pc:sldMk cId="1314851615" sldId="287"/>
            <ac:spMk id="42" creationId="{28790D87-F033-5009-2E44-F64BCD5615EC}"/>
          </ac:spMkLst>
        </pc:spChg>
        <pc:spChg chg="mod">
          <ac:chgData name="Sherzod Elamanov" userId="e52a9127-9ee9-4f89-a575-fff8ba45a069" providerId="ADAL" clId="{4CB75BBA-C3F8-4C62-B994-CCF493756211}" dt="2023-05-12T02:38:24.184" v="734" actId="1076"/>
          <ac:spMkLst>
            <pc:docMk/>
            <pc:sldMk cId="1314851615" sldId="287"/>
            <ac:spMk id="44" creationId="{E429DA79-999F-1286-1699-DD546C007048}"/>
          </ac:spMkLst>
        </pc:spChg>
        <pc:spChg chg="mod">
          <ac:chgData name="Sherzod Elamanov" userId="e52a9127-9ee9-4f89-a575-fff8ba45a069" providerId="ADAL" clId="{4CB75BBA-C3F8-4C62-B994-CCF493756211}" dt="2023-05-12T02:25:13.771" v="727" actId="20577"/>
          <ac:spMkLst>
            <pc:docMk/>
            <pc:sldMk cId="1314851615" sldId="287"/>
            <ac:spMk id="49" creationId="{92B1636B-B192-0E7D-DA06-F33EBBDA94CC}"/>
          </ac:spMkLst>
        </pc:spChg>
        <pc:spChg chg="mod">
          <ac:chgData name="Sherzod Elamanov" userId="e52a9127-9ee9-4f89-a575-fff8ba45a069" providerId="ADAL" clId="{4CB75BBA-C3F8-4C62-B994-CCF493756211}" dt="2023-05-12T02:25:14.802" v="728" actId="20577"/>
          <ac:spMkLst>
            <pc:docMk/>
            <pc:sldMk cId="1314851615" sldId="287"/>
            <ac:spMk id="69" creationId="{A54E2EA6-A579-5668-1F67-D3206BDE36DE}"/>
          </ac:spMkLst>
        </pc:spChg>
        <pc:spChg chg="mod">
          <ac:chgData name="Sherzod Elamanov" userId="e52a9127-9ee9-4f89-a575-fff8ba45a069" providerId="ADAL" clId="{4CB75BBA-C3F8-4C62-B994-CCF493756211}" dt="2023-05-12T02:54:30.546" v="958" actId="20577"/>
          <ac:spMkLst>
            <pc:docMk/>
            <pc:sldMk cId="1314851615" sldId="287"/>
            <ac:spMk id="80" creationId="{C05EA557-BA8E-17AD-9BEF-20A698316ECE}"/>
          </ac:spMkLst>
        </pc:spChg>
        <pc:spChg chg="del mod">
          <ac:chgData name="Sherzod Elamanov" userId="e52a9127-9ee9-4f89-a575-fff8ba45a069" providerId="ADAL" clId="{4CB75BBA-C3F8-4C62-B994-CCF493756211}" dt="2023-05-12T02:53:21.036" v="941" actId="478"/>
          <ac:spMkLst>
            <pc:docMk/>
            <pc:sldMk cId="1314851615" sldId="287"/>
            <ac:spMk id="81" creationId="{902BA76E-7F82-6458-AE1A-C0864BFA62FE}"/>
          </ac:spMkLst>
        </pc:spChg>
        <pc:spChg chg="del mod">
          <ac:chgData name="Sherzod Elamanov" userId="e52a9127-9ee9-4f89-a575-fff8ba45a069" providerId="ADAL" clId="{4CB75BBA-C3F8-4C62-B994-CCF493756211}" dt="2023-05-12T02:52:46.734" v="905" actId="478"/>
          <ac:spMkLst>
            <pc:docMk/>
            <pc:sldMk cId="1314851615" sldId="287"/>
            <ac:spMk id="82" creationId="{59FAE346-073D-2592-48EB-F5CBA57A1DDF}"/>
          </ac:spMkLst>
        </pc:spChg>
        <pc:spChg chg="mod">
          <ac:chgData name="Sherzod Elamanov" userId="e52a9127-9ee9-4f89-a575-fff8ba45a069" providerId="ADAL" clId="{4CB75BBA-C3F8-4C62-B994-CCF493756211}" dt="2023-05-12T02:54:27.053" v="954" actId="20577"/>
          <ac:spMkLst>
            <pc:docMk/>
            <pc:sldMk cId="1314851615" sldId="287"/>
            <ac:spMk id="83" creationId="{3B45ABE0-C1BE-D5DC-6C73-2D89D5BA4983}"/>
          </ac:spMkLst>
        </pc:spChg>
        <pc:spChg chg="mod">
          <ac:chgData name="Sherzod Elamanov" userId="e52a9127-9ee9-4f89-a575-fff8ba45a069" providerId="ADAL" clId="{4CB75BBA-C3F8-4C62-B994-CCF493756211}" dt="2023-05-12T02:54:32.980" v="959" actId="20577"/>
          <ac:spMkLst>
            <pc:docMk/>
            <pc:sldMk cId="1314851615" sldId="287"/>
            <ac:spMk id="84" creationId="{98CCFECE-4464-AD6B-C457-E00357CD485A}"/>
          </ac:spMkLst>
        </pc:spChg>
        <pc:spChg chg="mod">
          <ac:chgData name="Sherzod Elamanov" userId="e52a9127-9ee9-4f89-a575-fff8ba45a069" providerId="ADAL" clId="{4CB75BBA-C3F8-4C62-B994-CCF493756211}" dt="2023-05-12T02:54:37.768" v="961" actId="20577"/>
          <ac:spMkLst>
            <pc:docMk/>
            <pc:sldMk cId="1314851615" sldId="287"/>
            <ac:spMk id="85" creationId="{51E2A459-43A9-C45E-6CC1-3C95A5D42715}"/>
          </ac:spMkLst>
        </pc:spChg>
        <pc:spChg chg="mod">
          <ac:chgData name="Sherzod Elamanov" userId="e52a9127-9ee9-4f89-a575-fff8ba45a069" providerId="ADAL" clId="{4CB75BBA-C3F8-4C62-B994-CCF493756211}" dt="2023-05-12T02:54:01.063" v="950" actId="20577"/>
          <ac:spMkLst>
            <pc:docMk/>
            <pc:sldMk cId="1314851615" sldId="287"/>
            <ac:spMk id="96" creationId="{534DBFD9-B98E-08FA-3C67-C2B31EF755F6}"/>
          </ac:spMkLst>
        </pc:spChg>
        <pc:cxnChg chg="mod">
          <ac:chgData name="Sherzod Elamanov" userId="e52a9127-9ee9-4f89-a575-fff8ba45a069" providerId="ADAL" clId="{4CB75BBA-C3F8-4C62-B994-CCF493756211}" dt="2023-05-12T02:50:11.106" v="770" actId="1076"/>
          <ac:cxnSpMkLst>
            <pc:docMk/>
            <pc:sldMk cId="1314851615" sldId="287"/>
            <ac:cxnSpMk id="9" creationId="{95DF4FD7-37C0-C66B-9402-801B4F4D30AB}"/>
          </ac:cxnSpMkLst>
        </pc:cxnChg>
        <pc:cxnChg chg="mod">
          <ac:chgData name="Sherzod Elamanov" userId="e52a9127-9ee9-4f89-a575-fff8ba45a069" providerId="ADAL" clId="{4CB75BBA-C3F8-4C62-B994-CCF493756211}" dt="2023-05-12T02:38:28.376" v="735" actId="1076"/>
          <ac:cxnSpMkLst>
            <pc:docMk/>
            <pc:sldMk cId="1314851615" sldId="287"/>
            <ac:cxnSpMk id="15" creationId="{927EA00E-B2EF-CA98-0548-922367BA59D3}"/>
          </ac:cxnSpMkLst>
        </pc:cxnChg>
        <pc:cxnChg chg="mod">
          <ac:chgData name="Sherzod Elamanov" userId="e52a9127-9ee9-4f89-a575-fff8ba45a069" providerId="ADAL" clId="{4CB75BBA-C3F8-4C62-B994-CCF493756211}" dt="2023-05-12T02:38:28.376" v="735" actId="1076"/>
          <ac:cxnSpMkLst>
            <pc:docMk/>
            <pc:sldMk cId="1314851615" sldId="287"/>
            <ac:cxnSpMk id="19" creationId="{29ED6217-84AD-8809-F5D8-89626369CF03}"/>
          </ac:cxnSpMkLst>
        </pc:cxnChg>
        <pc:cxnChg chg="mod">
          <ac:chgData name="Sherzod Elamanov" userId="e52a9127-9ee9-4f89-a575-fff8ba45a069" providerId="ADAL" clId="{4CB75BBA-C3F8-4C62-B994-CCF493756211}" dt="2023-05-12T02:38:28.376" v="735" actId="1076"/>
          <ac:cxnSpMkLst>
            <pc:docMk/>
            <pc:sldMk cId="1314851615" sldId="287"/>
            <ac:cxnSpMk id="43" creationId="{3A9D633A-2F74-CF42-FA42-3FF64CDC2937}"/>
          </ac:cxnSpMkLst>
        </pc:cxnChg>
        <pc:cxnChg chg="mod">
          <ac:chgData name="Sherzod Elamanov" userId="e52a9127-9ee9-4f89-a575-fff8ba45a069" providerId="ADAL" clId="{4CB75BBA-C3F8-4C62-B994-CCF493756211}" dt="2023-05-12T02:51:32.806" v="859" actId="14100"/>
          <ac:cxnSpMkLst>
            <pc:docMk/>
            <pc:sldMk cId="1314851615" sldId="287"/>
            <ac:cxnSpMk id="74" creationId="{74BACD25-5BA7-25AF-C624-DC2610670797}"/>
          </ac:cxnSpMkLst>
        </pc:cxnChg>
        <pc:cxnChg chg="mod">
          <ac:chgData name="Sherzod Elamanov" userId="e52a9127-9ee9-4f89-a575-fff8ba45a069" providerId="ADAL" clId="{4CB75BBA-C3F8-4C62-B994-CCF493756211}" dt="2023-05-12T02:53:04.419" v="908" actId="14100"/>
          <ac:cxnSpMkLst>
            <pc:docMk/>
            <pc:sldMk cId="1314851615" sldId="287"/>
            <ac:cxnSpMk id="77" creationId="{60AFAE25-F92D-E2EF-6865-812205DE874F}"/>
          </ac:cxnSpMkLst>
        </pc:cxnChg>
        <pc:cxnChg chg="del mod">
          <ac:chgData name="Sherzod Elamanov" userId="e52a9127-9ee9-4f89-a575-fff8ba45a069" providerId="ADAL" clId="{4CB75BBA-C3F8-4C62-B994-CCF493756211}" dt="2023-05-12T02:53:21.932" v="942" actId="478"/>
          <ac:cxnSpMkLst>
            <pc:docMk/>
            <pc:sldMk cId="1314851615" sldId="287"/>
            <ac:cxnSpMk id="78" creationId="{25B909C3-7671-6D69-B8B5-6625F194639F}"/>
          </ac:cxnSpMkLst>
        </pc:cxnChg>
      </pc:sldChg>
      <pc:sldChg chg="modSp del mod">
        <pc:chgData name="Sherzod Elamanov" userId="e52a9127-9ee9-4f89-a575-fff8ba45a069" providerId="ADAL" clId="{4CB75BBA-C3F8-4C62-B994-CCF493756211}" dt="2023-05-12T02:56:26.784" v="975" actId="47"/>
        <pc:sldMkLst>
          <pc:docMk/>
          <pc:sldMk cId="1573562105" sldId="288"/>
        </pc:sldMkLst>
        <pc:cxnChg chg="mod">
          <ac:chgData name="Sherzod Elamanov" userId="e52a9127-9ee9-4f89-a575-fff8ba45a069" providerId="ADAL" clId="{4CB75BBA-C3F8-4C62-B994-CCF493756211}" dt="2023-05-11T07:07:43.520" v="0" actId="1076"/>
          <ac:cxnSpMkLst>
            <pc:docMk/>
            <pc:sldMk cId="1573562105" sldId="288"/>
            <ac:cxnSpMk id="13" creationId="{95135C0A-27E9-2652-938F-F3175CF7ECDC}"/>
          </ac:cxnSpMkLst>
        </pc:cxnChg>
      </pc:sldChg>
      <pc:sldChg chg="addSp delSp modSp new mod">
        <pc:chgData name="Sherzod Elamanov" userId="e52a9127-9ee9-4f89-a575-fff8ba45a069" providerId="ADAL" clId="{4CB75BBA-C3F8-4C62-B994-CCF493756211}" dt="2023-05-12T04:51:11.538" v="1848" actId="20577"/>
        <pc:sldMkLst>
          <pc:docMk/>
          <pc:sldMk cId="3049051232" sldId="289"/>
        </pc:sldMkLst>
        <pc:spChg chg="mod">
          <ac:chgData name="Sherzod Elamanov" userId="e52a9127-9ee9-4f89-a575-fff8ba45a069" providerId="ADAL" clId="{4CB75BBA-C3F8-4C62-B994-CCF493756211}" dt="2023-05-11T08:04:39.731" v="138" actId="20577"/>
          <ac:spMkLst>
            <pc:docMk/>
            <pc:sldMk cId="3049051232" sldId="289"/>
            <ac:spMk id="2" creationId="{95FB64CD-7BDD-4393-B436-7C116355125B}"/>
          </ac:spMkLst>
        </pc:spChg>
        <pc:spChg chg="mod">
          <ac:chgData name="Sherzod Elamanov" userId="e52a9127-9ee9-4f89-a575-fff8ba45a069" providerId="ADAL" clId="{4CB75BBA-C3F8-4C62-B994-CCF493756211}" dt="2023-05-12T04:51:11.538" v="1848" actId="20577"/>
          <ac:spMkLst>
            <pc:docMk/>
            <pc:sldMk cId="3049051232" sldId="289"/>
            <ac:spMk id="3" creationId="{2E2B5DC9-5C0F-E0F3-6C34-DF69A5635953}"/>
          </ac:spMkLst>
        </pc:spChg>
        <pc:spChg chg="add del">
          <ac:chgData name="Sherzod Elamanov" userId="e52a9127-9ee9-4f89-a575-fff8ba45a069" providerId="ADAL" clId="{4CB75BBA-C3F8-4C62-B994-CCF493756211}" dt="2023-05-12T04:43:44.319" v="1525" actId="22"/>
          <ac:spMkLst>
            <pc:docMk/>
            <pc:sldMk cId="3049051232" sldId="289"/>
            <ac:spMk id="5" creationId="{A3824C99-CA50-FE28-85EA-AA4B931B7DAD}"/>
          </ac:spMkLst>
        </pc:spChg>
        <pc:graphicFrameChg chg="add mod modGraphic">
          <ac:chgData name="Sherzod Elamanov" userId="e52a9127-9ee9-4f89-a575-fff8ba45a069" providerId="ADAL" clId="{4CB75BBA-C3F8-4C62-B994-CCF493756211}" dt="2023-05-12T04:50:48.247" v="1840"/>
          <ac:graphicFrameMkLst>
            <pc:docMk/>
            <pc:sldMk cId="3049051232" sldId="289"/>
            <ac:graphicFrameMk id="6" creationId="{D2B4147F-3381-B28A-4448-44B9B815ACA2}"/>
          </ac:graphicFrameMkLst>
        </pc:graphicFrameChg>
      </pc:sldChg>
      <pc:sldChg chg="modSp add mod ord">
        <pc:chgData name="Sherzod Elamanov" userId="e52a9127-9ee9-4f89-a575-fff8ba45a069" providerId="ADAL" clId="{4CB75BBA-C3F8-4C62-B994-CCF493756211}" dt="2023-05-16T05:11:26.866" v="1981" actId="1076"/>
        <pc:sldMkLst>
          <pc:docMk/>
          <pc:sldMk cId="1066626625" sldId="290"/>
        </pc:sldMkLst>
        <pc:spChg chg="mod">
          <ac:chgData name="Sherzod Elamanov" userId="e52a9127-9ee9-4f89-a575-fff8ba45a069" providerId="ADAL" clId="{4CB75BBA-C3F8-4C62-B994-CCF493756211}" dt="2023-05-12T03:41:53.180" v="1400" actId="20577"/>
          <ac:spMkLst>
            <pc:docMk/>
            <pc:sldMk cId="1066626625" sldId="290"/>
            <ac:spMk id="2" creationId="{00000000-0000-0000-0000-000000000000}"/>
          </ac:spMkLst>
        </pc:spChg>
        <pc:spChg chg="mod">
          <ac:chgData name="Sherzod Elamanov" userId="e52a9127-9ee9-4f89-a575-fff8ba45a069" providerId="ADAL" clId="{4CB75BBA-C3F8-4C62-B994-CCF493756211}" dt="2023-05-12T03:47:28.425" v="1472" actId="14100"/>
          <ac:spMkLst>
            <pc:docMk/>
            <pc:sldMk cId="1066626625" sldId="290"/>
            <ac:spMk id="3" creationId="{00000000-0000-0000-0000-000000000000}"/>
          </ac:spMkLst>
        </pc:spChg>
        <pc:spChg chg="mod">
          <ac:chgData name="Sherzod Elamanov" userId="e52a9127-9ee9-4f89-a575-fff8ba45a069" providerId="ADAL" clId="{4CB75BBA-C3F8-4C62-B994-CCF493756211}" dt="2023-05-16T05:11:26.866" v="1981" actId="1076"/>
          <ac:spMkLst>
            <pc:docMk/>
            <pc:sldMk cId="1066626625" sldId="290"/>
            <ac:spMk id="6" creationId="{311EEE35-D016-E2AC-F18D-8F1FBF9DB735}"/>
          </ac:spMkLst>
        </pc:spChg>
      </pc:sldChg>
      <pc:sldChg chg="addSp delSp modSp new del mod">
        <pc:chgData name="Sherzod Elamanov" userId="e52a9127-9ee9-4f89-a575-fff8ba45a069" providerId="ADAL" clId="{4CB75BBA-C3F8-4C62-B994-CCF493756211}" dt="2023-05-12T03:24:29.476" v="1207" actId="47"/>
        <pc:sldMkLst>
          <pc:docMk/>
          <pc:sldMk cId="1634237296" sldId="290"/>
        </pc:sldMkLst>
        <pc:spChg chg="del">
          <ac:chgData name="Sherzod Elamanov" userId="e52a9127-9ee9-4f89-a575-fff8ba45a069" providerId="ADAL" clId="{4CB75BBA-C3F8-4C62-B994-CCF493756211}" dt="2023-05-12T03:08:28.405" v="1115" actId="478"/>
          <ac:spMkLst>
            <pc:docMk/>
            <pc:sldMk cId="1634237296" sldId="290"/>
            <ac:spMk id="3" creationId="{C1FFA81C-EE43-9AB0-0416-1867F3ECCAB0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5" creationId="{E2BC513D-793B-103F-1ACF-677354CC6D97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6" creationId="{77482F89-84AD-E136-D6A6-26113DD852AA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7" creationId="{76320A0D-4CD9-B452-7963-B2FB392EAEA5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11" creationId="{49CB41F3-4A23-9C83-55C9-2174B1B3452F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12" creationId="{1C9C974B-518A-AC54-10E0-78F6EA87E2A3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13" creationId="{A046AE11-71ED-D48D-B590-EFEF2C140D8B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17" creationId="{4296171C-80B4-9ABB-EDE7-332A85270245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18" creationId="{50197880-7186-AF93-2F16-37E01DC09147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20" creationId="{CDBD498A-705A-2BDE-F676-E8126CC63994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21" creationId="{E8CD3EB0-B689-D7F6-A399-39F6F682AA4F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22" creationId="{D2AF82CB-A832-BD58-8F83-4F9EA81D99F5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26" creationId="{33D92908-2C28-FD09-9B7B-1F26CB1C7552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29" creationId="{58BBC819-DAFE-CDBF-508C-8F59B2CFD2AD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0" creationId="{2F3EB464-37E2-4988-3F14-0851FC6265A7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1" creationId="{AA54BB2F-BE1D-0F41-F776-B124ED58A544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2" creationId="{EEC6298E-179E-5BDF-4E80-0B7A58C74B69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4" creationId="{D76C4D3B-FAF9-A63E-8E7F-18672FC4F9CA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5" creationId="{7330061F-D676-4E1D-E763-7BED973FD3C9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6" creationId="{EFECC875-4A86-573D-9FDE-2A05800410DE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7" creationId="{A7314736-4046-8415-8ECA-48D750377933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8" creationId="{6CE2F03B-6A9F-6B7D-E86E-E436E8F0A084}"/>
          </ac:spMkLst>
        </pc:spChg>
        <pc:spChg chg="del mod topLvl">
          <ac:chgData name="Sherzod Elamanov" userId="e52a9127-9ee9-4f89-a575-fff8ba45a069" providerId="ADAL" clId="{4CB75BBA-C3F8-4C62-B994-CCF493756211}" dt="2023-05-12T03:13:30.552" v="1120" actId="478"/>
          <ac:spMkLst>
            <pc:docMk/>
            <pc:sldMk cId="1634237296" sldId="290"/>
            <ac:spMk id="39" creationId="{C56D2646-80C3-4D5C-5537-83DFBB21A68B}"/>
          </ac:spMkLst>
        </pc:spChg>
        <pc:spChg chg="mod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41" creationId="{4BF71691-D04B-B3F5-22B8-B7AEDAB2094F}"/>
          </ac:spMkLst>
        </pc:spChg>
        <pc:spChg chg="mod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43" creationId="{A3F9935B-A407-4181-7756-6C39318C7B6D}"/>
          </ac:spMkLst>
        </pc:spChg>
        <pc:spChg chg="mod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45" creationId="{51D2228D-E12C-BCF0-A083-D9A6B77FDC55}"/>
          </ac:spMkLst>
        </pc:spChg>
        <pc:spChg chg="mod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47" creationId="{377F1FBC-4B16-E4C2-A721-193365A2970A}"/>
          </ac:spMkLst>
        </pc:spChg>
        <pc:spChg chg="mod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49" creationId="{73741890-BA43-B339-BDB5-720894CB03D3}"/>
          </ac:spMkLst>
        </pc:spChg>
        <pc:grpChg chg="add del mod">
          <ac:chgData name="Sherzod Elamanov" userId="e52a9127-9ee9-4f89-a575-fff8ba45a069" providerId="ADAL" clId="{4CB75BBA-C3F8-4C62-B994-CCF493756211}" dt="2023-05-12T03:13:28.224" v="1119" actId="165"/>
          <ac:grpSpMkLst>
            <pc:docMk/>
            <pc:sldMk cId="1634237296" sldId="290"/>
            <ac:grpSpMk id="4" creationId="{93F65CA9-1BC1-5AD5-B0AC-BDB8B9571979}"/>
          </ac:grpSpMkLst>
        </pc:grpChg>
        <pc:grpChg chg="mod topLvl">
          <ac:chgData name="Sherzod Elamanov" userId="e52a9127-9ee9-4f89-a575-fff8ba45a069" providerId="ADAL" clId="{4CB75BBA-C3F8-4C62-B994-CCF493756211}" dt="2023-05-12T03:13:28.224" v="1119" actId="165"/>
          <ac:grpSpMkLst>
            <pc:docMk/>
            <pc:sldMk cId="1634237296" sldId="290"/>
            <ac:grpSpMk id="9" creationId="{201583E2-F771-47C1-4188-51B5F849419C}"/>
          </ac:grpSpMkLst>
        </pc:grpChg>
        <pc:grpChg chg="mod topLvl">
          <ac:chgData name="Sherzod Elamanov" userId="e52a9127-9ee9-4f89-a575-fff8ba45a069" providerId="ADAL" clId="{4CB75BBA-C3F8-4C62-B994-CCF493756211}" dt="2023-05-12T03:13:28.224" v="1119" actId="165"/>
          <ac:grpSpMkLst>
            <pc:docMk/>
            <pc:sldMk cId="1634237296" sldId="290"/>
            <ac:grpSpMk id="10" creationId="{7D9B9A62-2B93-5164-532E-BCE1ABA73D5B}"/>
          </ac:grpSpMkLst>
        </pc:grpChg>
        <pc:grpChg chg="mod topLvl">
          <ac:chgData name="Sherzod Elamanov" userId="e52a9127-9ee9-4f89-a575-fff8ba45a069" providerId="ADAL" clId="{4CB75BBA-C3F8-4C62-B994-CCF493756211}" dt="2023-05-12T03:13:28.224" v="1119" actId="165"/>
          <ac:grpSpMkLst>
            <pc:docMk/>
            <pc:sldMk cId="1634237296" sldId="290"/>
            <ac:grpSpMk id="15" creationId="{8226563C-CF6F-4D65-9D5D-E326F899D28E}"/>
          </ac:grpSpMkLst>
        </pc:grpChg>
        <pc:grpChg chg="mod topLvl">
          <ac:chgData name="Sherzod Elamanov" userId="e52a9127-9ee9-4f89-a575-fff8ba45a069" providerId="ADAL" clId="{4CB75BBA-C3F8-4C62-B994-CCF493756211}" dt="2023-05-12T03:13:28.224" v="1119" actId="165"/>
          <ac:grpSpMkLst>
            <pc:docMk/>
            <pc:sldMk cId="1634237296" sldId="290"/>
            <ac:grpSpMk id="19" creationId="{EB048C94-3440-5F86-54FC-BB0F905FB37B}"/>
          </ac:grpSpMkLst>
        </pc:grpChg>
        <pc:grpChg chg="mod topLvl">
          <ac:chgData name="Sherzod Elamanov" userId="e52a9127-9ee9-4f89-a575-fff8ba45a069" providerId="ADAL" clId="{4CB75BBA-C3F8-4C62-B994-CCF493756211}" dt="2023-05-12T03:13:28.224" v="1119" actId="165"/>
          <ac:grpSpMkLst>
            <pc:docMk/>
            <pc:sldMk cId="1634237296" sldId="290"/>
            <ac:grpSpMk id="24" creationId="{4B895424-0CD2-8C9D-4CAD-62CDB9FC1E49}"/>
          </ac:grpSpMkLst>
        </pc:grp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8" creationId="{C8A71E9F-C040-C99E-1857-03D56909463E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14" creationId="{13CD10EA-DD3A-C081-3FA7-E48F0B2E6B0A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16" creationId="{F9A2B599-F20A-0D68-BF01-D07C0A944BAD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23" creationId="{62BC3187-525C-CB08-BE47-60C4495A43FD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25" creationId="{15A84A99-7C10-4FA9-BBA0-2061FB40EB01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27" creationId="{5260BEF9-8E32-0A11-91BD-0AF76DFFBCDE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28" creationId="{0CCDAC1D-EB12-DA1B-07C2-68A3E8E997E0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33" creationId="{8A573A31-1D36-6815-F798-5D60BB18A422}"/>
          </ac:cxnSpMkLst>
        </pc:cxnChg>
        <pc:cxnChg chg="mod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40" creationId="{97627349-58AF-0C18-2BB1-B7988AB6B3E9}"/>
          </ac:cxnSpMkLst>
        </pc:cxnChg>
        <pc:cxnChg chg="mod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42" creationId="{7E5C1034-2A30-CA02-A542-E6A1B1D3F5D1}"/>
          </ac:cxnSpMkLst>
        </pc:cxnChg>
        <pc:cxnChg chg="mod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44" creationId="{9072C56D-86CA-D7A1-5DF4-624BF3360707}"/>
          </ac:cxnSpMkLst>
        </pc:cxnChg>
        <pc:cxnChg chg="mod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46" creationId="{112EEF18-E88E-475F-B471-5BEC5B36F9BA}"/>
          </ac:cxnSpMkLst>
        </pc:cxnChg>
        <pc:cxnChg chg="mod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48" creationId="{0BA540C2-DC0A-DDC4-85CB-C5A166085552}"/>
          </ac:cxnSpMkLst>
        </pc:cxnChg>
      </pc:sldChg>
      <pc:sldChg chg="modSp add mod ord">
        <pc:chgData name="Sherzod Elamanov" userId="e52a9127-9ee9-4f89-a575-fff8ba45a069" providerId="ADAL" clId="{4CB75BBA-C3F8-4C62-B994-CCF493756211}" dt="2023-05-12T04:39:41.616" v="1518" actId="20577"/>
        <pc:sldMkLst>
          <pc:docMk/>
          <pc:sldMk cId="1287060539" sldId="291"/>
        </pc:sldMkLst>
        <pc:spChg chg="mod">
          <ac:chgData name="Sherzod Elamanov" userId="e52a9127-9ee9-4f89-a575-fff8ba45a069" providerId="ADAL" clId="{4CB75BBA-C3F8-4C62-B994-CCF493756211}" dt="2023-05-12T04:39:41.616" v="1518" actId="20577"/>
          <ac:spMkLst>
            <pc:docMk/>
            <pc:sldMk cId="1287060539" sldId="291"/>
            <ac:spMk id="5" creationId="{00000000-0000-0000-0000-000000000000}"/>
          </ac:spMkLst>
        </pc:spChg>
      </pc:sldChg>
      <pc:sldChg chg="modSp mod">
        <pc:chgData name="Sherzod Elamanov" userId="e52a9127-9ee9-4f89-a575-fff8ba45a069" providerId="ADAL" clId="{4CB75BBA-C3F8-4C62-B994-CCF493756211}" dt="2023-05-16T05:06:36.555" v="1941" actId="20577"/>
        <pc:sldMkLst>
          <pc:docMk/>
          <pc:sldMk cId="3670343452" sldId="292"/>
        </pc:sldMkLst>
        <pc:graphicFrameChg chg="modGraphic">
          <ac:chgData name="Sherzod Elamanov" userId="e52a9127-9ee9-4f89-a575-fff8ba45a069" providerId="ADAL" clId="{4CB75BBA-C3F8-4C62-B994-CCF493756211}" dt="2023-05-16T05:06:36.555" v="1941" actId="20577"/>
          <ac:graphicFrameMkLst>
            <pc:docMk/>
            <pc:sldMk cId="3670343452" sldId="292"/>
            <ac:graphicFrameMk id="4" creationId="{C7ED62A0-C647-9261-8C7D-9FD6A6A62D5D}"/>
          </ac:graphicFrameMkLst>
        </pc:graphicFrameChg>
      </pc:sldChg>
      <pc:sldChg chg="modSp add mod">
        <pc:chgData name="Sherzod Elamanov" userId="e52a9127-9ee9-4f89-a575-fff8ba45a069" providerId="ADAL" clId="{4CB75BBA-C3F8-4C62-B994-CCF493756211}" dt="2023-05-16T05:11:16.835" v="1980" actId="20577"/>
        <pc:sldMkLst>
          <pc:docMk/>
          <pc:sldMk cId="2641936374" sldId="294"/>
        </pc:sldMkLst>
        <pc:spChg chg="mod">
          <ac:chgData name="Sherzod Elamanov" userId="e52a9127-9ee9-4f89-a575-fff8ba45a069" providerId="ADAL" clId="{4CB75BBA-C3F8-4C62-B994-CCF493756211}" dt="2023-05-16T05:11:16.835" v="1980" actId="20577"/>
          <ac:spMkLst>
            <pc:docMk/>
            <pc:sldMk cId="2641936374" sldId="294"/>
            <ac:spMk id="2" creationId="{00000000-0000-0000-0000-000000000000}"/>
          </ac:spMkLst>
        </pc:spChg>
      </pc:sldChg>
    </pc:docChg>
  </pc:docChgLst>
  <pc:docChgLst>
    <pc:chgData name="김태현(THyun KIM)" userId="S::thyun@synctechno.com::4760ccfd-1f00-4199-a1aa-fe988fce4991" providerId="AD" clId="Web-{8C4FB118-8B7A-BCDD-CB4A-873FE6008FAA}"/>
    <pc:docChg chg="addSld modSld">
      <pc:chgData name="김태현(THyun KIM)" userId="S::thyun@synctechno.com::4760ccfd-1f00-4199-a1aa-fe988fce4991" providerId="AD" clId="Web-{8C4FB118-8B7A-BCDD-CB4A-873FE6008FAA}" dt="2023-05-16T04:28:42.954" v="1206" actId="1076"/>
      <pc:docMkLst>
        <pc:docMk/>
      </pc:docMkLst>
      <pc:sldChg chg="modSp">
        <pc:chgData name="김태현(THyun KIM)" userId="S::thyun@synctechno.com::4760ccfd-1f00-4199-a1aa-fe988fce4991" providerId="AD" clId="Web-{8C4FB118-8B7A-BCDD-CB4A-873FE6008FAA}" dt="2023-05-16T04:09:59.416" v="226" actId="20577"/>
        <pc:sldMkLst>
          <pc:docMk/>
          <pc:sldMk cId="3104291283" sldId="260"/>
        </pc:sldMkLst>
        <pc:spChg chg="mod">
          <ac:chgData name="김태현(THyun KIM)" userId="S::thyun@synctechno.com::4760ccfd-1f00-4199-a1aa-fe988fce4991" providerId="AD" clId="Web-{8C4FB118-8B7A-BCDD-CB4A-873FE6008FAA}" dt="2023-05-16T04:07:52.054" v="202" actId="20577"/>
          <ac:spMkLst>
            <pc:docMk/>
            <pc:sldMk cId="3104291283" sldId="260"/>
            <ac:spMk id="2" creationId="{00000000-0000-0000-0000-000000000000}"/>
          </ac:spMkLst>
        </pc:spChg>
        <pc:spChg chg="mod">
          <ac:chgData name="김태현(THyun KIM)" userId="S::thyun@synctechno.com::4760ccfd-1f00-4199-a1aa-fe988fce4991" providerId="AD" clId="Web-{8C4FB118-8B7A-BCDD-CB4A-873FE6008FAA}" dt="2023-05-16T04:09:59.416" v="226" actId="20577"/>
          <ac:spMkLst>
            <pc:docMk/>
            <pc:sldMk cId="3104291283" sldId="260"/>
            <ac:spMk id="11" creationId="{49C954E8-9B77-6AD7-D554-7BA65142EA17}"/>
          </ac:spMkLst>
        </pc:spChg>
        <pc:spChg chg="mod">
          <ac:chgData name="김태현(THyun KIM)" userId="S::thyun@synctechno.com::4760ccfd-1f00-4199-a1aa-fe988fce4991" providerId="AD" clId="Web-{8C4FB118-8B7A-BCDD-CB4A-873FE6008FAA}" dt="2023-05-16T04:09:38.697" v="222" actId="14100"/>
          <ac:spMkLst>
            <pc:docMk/>
            <pc:sldMk cId="3104291283" sldId="260"/>
            <ac:spMk id="18" creationId="{E710DA1E-C06D-8096-E62F-FD2823B1D19D}"/>
          </ac:spMkLst>
        </pc:spChg>
        <pc:spChg chg="mod">
          <ac:chgData name="김태현(THyun KIM)" userId="S::thyun@synctechno.com::4760ccfd-1f00-4199-a1aa-fe988fce4991" providerId="AD" clId="Web-{8C4FB118-8B7A-BCDD-CB4A-873FE6008FAA}" dt="2023-05-16T03:58:01.183" v="1"/>
          <ac:spMkLst>
            <pc:docMk/>
            <pc:sldMk cId="3104291283" sldId="260"/>
            <ac:spMk id="24" creationId="{1C087692-58E7-EFA9-1EFF-68039DDE0015}"/>
          </ac:spMkLst>
        </pc:spChg>
        <pc:spChg chg="mod">
          <ac:chgData name="김태현(THyun KIM)" userId="S::thyun@synctechno.com::4760ccfd-1f00-4199-a1aa-fe988fce4991" providerId="AD" clId="Web-{8C4FB118-8B7A-BCDD-CB4A-873FE6008FAA}" dt="2023-05-16T04:09:22.337" v="216" actId="20577"/>
          <ac:spMkLst>
            <pc:docMk/>
            <pc:sldMk cId="3104291283" sldId="260"/>
            <ac:spMk id="26" creationId="{E56601F6-35EE-89C3-2486-9BCA3D830BD6}"/>
          </ac:spMkLst>
        </pc:spChg>
        <pc:cxnChg chg="mod">
          <ac:chgData name="김태현(THyun KIM)" userId="S::thyun@synctechno.com::4760ccfd-1f00-4199-a1aa-fe988fce4991" providerId="AD" clId="Web-{8C4FB118-8B7A-BCDD-CB4A-873FE6008FAA}" dt="2023-05-16T04:09:11.134" v="214" actId="14100"/>
          <ac:cxnSpMkLst>
            <pc:docMk/>
            <pc:sldMk cId="3104291283" sldId="260"/>
            <ac:cxnSpMk id="27" creationId="{6F7D6418-EEBB-3FF6-19FA-16D3A8502EF6}"/>
          </ac:cxnSpMkLst>
        </pc:cxnChg>
      </pc:sldChg>
      <pc:sldChg chg="addSp modSp">
        <pc:chgData name="김태현(THyun KIM)" userId="S::thyun@synctechno.com::4760ccfd-1f00-4199-a1aa-fe988fce4991" providerId="AD" clId="Web-{8C4FB118-8B7A-BCDD-CB4A-873FE6008FAA}" dt="2023-05-16T04:21:16.445" v="877" actId="1076"/>
        <pc:sldMkLst>
          <pc:docMk/>
          <pc:sldMk cId="1270591107" sldId="278"/>
        </pc:sldMkLst>
        <pc:spChg chg="add mod">
          <ac:chgData name="김태현(THyun KIM)" userId="S::thyun@synctechno.com::4760ccfd-1f00-4199-a1aa-fe988fce4991" providerId="AD" clId="Web-{8C4FB118-8B7A-BCDD-CB4A-873FE6008FAA}" dt="2023-05-16T04:21:16.445" v="877" actId="1076"/>
          <ac:spMkLst>
            <pc:docMk/>
            <pc:sldMk cId="1270591107" sldId="278"/>
            <ac:spMk id="4" creationId="{6E95E5CB-9A5B-2D6C-8B9D-7848C8AFB859}"/>
          </ac:spMkLst>
        </pc:spChg>
      </pc:sldChg>
      <pc:sldChg chg="addSp delSp modSp">
        <pc:chgData name="김태현(THyun KIM)" userId="S::thyun@synctechno.com::4760ccfd-1f00-4199-a1aa-fe988fce4991" providerId="AD" clId="Web-{8C4FB118-8B7A-BCDD-CB4A-873FE6008FAA}" dt="2023-05-16T04:13:40.749" v="312" actId="20577"/>
        <pc:sldMkLst>
          <pc:docMk/>
          <pc:sldMk cId="1066626625" sldId="290"/>
        </pc:sldMkLst>
        <pc:spChg chg="add del mod">
          <ac:chgData name="김태현(THyun KIM)" userId="S::thyun@synctechno.com::4760ccfd-1f00-4199-a1aa-fe988fce4991" providerId="AD" clId="Web-{8C4FB118-8B7A-BCDD-CB4A-873FE6008FAA}" dt="2023-05-16T04:12:58.373" v="286"/>
          <ac:spMkLst>
            <pc:docMk/>
            <pc:sldMk cId="1066626625" sldId="290"/>
            <ac:spMk id="4" creationId="{5EBD47E4-27BC-C3E7-3136-8A1592BEA33A}"/>
          </ac:spMkLst>
        </pc:spChg>
        <pc:spChg chg="add del mod">
          <ac:chgData name="김태현(THyun KIM)" userId="S::thyun@synctechno.com::4760ccfd-1f00-4199-a1aa-fe988fce4991" providerId="AD" clId="Web-{8C4FB118-8B7A-BCDD-CB4A-873FE6008FAA}" dt="2023-05-16T04:13:10.217" v="289"/>
          <ac:spMkLst>
            <pc:docMk/>
            <pc:sldMk cId="1066626625" sldId="290"/>
            <ac:spMk id="5" creationId="{A7BD2493-06F3-B9DA-B1FE-C96338996B5E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13:40.749" v="312" actId="20577"/>
          <ac:spMkLst>
            <pc:docMk/>
            <pc:sldMk cId="1066626625" sldId="290"/>
            <ac:spMk id="6" creationId="{311EEE35-D016-E2AC-F18D-8F1FBF9DB735}"/>
          </ac:spMkLst>
        </pc:spChg>
      </pc:sldChg>
      <pc:sldChg chg="addSp modSp">
        <pc:chgData name="김태현(THyun KIM)" userId="S::thyun@synctechno.com::4760ccfd-1f00-4199-a1aa-fe988fce4991" providerId="AD" clId="Web-{8C4FB118-8B7A-BCDD-CB4A-873FE6008FAA}" dt="2023-05-16T04:28:42.954" v="1206" actId="1076"/>
        <pc:sldMkLst>
          <pc:docMk/>
          <pc:sldMk cId="3670343452" sldId="292"/>
        </pc:sldMkLst>
        <pc:spChg chg="mod">
          <ac:chgData name="김태현(THyun KIM)" userId="S::thyun@synctechno.com::4760ccfd-1f00-4199-a1aa-fe988fce4991" providerId="AD" clId="Web-{8C4FB118-8B7A-BCDD-CB4A-873FE6008FAA}" dt="2023-05-16T04:07:56.586" v="205" actId="20577"/>
          <ac:spMkLst>
            <pc:docMk/>
            <pc:sldMk cId="3670343452" sldId="292"/>
            <ac:spMk id="2" creationId="{41A321AC-6860-334C-F206-A5D2EED74B04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28:35.282" v="1203" actId="1076"/>
          <ac:spMkLst>
            <pc:docMk/>
            <pc:sldMk cId="3670343452" sldId="292"/>
            <ac:spMk id="3" creationId="{1E547691-26B0-205B-E403-F9961235D0D1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28:42.907" v="1205" actId="1076"/>
          <ac:spMkLst>
            <pc:docMk/>
            <pc:sldMk cId="3670343452" sldId="292"/>
            <ac:spMk id="5" creationId="{C2358633-ACAB-7481-58FD-305F6CCC85D0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28:42.954" v="1206" actId="1076"/>
          <ac:spMkLst>
            <pc:docMk/>
            <pc:sldMk cId="3670343452" sldId="292"/>
            <ac:spMk id="6" creationId="{9A2AD35D-8ED6-1F02-737B-62C1E243846E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28:35.329" v="1204" actId="1076"/>
          <ac:spMkLst>
            <pc:docMk/>
            <pc:sldMk cId="3670343452" sldId="292"/>
            <ac:spMk id="7" creationId="{E0E05339-D82E-8039-4146-4F76C9719734}"/>
          </ac:spMkLst>
        </pc:spChg>
        <pc:graphicFrameChg chg="mod modGraphic">
          <ac:chgData name="김태현(THyun KIM)" userId="S::thyun@synctechno.com::4760ccfd-1f00-4199-a1aa-fe988fce4991" providerId="AD" clId="Web-{8C4FB118-8B7A-BCDD-CB4A-873FE6008FAA}" dt="2023-05-16T04:28:26.970" v="1202"/>
          <ac:graphicFrameMkLst>
            <pc:docMk/>
            <pc:sldMk cId="3670343452" sldId="292"/>
            <ac:graphicFrameMk id="4" creationId="{C7ED62A0-C647-9261-8C7D-9FD6A6A62D5D}"/>
          </ac:graphicFrameMkLst>
        </pc:graphicFrameChg>
      </pc:sldChg>
      <pc:sldChg chg="addSp delSp modSp new">
        <pc:chgData name="김태현(THyun KIM)" userId="S::thyun@synctechno.com::4760ccfd-1f00-4199-a1aa-fe988fce4991" providerId="AD" clId="Web-{8C4FB118-8B7A-BCDD-CB4A-873FE6008FAA}" dt="2023-05-16T04:25:45.966" v="1156"/>
        <pc:sldMkLst>
          <pc:docMk/>
          <pc:sldMk cId="2175129356" sldId="293"/>
        </pc:sldMkLst>
        <pc:spChg chg="del">
          <ac:chgData name="김태현(THyun KIM)" userId="S::thyun@synctechno.com::4760ccfd-1f00-4199-a1aa-fe988fce4991" providerId="AD" clId="Web-{8C4FB118-8B7A-BCDD-CB4A-873FE6008FAA}" dt="2023-05-16T04:02:26.548" v="3"/>
          <ac:spMkLst>
            <pc:docMk/>
            <pc:sldMk cId="2175129356" sldId="293"/>
            <ac:spMk id="3" creationId="{33FAECAF-553A-2499-95C4-866A24F620E0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22:10.228" v="901" actId="1076"/>
          <ac:spMkLst>
            <pc:docMk/>
            <pc:sldMk cId="2175129356" sldId="293"/>
            <ac:spMk id="6" creationId="{88ECB270-A568-3E31-3534-4DE3CB080B05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23:31.698" v="952" actId="20577"/>
          <ac:spMkLst>
            <pc:docMk/>
            <pc:sldMk cId="2175129356" sldId="293"/>
            <ac:spMk id="9" creationId="{D8BFE439-5F27-886F-5505-7760D7D94D05}"/>
          </ac:spMkLst>
        </pc:spChg>
        <pc:graphicFrameChg chg="add mod ord modGraphic">
          <ac:chgData name="김태현(THyun KIM)" userId="S::thyun@synctechno.com::4760ccfd-1f00-4199-a1aa-fe988fce4991" providerId="AD" clId="Web-{8C4FB118-8B7A-BCDD-CB4A-873FE6008FAA}" dt="2023-05-16T04:25:45.966" v="1156"/>
          <ac:graphicFrameMkLst>
            <pc:docMk/>
            <pc:sldMk cId="2175129356" sldId="293"/>
            <ac:graphicFrameMk id="4" creationId="{A57DC042-E759-D7C6-01FA-3242F38BA62E}"/>
          </ac:graphicFrameMkLst>
        </pc:graphicFrameChg>
        <pc:cxnChg chg="add mod">
          <ac:chgData name="김태현(THyun KIM)" userId="S::thyun@synctechno.com::4760ccfd-1f00-4199-a1aa-fe988fce4991" providerId="AD" clId="Web-{8C4FB118-8B7A-BCDD-CB4A-873FE6008FAA}" dt="2023-05-16T04:22:12.790" v="902" actId="1076"/>
          <ac:cxnSpMkLst>
            <pc:docMk/>
            <pc:sldMk cId="2175129356" sldId="293"/>
            <ac:cxnSpMk id="5" creationId="{461F193B-F27B-4758-234D-9AA5AA9F1512}"/>
          </ac:cxnSpMkLst>
        </pc:cxnChg>
        <pc:cxnChg chg="add mod">
          <ac:chgData name="김태현(THyun KIM)" userId="S::thyun@synctechno.com::4760ccfd-1f00-4199-a1aa-fe988fce4991" providerId="AD" clId="Web-{8C4FB118-8B7A-BCDD-CB4A-873FE6008FAA}" dt="2023-05-16T04:21:32.196" v="879" actId="1076"/>
          <ac:cxnSpMkLst>
            <pc:docMk/>
            <pc:sldMk cId="2175129356" sldId="293"/>
            <ac:cxnSpMk id="7" creationId="{BEFB9F77-A502-6128-CD29-E9A5B64EAFC7}"/>
          </ac:cxnSpMkLst>
        </pc:cxnChg>
        <pc:cxnChg chg="add del mod">
          <ac:chgData name="김태현(THyun KIM)" userId="S::thyun@synctechno.com::4760ccfd-1f00-4199-a1aa-fe988fce4991" providerId="AD" clId="Web-{8C4FB118-8B7A-BCDD-CB4A-873FE6008FAA}" dt="2023-05-16T04:21:55.274" v="887"/>
          <ac:cxnSpMkLst>
            <pc:docMk/>
            <pc:sldMk cId="2175129356" sldId="293"/>
            <ac:cxnSpMk id="8" creationId="{ECDDAD63-4F44-BFB3-F65F-67D9D6BF2F4C}"/>
          </ac:cxnSpMkLst>
        </pc:cxnChg>
      </pc:sldChg>
    </pc:docChg>
  </pc:docChgLst>
  <pc:docChgLst>
    <pc:chgData name="김태현(THyun KIM)" userId="S::thyun@synctechno.com::4760ccfd-1f00-4199-a1aa-fe988fce4991" providerId="AD" clId="Web-{3105B40A-208B-99F2-2178-5ED82398613C}"/>
    <pc:docChg chg="addSld modSld">
      <pc:chgData name="김태현(THyun KIM)" userId="S::thyun@synctechno.com::4760ccfd-1f00-4199-a1aa-fe988fce4991" providerId="AD" clId="Web-{3105B40A-208B-99F2-2178-5ED82398613C}" dt="2023-05-11T06:57:20.889" v="162" actId="20577"/>
      <pc:docMkLst>
        <pc:docMk/>
      </pc:docMkLst>
      <pc:sldChg chg="addSp delSp modSp new">
        <pc:chgData name="김태현(THyun KIM)" userId="S::thyun@synctechno.com::4760ccfd-1f00-4199-a1aa-fe988fce4991" providerId="AD" clId="Web-{3105B40A-208B-99F2-2178-5ED82398613C}" dt="2023-05-11T06:57:20.889" v="162" actId="20577"/>
        <pc:sldMkLst>
          <pc:docMk/>
          <pc:sldMk cId="1573562105" sldId="288"/>
        </pc:sldMkLst>
        <pc:spChg chg="add mod">
          <ac:chgData name="김태현(THyun KIM)" userId="S::thyun@synctechno.com::4760ccfd-1f00-4199-a1aa-fe988fce4991" providerId="AD" clId="Web-{3105B40A-208B-99F2-2178-5ED82398613C}" dt="2023-05-11T06:54:44.849" v="71"/>
          <ac:spMkLst>
            <pc:docMk/>
            <pc:sldMk cId="1573562105" sldId="288"/>
            <ac:spMk id="2" creationId="{D522D9AC-0649-0803-C17A-5E7ACC7B67AE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6:13.666" v="127" actId="20577"/>
          <ac:spMkLst>
            <pc:docMk/>
            <pc:sldMk cId="1573562105" sldId="288"/>
            <ac:spMk id="3" creationId="{8EE9CFB4-75F9-E282-5DAD-928D562B2734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5:59.447" v="121" actId="1076"/>
          <ac:spMkLst>
            <pc:docMk/>
            <pc:sldMk cId="1573562105" sldId="288"/>
            <ac:spMk id="4" creationId="{BA224F66-460C-214A-F7E4-2E955F4F9DAC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3:54.892" v="47" actId="20577"/>
          <ac:spMkLst>
            <pc:docMk/>
            <pc:sldMk cId="1573562105" sldId="288"/>
            <ac:spMk id="5" creationId="{EF9B706E-D6F8-54A6-5518-E0A1466DDEB7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4:17.988" v="59" actId="14100"/>
          <ac:spMkLst>
            <pc:docMk/>
            <pc:sldMk cId="1573562105" sldId="288"/>
            <ac:spMk id="6" creationId="{BC97CA59-3F32-ED1E-D198-7E4F8198FF24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4:18.003" v="60" actId="14100"/>
          <ac:spMkLst>
            <pc:docMk/>
            <pc:sldMk cId="1573562105" sldId="288"/>
            <ac:spMk id="7" creationId="{6E3D65C4-FE0D-BF94-D2A0-0CB44399E8E1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4:18.003" v="61" actId="14100"/>
          <ac:spMkLst>
            <pc:docMk/>
            <pc:sldMk cId="1573562105" sldId="288"/>
            <ac:spMk id="8" creationId="{923C65C1-CFB2-30EB-40CA-61A68B663D4C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4:25.301" v="65" actId="20577"/>
          <ac:spMkLst>
            <pc:docMk/>
            <pc:sldMk cId="1573562105" sldId="288"/>
            <ac:spMk id="9" creationId="{2592D6BE-0F82-2B9E-D2BD-6DFA42119502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4:28.441" v="67" actId="1076"/>
          <ac:spMkLst>
            <pc:docMk/>
            <pc:sldMk cId="1573562105" sldId="288"/>
            <ac:spMk id="10" creationId="{4385EE7F-D502-53A7-9FC7-2504689A7D9B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5:32.117" v="103" actId="1076"/>
          <ac:spMkLst>
            <pc:docMk/>
            <pc:sldMk cId="1573562105" sldId="288"/>
            <ac:spMk id="19" creationId="{3847CCD7-46C7-DA38-66EE-970B13E15D53}"/>
          </ac:spMkLst>
        </pc:spChg>
        <pc:spChg chg="add del mod">
          <ac:chgData name="김태현(THyun KIM)" userId="S::thyun@synctechno.com::4760ccfd-1f00-4199-a1aa-fe988fce4991" providerId="AD" clId="Web-{3105B40A-208B-99F2-2178-5ED82398613C}" dt="2023-05-11T06:56:32.949" v="132"/>
          <ac:spMkLst>
            <pc:docMk/>
            <pc:sldMk cId="1573562105" sldId="288"/>
            <ac:spMk id="20" creationId="{159898DB-8A16-7676-CEAC-6AF6D3A17946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7:20.889" v="162" actId="20577"/>
          <ac:spMkLst>
            <pc:docMk/>
            <pc:sldMk cId="1573562105" sldId="288"/>
            <ac:spMk id="21" creationId="{FB77B3DD-43EA-B254-8F64-4C79675B93D6}"/>
          </ac:spMkLst>
        </pc:spChg>
        <pc:cxnChg chg="add mod">
          <ac:chgData name="김태현(THyun KIM)" userId="S::thyun@synctechno.com::4760ccfd-1f00-4199-a1aa-fe988fce4991" providerId="AD" clId="Web-{3105B40A-208B-99F2-2178-5ED82398613C}" dt="2023-05-11T06:54:40.536" v="70" actId="14100"/>
          <ac:cxnSpMkLst>
            <pc:docMk/>
            <pc:sldMk cId="1573562105" sldId="288"/>
            <ac:cxnSpMk id="11" creationId="{786E182A-FC69-3A68-0D74-32E181A05D32}"/>
          </ac:cxnSpMkLst>
        </pc:cxnChg>
        <pc:cxnChg chg="add del mod">
          <ac:chgData name="김태현(THyun KIM)" userId="S::thyun@synctechno.com::4760ccfd-1f00-4199-a1aa-fe988fce4991" providerId="AD" clId="Web-{3105B40A-208B-99F2-2178-5ED82398613C}" dt="2023-05-11T06:55:13.803" v="90"/>
          <ac:cxnSpMkLst>
            <pc:docMk/>
            <pc:sldMk cId="1573562105" sldId="288"/>
            <ac:cxnSpMk id="12" creationId="{655EBC78-0E91-D3D4-9637-3AE9F60D45EA}"/>
          </ac:cxnSpMkLst>
        </pc:cxnChg>
        <pc:cxnChg chg="add mod">
          <ac:chgData name="김태현(THyun KIM)" userId="S::thyun@synctechno.com::4760ccfd-1f00-4199-a1aa-fe988fce4991" providerId="AD" clId="Web-{3105B40A-208B-99F2-2178-5ED82398613C}" dt="2023-05-11T06:54:56.334" v="82" actId="14100"/>
          <ac:cxnSpMkLst>
            <pc:docMk/>
            <pc:sldMk cId="1573562105" sldId="288"/>
            <ac:cxnSpMk id="13" creationId="{95135C0A-27E9-2652-938F-F3175CF7ECDC}"/>
          </ac:cxnSpMkLst>
        </pc:cxnChg>
        <pc:cxnChg chg="add mod">
          <ac:chgData name="김태현(THyun KIM)" userId="S::thyun@synctechno.com::4760ccfd-1f00-4199-a1aa-fe988fce4991" providerId="AD" clId="Web-{3105B40A-208B-99F2-2178-5ED82398613C}" dt="2023-05-11T06:55:10.803" v="89" actId="14100"/>
          <ac:cxnSpMkLst>
            <pc:docMk/>
            <pc:sldMk cId="1573562105" sldId="288"/>
            <ac:cxnSpMk id="14" creationId="{84A904D7-59B3-6368-9B6E-5430A38BAB7E}"/>
          </ac:cxnSpMkLst>
        </pc:cxnChg>
        <pc:cxnChg chg="add mod">
          <ac:chgData name="김태현(THyun KIM)" userId="S::thyun@synctechno.com::4760ccfd-1f00-4199-a1aa-fe988fce4991" providerId="AD" clId="Web-{3105B40A-208B-99F2-2178-5ED82398613C}" dt="2023-05-11T06:55:00.615" v="84" actId="14100"/>
          <ac:cxnSpMkLst>
            <pc:docMk/>
            <pc:sldMk cId="1573562105" sldId="288"/>
            <ac:cxnSpMk id="15" creationId="{ABC2528B-F544-0A5B-FAB2-F6660FE4B713}"/>
          </ac:cxnSpMkLst>
        </pc:cxnChg>
        <pc:cxnChg chg="add mod">
          <ac:chgData name="김태현(THyun KIM)" userId="S::thyun@synctechno.com::4760ccfd-1f00-4199-a1aa-fe988fce4991" providerId="AD" clId="Web-{3105B40A-208B-99F2-2178-5ED82398613C}" dt="2023-05-11T06:55:06.615" v="87" actId="14100"/>
          <ac:cxnSpMkLst>
            <pc:docMk/>
            <pc:sldMk cId="1573562105" sldId="288"/>
            <ac:cxnSpMk id="16" creationId="{1AA59649-12CD-030D-542E-7B34235A83B8}"/>
          </ac:cxnSpMkLst>
        </pc:cxnChg>
        <pc:cxnChg chg="add mod">
          <ac:chgData name="김태현(THyun KIM)" userId="S::thyun@synctechno.com::4760ccfd-1f00-4199-a1aa-fe988fce4991" providerId="AD" clId="Web-{3105B40A-208B-99F2-2178-5ED82398613C}" dt="2023-05-11T06:55:02.568" v="85" actId="1076"/>
          <ac:cxnSpMkLst>
            <pc:docMk/>
            <pc:sldMk cId="1573562105" sldId="288"/>
            <ac:cxnSpMk id="17" creationId="{7EC9DE90-D850-72B8-C8F0-E0E52D4530B8}"/>
          </ac:cxnSpMkLst>
        </pc:cxnChg>
        <pc:cxnChg chg="add mod">
          <ac:chgData name="김태현(THyun KIM)" userId="S::thyun@synctechno.com::4760ccfd-1f00-4199-a1aa-fe988fce4991" providerId="AD" clId="Web-{3105B40A-208B-99F2-2178-5ED82398613C}" dt="2023-05-11T06:56:04.728" v="123" actId="14100"/>
          <ac:cxnSpMkLst>
            <pc:docMk/>
            <pc:sldMk cId="1573562105" sldId="288"/>
            <ac:cxnSpMk id="18" creationId="{AAA1F123-86D1-8BF7-A79B-0DE58EDE97E4}"/>
          </ac:cxnSpMkLst>
        </pc:cxnChg>
      </pc:sldChg>
    </pc:docChg>
  </pc:docChgLst>
  <pc:docChgLst>
    <pc:chgData name="Sherzod Elamanov" userId="S::elamanov@synctechno.com::e52a9127-9ee9-4f89-a575-fff8ba45a069" providerId="AD" clId="Web-{DEA07D14-6749-1D5F-5F9B-A54BF0DD1782}"/>
    <pc:docChg chg="modSld">
      <pc:chgData name="Sherzod Elamanov" userId="S::elamanov@synctechno.com::e52a9127-9ee9-4f89-a575-fff8ba45a069" providerId="AD" clId="Web-{DEA07D14-6749-1D5F-5F9B-A54BF0DD1782}" dt="2023-06-05T03:59:57.359" v="1" actId="1076"/>
      <pc:docMkLst>
        <pc:docMk/>
      </pc:docMkLst>
      <pc:sldChg chg="modSp">
        <pc:chgData name="Sherzod Elamanov" userId="S::elamanov@synctechno.com::e52a9127-9ee9-4f89-a575-fff8ba45a069" providerId="AD" clId="Web-{DEA07D14-6749-1D5F-5F9B-A54BF0DD1782}" dt="2023-06-05T03:59:57.359" v="1" actId="1076"/>
        <pc:sldMkLst>
          <pc:docMk/>
          <pc:sldMk cId="1314851615" sldId="287"/>
        </pc:sldMkLst>
        <pc:spChg chg="mod">
          <ac:chgData name="Sherzod Elamanov" userId="S::elamanov@synctechno.com::e52a9127-9ee9-4f89-a575-fff8ba45a069" providerId="AD" clId="Web-{DEA07D14-6749-1D5F-5F9B-A54BF0DD1782}" dt="2023-06-05T03:59:57.359" v="1" actId="1076"/>
          <ac:spMkLst>
            <pc:docMk/>
            <pc:sldMk cId="1314851615" sldId="287"/>
            <ac:spMk id="80" creationId="{C05EA557-BA8E-17AD-9BEF-20A698316ECE}"/>
          </ac:spMkLst>
        </pc:spChg>
      </pc:sldChg>
    </pc:docChg>
  </pc:docChgLst>
  <pc:docChgLst>
    <pc:chgData name="김태현(THyun KIM)" userId="S::thyun@synctechno.com::4760ccfd-1f00-4199-a1aa-fe988fce4991" providerId="AD" clId="Web-{9E147529-0F6A-0703-CBE3-9DB58B22731D}"/>
    <pc:docChg chg="addSld modSld">
      <pc:chgData name="김태현(THyun KIM)" userId="S::thyun@synctechno.com::4760ccfd-1f00-4199-a1aa-fe988fce4991" providerId="AD" clId="Web-{9E147529-0F6A-0703-CBE3-9DB58B22731D}" dt="2023-05-16T00:58:31.970" v="1159"/>
      <pc:docMkLst>
        <pc:docMk/>
      </pc:docMkLst>
      <pc:sldChg chg="addSp modSp">
        <pc:chgData name="김태현(THyun KIM)" userId="S::thyun@synctechno.com::4760ccfd-1f00-4199-a1aa-fe988fce4991" providerId="AD" clId="Web-{9E147529-0F6A-0703-CBE3-9DB58B22731D}" dt="2023-05-16T00:43:48.813" v="162"/>
        <pc:sldMkLst>
          <pc:docMk/>
          <pc:sldMk cId="3104291283" sldId="260"/>
        </pc:sldMkLst>
        <pc:spChg chg="add mod">
          <ac:chgData name="김태현(THyun KIM)" userId="S::thyun@synctechno.com::4760ccfd-1f00-4199-a1aa-fe988fce4991" providerId="AD" clId="Web-{9E147529-0F6A-0703-CBE3-9DB58B22731D}" dt="2023-05-16T00:39:48.304" v="54"/>
          <ac:spMkLst>
            <pc:docMk/>
            <pc:sldMk cId="3104291283" sldId="260"/>
            <ac:spMk id="5" creationId="{666CE464-B100-4579-48BF-81323631FD98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39:48.336" v="55"/>
          <ac:spMkLst>
            <pc:docMk/>
            <pc:sldMk cId="3104291283" sldId="260"/>
            <ac:spMk id="6" creationId="{3D811864-185A-079C-D9D4-E2CD9A3C955C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39:48.367" v="56"/>
          <ac:spMkLst>
            <pc:docMk/>
            <pc:sldMk cId="3104291283" sldId="260"/>
            <ac:spMk id="9" creationId="{2129EE11-4F58-4C84-2AAC-8A7F23F25B96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39:48.398" v="57"/>
          <ac:spMkLst>
            <pc:docMk/>
            <pc:sldMk cId="3104291283" sldId="260"/>
            <ac:spMk id="10" creationId="{A95F3E3D-FD70-FA4F-FBC0-B384F90DCB11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39:50.867" v="58"/>
          <ac:spMkLst>
            <pc:docMk/>
            <pc:sldMk cId="3104291283" sldId="260"/>
            <ac:spMk id="11" creationId="{49C954E8-9B77-6AD7-D554-7BA65142EA17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1:06.245" v="93"/>
          <ac:spMkLst>
            <pc:docMk/>
            <pc:sldMk cId="3104291283" sldId="260"/>
            <ac:spMk id="17" creationId="{C2E2AAB7-1105-1AE6-9DFB-D84106BEBC64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1:09.510" v="94"/>
          <ac:spMkLst>
            <pc:docMk/>
            <pc:sldMk cId="3104291283" sldId="260"/>
            <ac:spMk id="18" creationId="{E710DA1E-C06D-8096-E62F-FD2823B1D19D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1:16.589" v="96" actId="1076"/>
          <ac:spMkLst>
            <pc:docMk/>
            <pc:sldMk cId="3104291283" sldId="260"/>
            <ac:spMk id="19" creationId="{B46324BA-7C2E-3393-91B8-1E6477C96C29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1:21.183" v="98" actId="1076"/>
          <ac:spMkLst>
            <pc:docMk/>
            <pc:sldMk cId="3104291283" sldId="260"/>
            <ac:spMk id="22" creationId="{A5BBE969-29D1-7609-FECB-6356141B504C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1:26.886" v="100" actId="1076"/>
          <ac:spMkLst>
            <pc:docMk/>
            <pc:sldMk cId="3104291283" sldId="260"/>
            <ac:spMk id="23" creationId="{C7DF6E0B-32CC-AA4F-E781-2052C2367653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1:53.621" v="107"/>
          <ac:spMkLst>
            <pc:docMk/>
            <pc:sldMk cId="3104291283" sldId="260"/>
            <ac:spMk id="24" creationId="{1C087692-58E7-EFA9-1EFF-68039DDE0015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2:33.029" v="136"/>
          <ac:spMkLst>
            <pc:docMk/>
            <pc:sldMk cId="3104291283" sldId="260"/>
            <ac:spMk id="26" creationId="{E56601F6-35EE-89C3-2486-9BCA3D830BD6}"/>
          </ac:spMkLst>
        </pc:spChg>
        <pc:cxnChg chg="add mod">
          <ac:chgData name="김태현(THyun KIM)" userId="S::thyun@synctechno.com::4760ccfd-1f00-4199-a1aa-fe988fce4991" providerId="AD" clId="Web-{9E147529-0F6A-0703-CBE3-9DB58B22731D}" dt="2023-05-16T00:43:48.719" v="159"/>
          <ac:cxnSpMkLst>
            <pc:docMk/>
            <pc:sldMk cId="3104291283" sldId="260"/>
            <ac:cxnSpMk id="12" creationId="{91DAA6B0-FF63-87D3-FF6A-FB1589F0CDB5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48.751" v="160"/>
          <ac:cxnSpMkLst>
            <pc:docMk/>
            <pc:sldMk cId="3104291283" sldId="260"/>
            <ac:cxnSpMk id="13" creationId="{4002A934-A7B8-9E80-A37A-880A23E22D15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48.782" v="161"/>
          <ac:cxnSpMkLst>
            <pc:docMk/>
            <pc:sldMk cId="3104291283" sldId="260"/>
            <ac:cxnSpMk id="15" creationId="{8C17ABB9-1CDC-FFD4-AE47-EA873363E8E4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48.813" v="162"/>
          <ac:cxnSpMkLst>
            <pc:docMk/>
            <pc:sldMk cId="3104291283" sldId="260"/>
            <ac:cxnSpMk id="16" creationId="{F0B154B6-F4EE-EDDA-128F-D68E630C46A7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1:41.543" v="104" actId="1076"/>
          <ac:cxnSpMkLst>
            <pc:docMk/>
            <pc:sldMk cId="3104291283" sldId="260"/>
            <ac:cxnSpMk id="25" creationId="{788C7006-F4E6-4DC2-1EA5-92953B61C643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2:49.155" v="141" actId="14100"/>
          <ac:cxnSpMkLst>
            <pc:docMk/>
            <pc:sldMk cId="3104291283" sldId="260"/>
            <ac:cxnSpMk id="27" creationId="{6F7D6418-EEBB-3FF6-19FA-16D3A8502EF6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36.860" v="155"/>
          <ac:cxnSpMkLst>
            <pc:docMk/>
            <pc:sldMk cId="3104291283" sldId="260"/>
            <ac:cxnSpMk id="28" creationId="{B6337FEA-E180-06B4-4088-3724FE62E215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36.891" v="156"/>
          <ac:cxnSpMkLst>
            <pc:docMk/>
            <pc:sldMk cId="3104291283" sldId="260"/>
            <ac:cxnSpMk id="29" creationId="{7987C78E-54B8-6607-B734-5A1700CDB60D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36.922" v="157"/>
          <ac:cxnSpMkLst>
            <pc:docMk/>
            <pc:sldMk cId="3104291283" sldId="260"/>
            <ac:cxnSpMk id="30" creationId="{834C1EC9-6854-1D5B-05C8-E9B3DD78B77C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36.953" v="158"/>
          <ac:cxnSpMkLst>
            <pc:docMk/>
            <pc:sldMk cId="3104291283" sldId="260"/>
            <ac:cxnSpMk id="34" creationId="{C6B84D04-1AAC-D077-D952-A7FD6FEAA6CC}"/>
          </ac:cxnSpMkLst>
        </pc:cxnChg>
      </pc:sldChg>
      <pc:sldChg chg="addSp modSp">
        <pc:chgData name="김태현(THyun KIM)" userId="S::thyun@synctechno.com::4760ccfd-1f00-4199-a1aa-fe988fce4991" providerId="AD" clId="Web-{9E147529-0F6A-0703-CBE3-9DB58B22731D}" dt="2023-05-16T00:35:20.888" v="19" actId="20577"/>
        <pc:sldMkLst>
          <pc:docMk/>
          <pc:sldMk cId="1314851615" sldId="287"/>
        </pc:sldMkLst>
        <pc:spChg chg="add mod">
          <ac:chgData name="김태현(THyun KIM)" userId="S::thyun@synctechno.com::4760ccfd-1f00-4199-a1aa-fe988fce4991" providerId="AD" clId="Web-{9E147529-0F6A-0703-CBE3-9DB58B22731D}" dt="2023-05-16T00:35:20.888" v="19" actId="20577"/>
          <ac:spMkLst>
            <pc:docMk/>
            <pc:sldMk cId="1314851615" sldId="287"/>
            <ac:spMk id="4" creationId="{D12FAE08-2BF3-C682-EA05-8D2656BA8B04}"/>
          </ac:spMkLst>
        </pc:spChg>
        <pc:spChg chg="mod">
          <ac:chgData name="김태현(THyun KIM)" userId="S::thyun@synctechno.com::4760ccfd-1f00-4199-a1aa-fe988fce4991" providerId="AD" clId="Web-{9E147529-0F6A-0703-CBE3-9DB58B22731D}" dt="2023-05-16T00:33:25.181" v="3"/>
          <ac:spMkLst>
            <pc:docMk/>
            <pc:sldMk cId="1314851615" sldId="287"/>
            <ac:spMk id="5" creationId="{76FB55FD-3317-096A-15EF-DAA3327B4DF2}"/>
          </ac:spMkLst>
        </pc:spChg>
        <pc:spChg chg="mod">
          <ac:chgData name="김태현(THyun KIM)" userId="S::thyun@synctechno.com::4760ccfd-1f00-4199-a1aa-fe988fce4991" providerId="AD" clId="Web-{9E147529-0F6A-0703-CBE3-9DB58B22731D}" dt="2023-05-16T00:28:36.733" v="0"/>
          <ac:spMkLst>
            <pc:docMk/>
            <pc:sldMk cId="1314851615" sldId="287"/>
            <ac:spMk id="40" creationId="{31DDD9D8-9502-34AF-2B08-62BD6A0099DE}"/>
          </ac:spMkLst>
        </pc:spChg>
        <pc:spChg chg="mod">
          <ac:chgData name="김태현(THyun KIM)" userId="S::thyun@synctechno.com::4760ccfd-1f00-4199-a1aa-fe988fce4991" providerId="AD" clId="Web-{9E147529-0F6A-0703-CBE3-9DB58B22731D}" dt="2023-05-16T00:28:51.749" v="1"/>
          <ac:spMkLst>
            <pc:docMk/>
            <pc:sldMk cId="1314851615" sldId="287"/>
            <ac:spMk id="42" creationId="{28790D87-F033-5009-2E44-F64BCD5615EC}"/>
          </ac:spMkLst>
        </pc:spChg>
        <pc:spChg chg="mod">
          <ac:chgData name="김태현(THyun KIM)" userId="S::thyun@synctechno.com::4760ccfd-1f00-4199-a1aa-fe988fce4991" providerId="AD" clId="Web-{9E147529-0F6A-0703-CBE3-9DB58B22731D}" dt="2023-05-16T00:28:51.781" v="2"/>
          <ac:spMkLst>
            <pc:docMk/>
            <pc:sldMk cId="1314851615" sldId="287"/>
            <ac:spMk id="44" creationId="{E429DA79-999F-1286-1699-DD546C007048}"/>
          </ac:spMkLst>
        </pc:spChg>
      </pc:sldChg>
      <pc:sldChg chg="modSp">
        <pc:chgData name="김태현(THyun KIM)" userId="S::thyun@synctechno.com::4760ccfd-1f00-4199-a1aa-fe988fce4991" providerId="AD" clId="Web-{9E147529-0F6A-0703-CBE3-9DB58B22731D}" dt="2023-05-16T00:35:36.467" v="22" actId="20577"/>
        <pc:sldMkLst>
          <pc:docMk/>
          <pc:sldMk cId="3049051232" sldId="289"/>
        </pc:sldMkLst>
        <pc:spChg chg="mod">
          <ac:chgData name="김태현(THyun KIM)" userId="S::thyun@synctechno.com::4760ccfd-1f00-4199-a1aa-fe988fce4991" providerId="AD" clId="Web-{9E147529-0F6A-0703-CBE3-9DB58B22731D}" dt="2023-05-16T00:35:36.467" v="22" actId="20577"/>
          <ac:spMkLst>
            <pc:docMk/>
            <pc:sldMk cId="3049051232" sldId="289"/>
            <ac:spMk id="3" creationId="{2E2B5DC9-5C0F-E0F3-6C34-DF69A5635953}"/>
          </ac:spMkLst>
        </pc:spChg>
      </pc:sldChg>
      <pc:sldChg chg="addSp delSp modSp new">
        <pc:chgData name="김태현(THyun KIM)" userId="S::thyun@synctechno.com::4760ccfd-1f00-4199-a1aa-fe988fce4991" providerId="AD" clId="Web-{9E147529-0F6A-0703-CBE3-9DB58B22731D}" dt="2023-05-16T00:58:31.970" v="1159"/>
        <pc:sldMkLst>
          <pc:docMk/>
          <pc:sldMk cId="3670343452" sldId="292"/>
        </pc:sldMkLst>
        <pc:spChg chg="mod">
          <ac:chgData name="김태현(THyun KIM)" userId="S::thyun@synctechno.com::4760ccfd-1f00-4199-a1aa-fe988fce4991" providerId="AD" clId="Web-{9E147529-0F6A-0703-CBE3-9DB58B22731D}" dt="2023-05-16T00:45:41.036" v="171" actId="20577"/>
          <ac:spMkLst>
            <pc:docMk/>
            <pc:sldMk cId="3670343452" sldId="292"/>
            <ac:spMk id="2" creationId="{41A321AC-6860-334C-F206-A5D2EED74B04}"/>
          </ac:spMkLst>
        </pc:spChg>
        <pc:spChg chg="del">
          <ac:chgData name="김태현(THyun KIM)" userId="S::thyun@synctechno.com::4760ccfd-1f00-4199-a1aa-fe988fce4991" providerId="AD" clId="Web-{9E147529-0F6A-0703-CBE3-9DB58B22731D}" dt="2023-05-16T00:45:43.552" v="172"/>
          <ac:spMkLst>
            <pc:docMk/>
            <pc:sldMk cId="3670343452" sldId="292"/>
            <ac:spMk id="3" creationId="{A2D4E251-1046-4224-B21F-F64FD20205AD}"/>
          </ac:spMkLst>
        </pc:spChg>
        <pc:spChg chg="add del mod">
          <ac:chgData name="김태현(THyun KIM)" userId="S::thyun@synctechno.com::4760ccfd-1f00-4199-a1aa-fe988fce4991" providerId="AD" clId="Web-{9E147529-0F6A-0703-CBE3-9DB58B22731D}" dt="2023-05-16T00:53:07.880" v="791"/>
          <ac:spMkLst>
            <pc:docMk/>
            <pc:sldMk cId="3670343452" sldId="292"/>
            <ac:spMk id="5" creationId="{93A9D993-107F-1074-27D4-F3305DC817A7}"/>
          </ac:spMkLst>
        </pc:spChg>
        <pc:graphicFrameChg chg="add mod modGraphic">
          <ac:chgData name="김태현(THyun KIM)" userId="S::thyun@synctechno.com::4760ccfd-1f00-4199-a1aa-fe988fce4991" providerId="AD" clId="Web-{9E147529-0F6A-0703-CBE3-9DB58B22731D}" dt="2023-05-16T00:58:31.970" v="1159"/>
          <ac:graphicFrameMkLst>
            <pc:docMk/>
            <pc:sldMk cId="3670343452" sldId="292"/>
            <ac:graphicFrameMk id="4" creationId="{C7ED62A0-C647-9261-8C7D-9FD6A6A62D5D}"/>
          </ac:graphicFrameMkLst>
        </pc:graphicFrameChg>
      </pc:sldChg>
    </pc:docChg>
  </pc:docChgLst>
  <pc:docChgLst>
    <pc:chgData name="Sherzod Elamanov" userId="e52a9127-9ee9-4f89-a575-fff8ba45a069" providerId="ADAL" clId="{74787FAD-6AE1-410C-B9E7-8DEF0D8F5CAA}"/>
    <pc:docChg chg="undo custSel addSld delSld modSld sldOrd">
      <pc:chgData name="Sherzod Elamanov" userId="e52a9127-9ee9-4f89-a575-fff8ba45a069" providerId="ADAL" clId="{74787FAD-6AE1-410C-B9E7-8DEF0D8F5CAA}" dt="2023-06-14T04:22:27.335" v="8726" actId="13926"/>
      <pc:docMkLst>
        <pc:docMk/>
      </pc:docMkLst>
      <pc:sldChg chg="modSp mod">
        <pc:chgData name="Sherzod Elamanov" userId="e52a9127-9ee9-4f89-a575-fff8ba45a069" providerId="ADAL" clId="{74787FAD-6AE1-410C-B9E7-8DEF0D8F5CAA}" dt="2023-06-14T04:22:27.335" v="8726" actId="13926"/>
        <pc:sldMkLst>
          <pc:docMk/>
          <pc:sldMk cId="1827208134" sldId="258"/>
        </pc:sldMkLst>
        <pc:spChg chg="mod">
          <ac:chgData name="Sherzod Elamanov" userId="e52a9127-9ee9-4f89-a575-fff8ba45a069" providerId="ADAL" clId="{74787FAD-6AE1-410C-B9E7-8DEF0D8F5CAA}" dt="2023-06-14T04:22:27.335" v="8726" actId="13926"/>
          <ac:spMkLst>
            <pc:docMk/>
            <pc:sldMk cId="1827208134" sldId="258"/>
            <ac:spMk id="2" creationId="{00000000-0000-0000-0000-000000000000}"/>
          </ac:spMkLst>
        </pc:spChg>
        <pc:spChg chg="mod">
          <ac:chgData name="Sherzod Elamanov" userId="e52a9127-9ee9-4f89-a575-fff8ba45a069" providerId="ADAL" clId="{74787FAD-6AE1-410C-B9E7-8DEF0D8F5CAA}" dt="2023-06-12T05:39:05.096" v="92" actId="20577"/>
          <ac:spMkLst>
            <pc:docMk/>
            <pc:sldMk cId="1827208134" sldId="258"/>
            <ac:spMk id="3" creationId="{00000000-0000-0000-0000-000000000000}"/>
          </ac:spMkLst>
        </pc:spChg>
      </pc:sldChg>
      <pc:sldChg chg="addSp delSp modSp mod">
        <pc:chgData name="Sherzod Elamanov" userId="e52a9127-9ee9-4f89-a575-fff8ba45a069" providerId="ADAL" clId="{74787FAD-6AE1-410C-B9E7-8DEF0D8F5CAA}" dt="2023-06-14T03:02:37.365" v="6580" actId="1076"/>
        <pc:sldMkLst>
          <pc:docMk/>
          <pc:sldMk cId="3104291283" sldId="260"/>
        </pc:sldMkLst>
        <pc:spChg chg="mod">
          <ac:chgData name="Sherzod Elamanov" userId="e52a9127-9ee9-4f89-a575-fff8ba45a069" providerId="ADAL" clId="{74787FAD-6AE1-410C-B9E7-8DEF0D8F5CAA}" dt="2023-06-14T03:01:29.671" v="6489"/>
          <ac:spMkLst>
            <pc:docMk/>
            <pc:sldMk cId="3104291283" sldId="260"/>
            <ac:spMk id="3" creationId="{00000000-0000-0000-0000-000000000000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4" creationId="{1B1AB28E-C140-C38E-E79B-2EDC15BA04C8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5" creationId="{666CE464-B100-4579-48BF-81323631FD98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6" creationId="{3D811864-185A-079C-D9D4-E2CD9A3C955C}"/>
          </ac:spMkLst>
        </pc:spChg>
        <pc:spChg chg="add del 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8" creationId="{5A820C5C-8217-A595-7A9C-72E7BA124E12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9" creationId="{2129EE11-4F58-4C84-2AAC-8A7F23F25B96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0" creationId="{A95F3E3D-FD70-FA4F-FBC0-B384F90DCB11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1" creationId="{49C954E8-9B77-6AD7-D554-7BA65142EA17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7" creationId="{C2E2AAB7-1105-1AE6-9DFB-D84106BEBC64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8" creationId="{E710DA1E-C06D-8096-E62F-FD2823B1D19D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9" creationId="{B46324BA-7C2E-3393-91B8-1E6477C96C29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21" creationId="{743EFBE3-E1F0-666D-F51A-6990922A47CE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22" creationId="{A5BBE969-29D1-7609-FECB-6356141B504C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23" creationId="{C7DF6E0B-32CC-AA4F-E781-2052C2367653}"/>
          </ac:spMkLst>
        </pc:spChg>
        <pc:spChg chg="del">
          <ac:chgData name="Sherzod Elamanov" userId="e52a9127-9ee9-4f89-a575-fff8ba45a069" providerId="ADAL" clId="{74787FAD-6AE1-410C-B9E7-8DEF0D8F5CAA}" dt="2023-06-12T05:47:49.859" v="102" actId="478"/>
          <ac:spMkLst>
            <pc:docMk/>
            <pc:sldMk cId="3104291283" sldId="260"/>
            <ac:spMk id="24" creationId="{1C087692-58E7-EFA9-1EFF-68039DDE0015}"/>
          </ac:spMkLst>
        </pc:spChg>
        <pc:spChg chg="del">
          <ac:chgData name="Sherzod Elamanov" userId="e52a9127-9ee9-4f89-a575-fff8ba45a069" providerId="ADAL" clId="{74787FAD-6AE1-410C-B9E7-8DEF0D8F5CAA}" dt="2023-06-12T05:47:48.328" v="100" actId="478"/>
          <ac:spMkLst>
            <pc:docMk/>
            <pc:sldMk cId="3104291283" sldId="260"/>
            <ac:spMk id="26" creationId="{E56601F6-35EE-89C3-2486-9BCA3D830BD6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31" creationId="{E4C36911-49E4-6663-BC91-89D473832866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32" creationId="{D977E607-724C-8DE5-7AA7-BA0979309DF8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33" creationId="{08BB7689-D3FE-C9A7-A89E-E5846A3DF1D2}"/>
          </ac:spMkLst>
        </pc:spChg>
        <pc:spChg chg="add del mod">
          <ac:chgData name="Sherzod Elamanov" userId="e52a9127-9ee9-4f89-a575-fff8ba45a069" providerId="ADAL" clId="{74787FAD-6AE1-410C-B9E7-8DEF0D8F5CAA}" dt="2023-06-09T08:21:39.738" v="17" actId="478"/>
          <ac:spMkLst>
            <pc:docMk/>
            <pc:sldMk cId="3104291283" sldId="260"/>
            <ac:spMk id="35" creationId="{C0D2E7B3-A6FE-D809-510D-B35718E231BF}"/>
          </ac:spMkLst>
        </pc:spChg>
        <pc:spChg chg="add del mod">
          <ac:chgData name="Sherzod Elamanov" userId="e52a9127-9ee9-4f89-a575-fff8ba45a069" providerId="ADAL" clId="{74787FAD-6AE1-410C-B9E7-8DEF0D8F5CAA}" dt="2023-06-12T05:47:29.239" v="93" actId="478"/>
          <ac:spMkLst>
            <pc:docMk/>
            <pc:sldMk cId="3104291283" sldId="260"/>
            <ac:spMk id="36" creationId="{3341BF4E-13F5-E8B8-BB88-0C731BAF805E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37" creationId="{4342A299-7D80-4491-9334-73D8DC7AACA8}"/>
          </ac:spMkLst>
        </pc:spChg>
        <pc:spChg chg="add del">
          <ac:chgData name="Sherzod Elamanov" userId="e52a9127-9ee9-4f89-a575-fff8ba45a069" providerId="ADAL" clId="{74787FAD-6AE1-410C-B9E7-8DEF0D8F5CAA}" dt="2023-06-09T08:26:50.050" v="19" actId="478"/>
          <ac:spMkLst>
            <pc:docMk/>
            <pc:sldMk cId="3104291283" sldId="260"/>
            <ac:spMk id="40" creationId="{1C41D526-06CC-97D6-DE33-413DDCFC446E}"/>
          </ac:spMkLst>
        </pc:spChg>
        <pc:spChg chg="add del mod">
          <ac:chgData name="Sherzod Elamanov" userId="e52a9127-9ee9-4f89-a575-fff8ba45a069" providerId="ADAL" clId="{74787FAD-6AE1-410C-B9E7-8DEF0D8F5CAA}" dt="2023-06-12T05:47:36.374" v="97" actId="478"/>
          <ac:spMkLst>
            <pc:docMk/>
            <pc:sldMk cId="3104291283" sldId="260"/>
            <ac:spMk id="42" creationId="{F861076F-9B62-DF10-16B5-BEE631F03336}"/>
          </ac:spMkLst>
        </pc:spChg>
        <pc:spChg chg="add del mod">
          <ac:chgData name="Sherzod Elamanov" userId="e52a9127-9ee9-4f89-a575-fff8ba45a069" providerId="ADAL" clId="{74787FAD-6AE1-410C-B9E7-8DEF0D8F5CAA}" dt="2023-06-09T08:31:42.337" v="57"/>
          <ac:spMkLst>
            <pc:docMk/>
            <pc:sldMk cId="3104291283" sldId="260"/>
            <ac:spMk id="43" creationId="{328B2625-8C58-11E5-ABAD-B9113570A00B}"/>
          </ac:spMkLst>
        </pc:spChg>
        <pc:spChg chg="add del mod">
          <ac:chgData name="Sherzod Elamanov" userId="e52a9127-9ee9-4f89-a575-fff8ba45a069" providerId="ADAL" clId="{74787FAD-6AE1-410C-B9E7-8DEF0D8F5CAA}" dt="2023-06-09T08:31:42.337" v="57"/>
          <ac:spMkLst>
            <pc:docMk/>
            <pc:sldMk cId="3104291283" sldId="260"/>
            <ac:spMk id="44" creationId="{EBA7DEB7-0B6B-A9BF-0E7B-28634FCA0430}"/>
          </ac:spMkLst>
        </pc:spChg>
        <pc:spChg chg="add del mod">
          <ac:chgData name="Sherzod Elamanov" userId="e52a9127-9ee9-4f89-a575-fff8ba45a069" providerId="ADAL" clId="{74787FAD-6AE1-410C-B9E7-8DEF0D8F5CAA}" dt="2023-06-12T05:47:30.188" v="94" actId="478"/>
          <ac:spMkLst>
            <pc:docMk/>
            <pc:sldMk cId="3104291283" sldId="260"/>
            <ac:spMk id="45" creationId="{688F12D0-76D8-3AB1-09C2-385020AB1D3A}"/>
          </ac:spMkLst>
        </pc:spChg>
        <pc:spChg chg="add del mod">
          <ac:chgData name="Sherzod Elamanov" userId="e52a9127-9ee9-4f89-a575-fff8ba45a069" providerId="ADAL" clId="{74787FAD-6AE1-410C-B9E7-8DEF0D8F5CAA}" dt="2023-06-12T05:47:37.334" v="98" actId="478"/>
          <ac:spMkLst>
            <pc:docMk/>
            <pc:sldMk cId="3104291283" sldId="260"/>
            <ac:spMk id="46" creationId="{BBDF9A1C-BA46-8A61-9C84-03F490991A45}"/>
          </ac:spMkLst>
        </pc:spChg>
        <pc:spChg chg="add del mod">
          <ac:chgData name="Sherzod Elamanov" userId="e52a9127-9ee9-4f89-a575-fff8ba45a069" providerId="ADAL" clId="{74787FAD-6AE1-410C-B9E7-8DEF0D8F5CAA}" dt="2023-06-12T05:47:38.273" v="99" actId="478"/>
          <ac:spMkLst>
            <pc:docMk/>
            <pc:sldMk cId="3104291283" sldId="260"/>
            <ac:spMk id="48" creationId="{5518E986-7B47-E2C3-3C32-6E2D977C9EBE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61" creationId="{70A9ED72-8A7B-5AD3-0F1F-D7EA6C4984FD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70" creationId="{81AABEB8-5F9D-DF83-F8AC-EF55C39B1F8B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71" creationId="{D319B62E-E276-71E9-0CFE-DBE5BE684859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76" creationId="{8909D512-62D8-1FEB-18E8-928DFDFD7644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77" creationId="{5FBD6DD3-8CBD-3A8E-5792-862A22341D77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78" creationId="{1E03D556-C47E-7FFD-5200-B6E71DF0133E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79" creationId="{A0F20E28-2A23-3DA1-FF99-A2CA5E219200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80" creationId="{39D99DD8-2CE2-E893-2260-BBDB1766ACB6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81" creationId="{39738E01-D46A-EB60-E9A8-2472BEA0D8D7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04" creationId="{4856B615-0DC6-E06D-39F8-357AD306EE6F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05" creationId="{7447ECF5-D611-3019-FE14-77F8492E10DF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06" creationId="{45E2CD52-F2AC-44E3-288E-74A1F1B4F128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16" creationId="{19B79B1C-8962-8B5F-D586-E1EC88A6FED5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17" creationId="{F9966E85-575F-55B9-B789-8BDCCD2AAB5D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18" creationId="{C96530C4-D7D0-F913-67D6-224C5731A582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19" creationId="{FA4F00FC-2864-9795-8C56-AFD285D83FDD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21" creationId="{27660A09-C549-2D44-752E-069DE97E858D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25" creationId="{FBC24A49-DD64-E78C-7F93-A9C5E037E133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28" creationId="{F287F422-E438-4464-09DE-443EA27B0D6C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30" creationId="{C6448764-136D-6B16-78C0-FC12469A991C}"/>
          </ac:spMkLst>
        </pc:spChg>
        <pc:spChg chg="mod">
          <ac:chgData name="Sherzod Elamanov" userId="e52a9127-9ee9-4f89-a575-fff8ba45a069" providerId="ADAL" clId="{74787FAD-6AE1-410C-B9E7-8DEF0D8F5CAA}" dt="2023-06-14T03:02:37.365" v="6580" actId="1076"/>
          <ac:spMkLst>
            <pc:docMk/>
            <pc:sldMk cId="3104291283" sldId="260"/>
            <ac:spMk id="131" creationId="{8CABE20A-90C7-C046-7145-CD3D10F44CFE}"/>
          </ac:spMkLst>
        </pc:sp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2" creationId="{91DAA6B0-FF63-87D3-FF6A-FB1589F0CDB5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3" creationId="{4002A934-A7B8-9E80-A37A-880A23E22D15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4" creationId="{BAEB0B0F-4032-5C9D-E7CA-F2468DC908B5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5" creationId="{8C17ABB9-1CDC-FFD4-AE47-EA873363E8E4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6" creationId="{F0B154B6-F4EE-EDDA-128F-D68E630C46A7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20" creationId="{B8FBD2B0-5FD3-BE72-7FA0-A92BA26478EB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25" creationId="{788C7006-F4E6-4DC2-1EA5-92953B61C643}"/>
          </ac:cxnSpMkLst>
        </pc:cxnChg>
        <pc:cxnChg chg="del">
          <ac:chgData name="Sherzod Elamanov" userId="e52a9127-9ee9-4f89-a575-fff8ba45a069" providerId="ADAL" clId="{74787FAD-6AE1-410C-B9E7-8DEF0D8F5CAA}" dt="2023-06-12T05:47:49.324" v="101" actId="478"/>
          <ac:cxnSpMkLst>
            <pc:docMk/>
            <pc:sldMk cId="3104291283" sldId="260"/>
            <ac:cxnSpMk id="27" creationId="{6F7D6418-EEBB-3FF6-19FA-16D3A8502EF6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28" creationId="{B6337FEA-E180-06B4-4088-3724FE62E215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29" creationId="{7987C78E-54B8-6607-B734-5A1700CDB60D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30" creationId="{834C1EC9-6854-1D5B-05C8-E9B3DD78B77C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34" creationId="{C6B84D04-1AAC-D077-D952-A7FD6FEAA6CC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41" creationId="{C799C20C-0737-E0B6-2A0A-57819D064017}"/>
          </ac:cxnSpMkLst>
        </pc:cxnChg>
        <pc:cxnChg chg="add del mod">
          <ac:chgData name="Sherzod Elamanov" userId="e52a9127-9ee9-4f89-a575-fff8ba45a069" providerId="ADAL" clId="{74787FAD-6AE1-410C-B9E7-8DEF0D8F5CAA}" dt="2023-06-09T08:34:04.436" v="79"/>
          <ac:cxnSpMkLst>
            <pc:docMk/>
            <pc:sldMk cId="3104291283" sldId="260"/>
            <ac:cxnSpMk id="47" creationId="{CC952294-AC43-610E-65BB-3BF654B72D95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52" creationId="{C32B38EB-5CE7-3CFF-B0A0-5EFE1B015DC8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55" creationId="{E7FD1727-F5EC-C955-D545-66DC77874639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64" creationId="{3F36FDEE-73AA-8392-D94B-68800A01BECD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82" creationId="{0C7D8A6B-4BE0-42A6-BD35-EE6DC547A935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84" creationId="{C1241E02-5F45-A4F9-4687-7E0C468E9125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07" creationId="{5EDB411E-AA87-9917-E449-E752EDDD029B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09" creationId="{47C02EC7-6444-81BE-E71C-ABA377972525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10" creationId="{2CCC9573-CAEE-18BD-ACC6-2BCA4C7ED6B0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13" creationId="{3C4909E9-4B9E-6F53-5722-503779B32F9C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14" creationId="{B6000E5F-5A58-ED15-A36F-4462A142E19F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20" creationId="{4D5C6474-4BF7-4BD6-DF6F-BEF9E559F501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24" creationId="{14CE13A9-206C-E799-965F-188D7DFAEB21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27" creationId="{F640BD32-6C62-610F-BB21-8A395DCD78CE}"/>
          </ac:cxnSpMkLst>
        </pc:cxnChg>
        <pc:cxnChg chg="mod">
          <ac:chgData name="Sherzod Elamanov" userId="e52a9127-9ee9-4f89-a575-fff8ba45a069" providerId="ADAL" clId="{74787FAD-6AE1-410C-B9E7-8DEF0D8F5CAA}" dt="2023-06-14T03:02:37.365" v="6580" actId="1076"/>
          <ac:cxnSpMkLst>
            <pc:docMk/>
            <pc:sldMk cId="3104291283" sldId="260"/>
            <ac:cxnSpMk id="129" creationId="{8ECCEAAF-E343-654C-778D-8C8A2E331DE0}"/>
          </ac:cxnSpMkLst>
        </pc:cxnChg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72136927" sldId="276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1550707047" sldId="277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1270591107" sldId="278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2707752762" sldId="279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1039682505" sldId="281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314822323" sldId="282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2742960845" sldId="283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544156401" sldId="284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1610045490" sldId="286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1314851615" sldId="287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3049051232" sldId="289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1066626625" sldId="290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1287060539" sldId="291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3670343452" sldId="292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2175129356" sldId="293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2641936374" sldId="294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3186315988" sldId="295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3454979154" sldId="296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3757794510" sldId="297"/>
        </pc:sldMkLst>
      </pc:sldChg>
      <pc:sldChg chg="del">
        <pc:chgData name="Sherzod Elamanov" userId="e52a9127-9ee9-4f89-a575-fff8ba45a069" providerId="ADAL" clId="{74787FAD-6AE1-410C-B9E7-8DEF0D8F5CAA}" dt="2023-06-14T04:13:44.775" v="8560" actId="47"/>
        <pc:sldMkLst>
          <pc:docMk/>
          <pc:sldMk cId="1327896500" sldId="298"/>
        </pc:sldMkLst>
      </pc:sldChg>
      <pc:sldChg chg="addSp delSp modSp add mod">
        <pc:chgData name="Sherzod Elamanov" userId="e52a9127-9ee9-4f89-a575-fff8ba45a069" providerId="ADAL" clId="{74787FAD-6AE1-410C-B9E7-8DEF0D8F5CAA}" dt="2023-06-14T01:50:41.848" v="5392" actId="27636"/>
        <pc:sldMkLst>
          <pc:docMk/>
          <pc:sldMk cId="3578059370" sldId="299"/>
        </pc:sldMkLst>
        <pc:spChg chg="mod">
          <ac:chgData name="Sherzod Elamanov" userId="e52a9127-9ee9-4f89-a575-fff8ba45a069" providerId="ADAL" clId="{74787FAD-6AE1-410C-B9E7-8DEF0D8F5CAA}" dt="2023-06-12T05:58:12.590" v="723" actId="20577"/>
          <ac:spMkLst>
            <pc:docMk/>
            <pc:sldMk cId="3578059370" sldId="299"/>
            <ac:spMk id="2" creationId="{00000000-0000-0000-0000-000000000000}"/>
          </ac:spMkLst>
        </pc:spChg>
        <pc:spChg chg="mod">
          <ac:chgData name="Sherzod Elamanov" userId="e52a9127-9ee9-4f89-a575-fff8ba45a069" providerId="ADAL" clId="{74787FAD-6AE1-410C-B9E7-8DEF0D8F5CAA}" dt="2023-06-14T01:50:41.848" v="5392" actId="27636"/>
          <ac:spMkLst>
            <pc:docMk/>
            <pc:sldMk cId="3578059370" sldId="299"/>
            <ac:spMk id="3" creationId="{00000000-0000-0000-0000-000000000000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4" creationId="{1B1AB28E-C140-C38E-E79B-2EDC15BA04C8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5" creationId="{666CE464-B100-4579-48BF-81323631FD98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6" creationId="{3D811864-185A-079C-D9D4-E2CD9A3C955C}"/>
          </ac:spMkLst>
        </pc:spChg>
        <pc:spChg chg="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7" creationId="{00000000-0000-0000-0000-000000000000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8" creationId="{5A820C5C-8217-A595-7A9C-72E7BA124E12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9" creationId="{2129EE11-4F58-4C84-2AAC-8A7F23F25B96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0" creationId="{A95F3E3D-FD70-FA4F-FBC0-B384F90DCB11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1" creationId="{49C954E8-9B77-6AD7-D554-7BA65142EA17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7" creationId="{C2E2AAB7-1105-1AE6-9DFB-D84106BEBC64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8" creationId="{E710DA1E-C06D-8096-E62F-FD2823B1D19D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9" creationId="{B46324BA-7C2E-3393-91B8-1E6477C96C29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21" creationId="{743EFBE3-E1F0-666D-F51A-6990922A47CE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22" creationId="{A5BBE969-29D1-7609-FECB-6356141B504C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23" creationId="{C7DF6E0B-32CC-AA4F-E781-2052C2367653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31" creationId="{E4C36911-49E4-6663-BC91-89D473832866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32" creationId="{D977E607-724C-8DE5-7AA7-BA0979309DF8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33" creationId="{08BB7689-D3FE-C9A7-A89E-E5846A3DF1D2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37" creationId="{4342A299-7D80-4491-9334-73D8DC7AACA8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61" creationId="{70A9ED72-8A7B-5AD3-0F1F-D7EA6C4984FD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70" creationId="{81AABEB8-5F9D-DF83-F8AC-EF55C39B1F8B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71" creationId="{D319B62E-E276-71E9-0CFE-DBE5BE684859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76" creationId="{8909D512-62D8-1FEB-18E8-928DFDFD7644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77" creationId="{5FBD6DD3-8CBD-3A8E-5792-862A22341D77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78" creationId="{1E03D556-C47E-7FFD-5200-B6E71DF0133E}"/>
          </ac:spMkLst>
        </pc:spChg>
        <pc:spChg chg="add del mod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79" creationId="{A0F20E28-2A23-3DA1-FF99-A2CA5E219200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80" creationId="{39D99DD8-2CE2-E893-2260-BBDB1766ACB6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81" creationId="{39738E01-D46A-EB60-E9A8-2472BEA0D8D7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04" creationId="{4856B615-0DC6-E06D-39F8-357AD306EE6F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05" creationId="{7447ECF5-D611-3019-FE14-77F8492E10DF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06" creationId="{45E2CD52-F2AC-44E3-288E-74A1F1B4F128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16" creationId="{19B79B1C-8962-8B5F-D586-E1EC88A6FED5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17" creationId="{F9966E85-575F-55B9-B789-8BDCCD2AAB5D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18" creationId="{C96530C4-D7D0-F913-67D6-224C5731A582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19" creationId="{FA4F00FC-2864-9795-8C56-AFD285D83FDD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21" creationId="{27660A09-C549-2D44-752E-069DE97E858D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25" creationId="{FBC24A49-DD64-E78C-7F93-A9C5E037E133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28" creationId="{F287F422-E438-4464-09DE-443EA27B0D6C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30" creationId="{C6448764-136D-6B16-78C0-FC12469A991C}"/>
          </ac:spMkLst>
        </pc:spChg>
        <pc:spChg chg="add del">
          <ac:chgData name="Sherzod Elamanov" userId="e52a9127-9ee9-4f89-a575-fff8ba45a069" providerId="ADAL" clId="{74787FAD-6AE1-410C-B9E7-8DEF0D8F5CAA}" dt="2023-06-12T05:56:20.743" v="544" actId="478"/>
          <ac:spMkLst>
            <pc:docMk/>
            <pc:sldMk cId="3578059370" sldId="299"/>
            <ac:spMk id="131" creationId="{8CABE20A-90C7-C046-7145-CD3D10F44CFE}"/>
          </ac:spMkLst>
        </pc:sp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2" creationId="{91DAA6B0-FF63-87D3-FF6A-FB1589F0CDB5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3" creationId="{4002A934-A7B8-9E80-A37A-880A23E22D15}"/>
          </ac:cxnSpMkLst>
        </pc:cxnChg>
        <pc:cxnChg chg="add del mod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4" creationId="{BAEB0B0F-4032-5C9D-E7CA-F2468DC908B5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5" creationId="{8C17ABB9-1CDC-FFD4-AE47-EA873363E8E4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6" creationId="{F0B154B6-F4EE-EDDA-128F-D68E630C46A7}"/>
          </ac:cxnSpMkLst>
        </pc:cxnChg>
        <pc:cxnChg chg="add del mod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20" creationId="{B8FBD2B0-5FD3-BE72-7FA0-A92BA26478EB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25" creationId="{788C7006-F4E6-4DC2-1EA5-92953B61C643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28" creationId="{B6337FEA-E180-06B4-4088-3724FE62E215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29" creationId="{7987C78E-54B8-6607-B734-5A1700CDB60D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30" creationId="{834C1EC9-6854-1D5B-05C8-E9B3DD78B77C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34" creationId="{C6B84D04-1AAC-D077-D952-A7FD6FEAA6CC}"/>
          </ac:cxnSpMkLst>
        </pc:cxnChg>
        <pc:cxnChg chg="add del mod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41" creationId="{C799C20C-0737-E0B6-2A0A-57819D064017}"/>
          </ac:cxnSpMkLst>
        </pc:cxnChg>
        <pc:cxnChg chg="add del mod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52" creationId="{C32B38EB-5CE7-3CFF-B0A0-5EFE1B015DC8}"/>
          </ac:cxnSpMkLst>
        </pc:cxnChg>
        <pc:cxnChg chg="add del mod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55" creationId="{E7FD1727-F5EC-C955-D545-66DC77874639}"/>
          </ac:cxnSpMkLst>
        </pc:cxnChg>
        <pc:cxnChg chg="add del mod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64" creationId="{3F36FDEE-73AA-8392-D94B-68800A01BECD}"/>
          </ac:cxnSpMkLst>
        </pc:cxnChg>
        <pc:cxnChg chg="add del mod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82" creationId="{0C7D8A6B-4BE0-42A6-BD35-EE6DC547A935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84" creationId="{C1241E02-5F45-A4F9-4687-7E0C468E9125}"/>
          </ac:cxnSpMkLst>
        </pc:cxnChg>
        <pc:cxnChg chg="add del mod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07" creationId="{5EDB411E-AA87-9917-E449-E752EDDD029B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09" creationId="{47C02EC7-6444-81BE-E71C-ABA377972525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10" creationId="{2CCC9573-CAEE-18BD-ACC6-2BCA4C7ED6B0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13" creationId="{3C4909E9-4B9E-6F53-5722-503779B32F9C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14" creationId="{B6000E5F-5A58-ED15-A36F-4462A142E19F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20" creationId="{4D5C6474-4BF7-4BD6-DF6F-BEF9E559F501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24" creationId="{14CE13A9-206C-E799-965F-188D7DFAEB21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27" creationId="{F640BD32-6C62-610F-BB21-8A395DCD78CE}"/>
          </ac:cxnSpMkLst>
        </pc:cxnChg>
        <pc:cxnChg chg="add del">
          <ac:chgData name="Sherzod Elamanov" userId="e52a9127-9ee9-4f89-a575-fff8ba45a069" providerId="ADAL" clId="{74787FAD-6AE1-410C-B9E7-8DEF0D8F5CAA}" dt="2023-06-12T05:56:20.743" v="544" actId="478"/>
          <ac:cxnSpMkLst>
            <pc:docMk/>
            <pc:sldMk cId="3578059370" sldId="299"/>
            <ac:cxnSpMk id="129" creationId="{8ECCEAAF-E343-654C-778D-8C8A2E331DE0}"/>
          </ac:cxnSpMkLst>
        </pc:cxnChg>
      </pc:sldChg>
      <pc:sldChg chg="delSp modSp add mod">
        <pc:chgData name="Sherzod Elamanov" userId="e52a9127-9ee9-4f89-a575-fff8ba45a069" providerId="ADAL" clId="{74787FAD-6AE1-410C-B9E7-8DEF0D8F5CAA}" dt="2023-06-12T09:43:51.049" v="2137" actId="20577"/>
        <pc:sldMkLst>
          <pc:docMk/>
          <pc:sldMk cId="2244851234" sldId="300"/>
        </pc:sldMkLst>
        <pc:spChg chg="mod">
          <ac:chgData name="Sherzod Elamanov" userId="e52a9127-9ee9-4f89-a575-fff8ba45a069" providerId="ADAL" clId="{74787FAD-6AE1-410C-B9E7-8DEF0D8F5CAA}" dt="2023-06-12T06:19:57.225" v="1467" actId="20577"/>
          <ac:spMkLst>
            <pc:docMk/>
            <pc:sldMk cId="2244851234" sldId="300"/>
            <ac:spMk id="2" creationId="{00000000-0000-0000-0000-000000000000}"/>
          </ac:spMkLst>
        </pc:spChg>
        <pc:spChg chg="mod">
          <ac:chgData name="Sherzod Elamanov" userId="e52a9127-9ee9-4f89-a575-fff8ba45a069" providerId="ADAL" clId="{74787FAD-6AE1-410C-B9E7-8DEF0D8F5CAA}" dt="2023-06-12T09:43:51.049" v="2137" actId="20577"/>
          <ac:spMkLst>
            <pc:docMk/>
            <pc:sldMk cId="2244851234" sldId="300"/>
            <ac:spMk id="3" creationId="{00000000-0000-0000-0000-000000000000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4" creationId="{1B1AB28E-C140-C38E-E79B-2EDC15BA04C8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5" creationId="{666CE464-B100-4579-48BF-81323631FD98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6" creationId="{3D811864-185A-079C-D9D4-E2CD9A3C955C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8" creationId="{5A820C5C-8217-A595-7A9C-72E7BA124E12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9" creationId="{2129EE11-4F58-4C84-2AAC-8A7F23F25B96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0" creationId="{A95F3E3D-FD70-FA4F-FBC0-B384F90DCB11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1" creationId="{49C954E8-9B77-6AD7-D554-7BA65142EA17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7" creationId="{C2E2AAB7-1105-1AE6-9DFB-D84106BEBC64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8" creationId="{E710DA1E-C06D-8096-E62F-FD2823B1D19D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9" creationId="{B46324BA-7C2E-3393-91B8-1E6477C96C29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21" creationId="{743EFBE3-E1F0-666D-F51A-6990922A47CE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22" creationId="{A5BBE969-29D1-7609-FECB-6356141B504C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23" creationId="{C7DF6E0B-32CC-AA4F-E781-2052C2367653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31" creationId="{E4C36911-49E4-6663-BC91-89D473832866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32" creationId="{D977E607-724C-8DE5-7AA7-BA0979309DF8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33" creationId="{08BB7689-D3FE-C9A7-A89E-E5846A3DF1D2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37" creationId="{4342A299-7D80-4491-9334-73D8DC7AACA8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61" creationId="{70A9ED72-8A7B-5AD3-0F1F-D7EA6C4984FD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70" creationId="{81AABEB8-5F9D-DF83-F8AC-EF55C39B1F8B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71" creationId="{D319B62E-E276-71E9-0CFE-DBE5BE684859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76" creationId="{8909D512-62D8-1FEB-18E8-928DFDFD7644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77" creationId="{5FBD6DD3-8CBD-3A8E-5792-862A22341D77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78" creationId="{1E03D556-C47E-7FFD-5200-B6E71DF0133E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79" creationId="{A0F20E28-2A23-3DA1-FF99-A2CA5E219200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80" creationId="{39D99DD8-2CE2-E893-2260-BBDB1766ACB6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81" creationId="{39738E01-D46A-EB60-E9A8-2472BEA0D8D7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04" creationId="{4856B615-0DC6-E06D-39F8-357AD306EE6F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05" creationId="{7447ECF5-D611-3019-FE14-77F8492E10DF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06" creationId="{45E2CD52-F2AC-44E3-288E-74A1F1B4F128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16" creationId="{19B79B1C-8962-8B5F-D586-E1EC88A6FED5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17" creationId="{F9966E85-575F-55B9-B789-8BDCCD2AAB5D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18" creationId="{C96530C4-D7D0-F913-67D6-224C5731A582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19" creationId="{FA4F00FC-2864-9795-8C56-AFD285D83FDD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21" creationId="{27660A09-C549-2D44-752E-069DE97E858D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25" creationId="{FBC24A49-DD64-E78C-7F93-A9C5E037E133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28" creationId="{F287F422-E438-4464-09DE-443EA27B0D6C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30" creationId="{C6448764-136D-6B16-78C0-FC12469A991C}"/>
          </ac:spMkLst>
        </pc:spChg>
        <pc:spChg chg="del">
          <ac:chgData name="Sherzod Elamanov" userId="e52a9127-9ee9-4f89-a575-fff8ba45a069" providerId="ADAL" clId="{74787FAD-6AE1-410C-B9E7-8DEF0D8F5CAA}" dt="2023-06-12T05:59:10.691" v="746" actId="478"/>
          <ac:spMkLst>
            <pc:docMk/>
            <pc:sldMk cId="2244851234" sldId="300"/>
            <ac:spMk id="131" creationId="{8CABE20A-90C7-C046-7145-CD3D10F44CFE}"/>
          </ac:spMkLst>
        </pc:sp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2" creationId="{91DAA6B0-FF63-87D3-FF6A-FB1589F0CDB5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3" creationId="{4002A934-A7B8-9E80-A37A-880A23E22D15}"/>
          </ac:cxnSpMkLst>
        </pc:cxnChg>
        <pc:cxnChg chg="del mod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4" creationId="{BAEB0B0F-4032-5C9D-E7CA-F2468DC908B5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5" creationId="{8C17ABB9-1CDC-FFD4-AE47-EA873363E8E4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6" creationId="{F0B154B6-F4EE-EDDA-128F-D68E630C46A7}"/>
          </ac:cxnSpMkLst>
        </pc:cxnChg>
        <pc:cxnChg chg="del mod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20" creationId="{B8FBD2B0-5FD3-BE72-7FA0-A92BA26478EB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25" creationId="{788C7006-F4E6-4DC2-1EA5-92953B61C643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28" creationId="{B6337FEA-E180-06B4-4088-3724FE62E215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29" creationId="{7987C78E-54B8-6607-B734-5A1700CDB60D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30" creationId="{834C1EC9-6854-1D5B-05C8-E9B3DD78B77C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34" creationId="{C6B84D04-1AAC-D077-D952-A7FD6FEAA6CC}"/>
          </ac:cxnSpMkLst>
        </pc:cxnChg>
        <pc:cxnChg chg="del mod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41" creationId="{C799C20C-0737-E0B6-2A0A-57819D064017}"/>
          </ac:cxnSpMkLst>
        </pc:cxnChg>
        <pc:cxnChg chg="del mod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52" creationId="{C32B38EB-5CE7-3CFF-B0A0-5EFE1B015DC8}"/>
          </ac:cxnSpMkLst>
        </pc:cxnChg>
        <pc:cxnChg chg="del mod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55" creationId="{E7FD1727-F5EC-C955-D545-66DC77874639}"/>
          </ac:cxnSpMkLst>
        </pc:cxnChg>
        <pc:cxnChg chg="del mod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64" creationId="{3F36FDEE-73AA-8392-D94B-68800A01BECD}"/>
          </ac:cxnSpMkLst>
        </pc:cxnChg>
        <pc:cxnChg chg="del mod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82" creationId="{0C7D8A6B-4BE0-42A6-BD35-EE6DC547A935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84" creationId="{C1241E02-5F45-A4F9-4687-7E0C468E9125}"/>
          </ac:cxnSpMkLst>
        </pc:cxnChg>
        <pc:cxnChg chg="del mod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07" creationId="{5EDB411E-AA87-9917-E449-E752EDDD029B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09" creationId="{47C02EC7-6444-81BE-E71C-ABA377972525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10" creationId="{2CCC9573-CAEE-18BD-ACC6-2BCA4C7ED6B0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13" creationId="{3C4909E9-4B9E-6F53-5722-503779B32F9C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14" creationId="{B6000E5F-5A58-ED15-A36F-4462A142E19F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20" creationId="{4D5C6474-4BF7-4BD6-DF6F-BEF9E559F501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24" creationId="{14CE13A9-206C-E799-965F-188D7DFAEB21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27" creationId="{F640BD32-6C62-610F-BB21-8A395DCD78CE}"/>
          </ac:cxnSpMkLst>
        </pc:cxnChg>
        <pc:cxnChg chg="del">
          <ac:chgData name="Sherzod Elamanov" userId="e52a9127-9ee9-4f89-a575-fff8ba45a069" providerId="ADAL" clId="{74787FAD-6AE1-410C-B9E7-8DEF0D8F5CAA}" dt="2023-06-12T05:59:10.691" v="746" actId="478"/>
          <ac:cxnSpMkLst>
            <pc:docMk/>
            <pc:sldMk cId="2244851234" sldId="300"/>
            <ac:cxnSpMk id="129" creationId="{8ECCEAAF-E343-654C-778D-8C8A2E331DE0}"/>
          </ac:cxnSpMkLst>
        </pc:cxnChg>
      </pc:sldChg>
      <pc:sldChg chg="modSp add mod">
        <pc:chgData name="Sherzod Elamanov" userId="e52a9127-9ee9-4f89-a575-fff8ba45a069" providerId="ADAL" clId="{74787FAD-6AE1-410C-B9E7-8DEF0D8F5CAA}" dt="2023-06-14T00:40:06.518" v="3135" actId="20577"/>
        <pc:sldMkLst>
          <pc:docMk/>
          <pc:sldMk cId="1707214133" sldId="301"/>
        </pc:sldMkLst>
        <pc:spChg chg="mod">
          <ac:chgData name="Sherzod Elamanov" userId="e52a9127-9ee9-4f89-a575-fff8ba45a069" providerId="ADAL" clId="{74787FAD-6AE1-410C-B9E7-8DEF0D8F5CAA}" dt="2023-06-14T00:22:53.229" v="2156" actId="27636"/>
          <ac:spMkLst>
            <pc:docMk/>
            <pc:sldMk cId="1707214133" sldId="301"/>
            <ac:spMk id="2" creationId="{00000000-0000-0000-0000-000000000000}"/>
          </ac:spMkLst>
        </pc:spChg>
        <pc:spChg chg="mod">
          <ac:chgData name="Sherzod Elamanov" userId="e52a9127-9ee9-4f89-a575-fff8ba45a069" providerId="ADAL" clId="{74787FAD-6AE1-410C-B9E7-8DEF0D8F5CAA}" dt="2023-06-14T00:40:06.518" v="3135" actId="20577"/>
          <ac:spMkLst>
            <pc:docMk/>
            <pc:sldMk cId="1707214133" sldId="301"/>
            <ac:spMk id="3" creationId="{00000000-0000-0000-0000-000000000000}"/>
          </ac:spMkLst>
        </pc:spChg>
      </pc:sldChg>
      <pc:sldChg chg="modSp add del mod">
        <pc:chgData name="Sherzod Elamanov" userId="e52a9127-9ee9-4f89-a575-fff8ba45a069" providerId="ADAL" clId="{74787FAD-6AE1-410C-B9E7-8DEF0D8F5CAA}" dt="2023-06-12T06:48:57.988" v="2103" actId="47"/>
        <pc:sldMkLst>
          <pc:docMk/>
          <pc:sldMk cId="3359814576" sldId="301"/>
        </pc:sldMkLst>
        <pc:spChg chg="mod">
          <ac:chgData name="Sherzod Elamanov" userId="e52a9127-9ee9-4f89-a575-fff8ba45a069" providerId="ADAL" clId="{74787FAD-6AE1-410C-B9E7-8DEF0D8F5CAA}" dt="2023-06-12T06:46:38.606" v="1990"/>
          <ac:spMkLst>
            <pc:docMk/>
            <pc:sldMk cId="3359814576" sldId="301"/>
            <ac:spMk id="2" creationId="{00000000-0000-0000-0000-000000000000}"/>
          </ac:spMkLst>
        </pc:spChg>
        <pc:spChg chg="mod">
          <ac:chgData name="Sherzod Elamanov" userId="e52a9127-9ee9-4f89-a575-fff8ba45a069" providerId="ADAL" clId="{74787FAD-6AE1-410C-B9E7-8DEF0D8F5CAA}" dt="2023-06-12T06:46:55.921" v="1993" actId="14"/>
          <ac:spMkLst>
            <pc:docMk/>
            <pc:sldMk cId="3359814576" sldId="301"/>
            <ac:spMk id="3" creationId="{00000000-0000-0000-0000-000000000000}"/>
          </ac:spMkLst>
        </pc:spChg>
      </pc:sldChg>
      <pc:sldChg chg="addSp delSp modSp add del mod ord">
        <pc:chgData name="Sherzod Elamanov" userId="e52a9127-9ee9-4f89-a575-fff8ba45a069" providerId="ADAL" clId="{74787FAD-6AE1-410C-B9E7-8DEF0D8F5CAA}" dt="2023-06-12T06:41:45.863" v="1954" actId="47"/>
        <pc:sldMkLst>
          <pc:docMk/>
          <pc:sldMk cId="3920944316" sldId="301"/>
        </pc:sldMkLst>
        <pc:spChg chg="mod">
          <ac:chgData name="Sherzod Elamanov" userId="e52a9127-9ee9-4f89-a575-fff8ba45a069" providerId="ADAL" clId="{74787FAD-6AE1-410C-B9E7-8DEF0D8F5CAA}" dt="2023-06-12T06:37:13.949" v="1923" actId="20577"/>
          <ac:spMkLst>
            <pc:docMk/>
            <pc:sldMk cId="3920944316" sldId="301"/>
            <ac:spMk id="3" creationId="{00000000-0000-0000-0000-000000000000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4" creationId="{DF8275EF-4833-60FC-D939-989C06648218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5" creationId="{99B50B20-8CCE-A02F-49CA-7F17661D83C0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6" creationId="{4D54BE8F-BB0A-590B-FAEF-E02D3DAF79C5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7" creationId="{3831A401-71F9-7BC4-1EFE-B3EAD4525E51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10" creationId="{768DFF37-4087-0572-C835-7798795ED60C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11" creationId="{A5B1F186-BECD-DEBE-9D0E-FFB36AA8763C}"/>
          </ac:spMkLst>
        </pc:spChg>
        <pc:spChg chg="add mod">
          <ac:chgData name="Sherzod Elamanov" userId="e52a9127-9ee9-4f89-a575-fff8ba45a069" providerId="ADAL" clId="{74787FAD-6AE1-410C-B9E7-8DEF0D8F5CAA}" dt="2023-06-12T06:41:14.484" v="1947" actId="20577"/>
          <ac:spMkLst>
            <pc:docMk/>
            <pc:sldMk cId="3920944316" sldId="301"/>
            <ac:spMk id="12" creationId="{4105D4C6-784B-0D72-1B04-01AF2F6F101A}"/>
          </ac:spMkLst>
        </pc:spChg>
        <pc:spChg chg="add mod">
          <ac:chgData name="Sherzod Elamanov" userId="e52a9127-9ee9-4f89-a575-fff8ba45a069" providerId="ADAL" clId="{74787FAD-6AE1-410C-B9E7-8DEF0D8F5CAA}" dt="2023-06-12T06:41:21.757" v="1953" actId="20577"/>
          <ac:spMkLst>
            <pc:docMk/>
            <pc:sldMk cId="3920944316" sldId="301"/>
            <ac:spMk id="13" creationId="{4D247244-7419-B849-017D-8383AF74A4B2}"/>
          </ac:spMkLst>
        </pc:spChg>
        <pc:spChg chg="add mod">
          <ac:chgData name="Sherzod Elamanov" userId="e52a9127-9ee9-4f89-a575-fff8ba45a069" providerId="ADAL" clId="{74787FAD-6AE1-410C-B9E7-8DEF0D8F5CAA}" dt="2023-06-12T06:41:17.860" v="1949" actId="20577"/>
          <ac:spMkLst>
            <pc:docMk/>
            <pc:sldMk cId="3920944316" sldId="301"/>
            <ac:spMk id="14" creationId="{0F5959A0-8AFE-9B9A-F51C-FB9A9104CC2B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18" creationId="{9938B044-0D32-F95C-64A4-825D243D3DC2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20" creationId="{145311D2-00C3-9BFF-328E-93B6B415DC1E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21" creationId="{6702E96F-D815-E1FF-0E30-EECD29C44CBB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22" creationId="{F5493555-E694-F560-6737-BEBC53132166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23" creationId="{19018BF0-6443-504D-CB59-98C14E67F0F8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24" creationId="{D6E5EFC5-8367-8AF1-821B-68DA3260157C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25" creationId="{3AAD7F42-1765-D870-608C-370224CB26D3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28" creationId="{17D7E5DF-08DD-C345-D7AB-DB00412E4E70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29" creationId="{0DD64F4E-92C2-7BC9-EDAE-685E58FB34D7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30" creationId="{D1C87242-5DAA-1846-B799-EC5FADE1C0A6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36" creationId="{78405F5D-7745-9725-8EF0-FB6598A4F50C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37" creationId="{48B72B8D-64E8-E28B-85E1-732602E5D10B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38" creationId="{3299F3A0-A507-6BAD-ADEC-AEE86A4FE8FB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39" creationId="{8C26CE20-9B16-33B6-F853-3190C42221D8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41" creationId="{0F8DBC20-E646-F63C-0258-B3A8D659E7C0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43" creationId="{EDE74682-C6D5-8363-A187-89678264ABF9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45" creationId="{9E2B64BD-13AC-5B82-C091-E6EFCFAE6B8E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47" creationId="{7F023E08-5A3D-6653-F366-6F4575E3EBC3}"/>
          </ac:spMkLst>
        </pc:spChg>
        <pc:spChg chg="add mod">
          <ac:chgData name="Sherzod Elamanov" userId="e52a9127-9ee9-4f89-a575-fff8ba45a069" providerId="ADAL" clId="{74787FAD-6AE1-410C-B9E7-8DEF0D8F5CAA}" dt="2023-06-12T06:39:03.796" v="1924"/>
          <ac:spMkLst>
            <pc:docMk/>
            <pc:sldMk cId="3920944316" sldId="301"/>
            <ac:spMk id="48" creationId="{7BE5E0AF-B09C-6E9C-B965-251FF8312EE4}"/>
          </ac:spMkLst>
        </pc:spChg>
        <pc:spChg chg="add del mod">
          <ac:chgData name="Sherzod Elamanov" userId="e52a9127-9ee9-4f89-a575-fff8ba45a069" providerId="ADAL" clId="{74787FAD-6AE1-410C-B9E7-8DEF0D8F5CAA}" dt="2023-06-12T06:39:24.332" v="1939" actId="478"/>
          <ac:spMkLst>
            <pc:docMk/>
            <pc:sldMk cId="3920944316" sldId="301"/>
            <ac:spMk id="49" creationId="{7F4A72B6-9BAF-52A3-D2D5-D86D2CC323CD}"/>
          </ac:spMkLst>
        </pc:spChg>
        <pc:spChg chg="add del mod">
          <ac:chgData name="Sherzod Elamanov" userId="e52a9127-9ee9-4f89-a575-fff8ba45a069" providerId="ADAL" clId="{74787FAD-6AE1-410C-B9E7-8DEF0D8F5CAA}" dt="2023-06-12T06:39:25.883" v="1941" actId="478"/>
          <ac:spMkLst>
            <pc:docMk/>
            <pc:sldMk cId="3920944316" sldId="301"/>
            <ac:spMk id="50" creationId="{B0879E3F-03D7-65E2-34B9-27ED199C089A}"/>
          </ac:spMkLst>
        </pc:spChg>
        <pc:spChg chg="add del mod">
          <ac:chgData name="Sherzod Elamanov" userId="e52a9127-9ee9-4f89-a575-fff8ba45a069" providerId="ADAL" clId="{74787FAD-6AE1-410C-B9E7-8DEF0D8F5CAA}" dt="2023-06-12T06:39:26.550" v="1942" actId="478"/>
          <ac:spMkLst>
            <pc:docMk/>
            <pc:sldMk cId="3920944316" sldId="301"/>
            <ac:spMk id="51" creationId="{2BCAD8DF-AE0B-5A6F-0175-CD083B895962}"/>
          </ac:spMkLst>
        </pc:spChg>
        <pc:spChg chg="add del mod">
          <ac:chgData name="Sherzod Elamanov" userId="e52a9127-9ee9-4f89-a575-fff8ba45a069" providerId="ADAL" clId="{74787FAD-6AE1-410C-B9E7-8DEF0D8F5CAA}" dt="2023-06-12T06:39:28.576" v="1944" actId="478"/>
          <ac:spMkLst>
            <pc:docMk/>
            <pc:sldMk cId="3920944316" sldId="301"/>
            <ac:spMk id="52" creationId="{0FEE5D31-C39D-E925-39DC-A6D8DEE89B8B}"/>
          </ac:spMkLst>
        </pc:spChg>
        <pc:spChg chg="add del mod">
          <ac:chgData name="Sherzod Elamanov" userId="e52a9127-9ee9-4f89-a575-fff8ba45a069" providerId="ADAL" clId="{74787FAD-6AE1-410C-B9E7-8DEF0D8F5CAA}" dt="2023-06-12T06:39:20.632" v="1934" actId="478"/>
          <ac:spMkLst>
            <pc:docMk/>
            <pc:sldMk cId="3920944316" sldId="301"/>
            <ac:spMk id="53" creationId="{A3A9CBA2-9548-BBA7-63D1-A66843B3C722}"/>
          </ac:spMkLst>
        </pc:spChg>
        <pc:spChg chg="add del mod">
          <ac:chgData name="Sherzod Elamanov" userId="e52a9127-9ee9-4f89-a575-fff8ba45a069" providerId="ADAL" clId="{74787FAD-6AE1-410C-B9E7-8DEF0D8F5CAA}" dt="2023-06-12T06:39:11.740" v="1928" actId="478"/>
          <ac:spMkLst>
            <pc:docMk/>
            <pc:sldMk cId="3920944316" sldId="301"/>
            <ac:spMk id="58" creationId="{3139C207-4690-FFD6-2D7C-A50D2F3DBFAA}"/>
          </ac:spMkLst>
        </pc:spChg>
        <pc:spChg chg="add del mod">
          <ac:chgData name="Sherzod Elamanov" userId="e52a9127-9ee9-4f89-a575-fff8ba45a069" providerId="ADAL" clId="{74787FAD-6AE1-410C-B9E7-8DEF0D8F5CAA}" dt="2023-06-12T06:39:09.463" v="1927" actId="478"/>
          <ac:spMkLst>
            <pc:docMk/>
            <pc:sldMk cId="3920944316" sldId="301"/>
            <ac:spMk id="59" creationId="{811E7CFF-20D0-F9A0-6036-B9C611CA2773}"/>
          </ac:spMkLst>
        </pc:spChg>
        <pc:spChg chg="add del mod">
          <ac:chgData name="Sherzod Elamanov" userId="e52a9127-9ee9-4f89-a575-fff8ba45a069" providerId="ADAL" clId="{74787FAD-6AE1-410C-B9E7-8DEF0D8F5CAA}" dt="2023-06-12T06:39:29.337" v="1945" actId="478"/>
          <ac:spMkLst>
            <pc:docMk/>
            <pc:sldMk cId="3920944316" sldId="301"/>
            <ac:spMk id="60" creationId="{CB81660B-EF04-61D9-945A-46F691344500}"/>
          </ac:spMkLst>
        </pc:spChg>
        <pc:spChg chg="add del mod">
          <ac:chgData name="Sherzod Elamanov" userId="e52a9127-9ee9-4f89-a575-fff8ba45a069" providerId="ADAL" clId="{74787FAD-6AE1-410C-B9E7-8DEF0D8F5CAA}" dt="2023-06-12T06:39:27.593" v="1943" actId="478"/>
          <ac:spMkLst>
            <pc:docMk/>
            <pc:sldMk cId="3920944316" sldId="301"/>
            <ac:spMk id="61" creationId="{D984FB1E-3E89-D08F-41AE-EA12D80DCDFF}"/>
          </ac:spMkLst>
        </pc:spChg>
        <pc:spChg chg="add del mod">
          <ac:chgData name="Sherzod Elamanov" userId="e52a9127-9ee9-4f89-a575-fff8ba45a069" providerId="ADAL" clId="{74787FAD-6AE1-410C-B9E7-8DEF0D8F5CAA}" dt="2023-06-12T06:39:24.918" v="1940" actId="478"/>
          <ac:spMkLst>
            <pc:docMk/>
            <pc:sldMk cId="3920944316" sldId="301"/>
            <ac:spMk id="62" creationId="{5EDBF8A6-0599-D146-678A-D5F03D2BDEA5}"/>
          </ac:spMkLst>
        </pc:sp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8" creationId="{EC0A800C-167D-35CC-3FA3-D29B68E7727F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9" creationId="{DD158646-8B14-A42F-8029-6541C99725FF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15" creationId="{BCDEC552-4CA8-E210-13E1-13681F71E4C2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16" creationId="{020BC6E1-E2AA-56F3-DA26-C11B4C35E566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17" creationId="{B0280434-1116-7A32-BCB5-E0748A6BD73F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19" creationId="{CC2AB16E-E00D-E27F-2EDF-92D43E41F0D4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26" creationId="{BFC1D85B-24D3-FAB9-A8E8-A4629DB79947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27" creationId="{1B84C8EB-40E3-5C88-7AF1-E826523E7C24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31" creationId="{E6D87F7B-90EF-B01F-C805-6A8854BBD543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32" creationId="{BCEB0C81-6EF4-0145-F645-AFABC2851D54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33" creationId="{2BBAF06A-5600-E7C8-C371-01092DF89CAA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34" creationId="{E4A363D5-C1A9-EEFE-EDAD-35D6DB2605EA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35" creationId="{01219C7D-1A09-83E5-D040-43F7DEE61D18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40" creationId="{2DF63C51-F3DD-60A0-67E0-7118B5D51BAF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42" creationId="{7922C1B9-CEBD-5F4C-BFF2-F992E627F957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44" creationId="{3997C93B-3F35-5730-6886-F72C6B5137F2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46" creationId="{1916EA1D-F976-3F27-68E8-D95109D07B0F}"/>
          </ac:cxnSpMkLst>
        </pc:cxnChg>
        <pc:cxnChg chg="add del mod">
          <ac:chgData name="Sherzod Elamanov" userId="e52a9127-9ee9-4f89-a575-fff8ba45a069" providerId="ADAL" clId="{74787FAD-6AE1-410C-B9E7-8DEF0D8F5CAA}" dt="2023-06-12T06:39:21.562" v="1935" actId="478"/>
          <ac:cxnSpMkLst>
            <pc:docMk/>
            <pc:sldMk cId="3920944316" sldId="301"/>
            <ac:cxnSpMk id="54" creationId="{8DC69793-F553-38FF-8D3B-5AF85902E1FC}"/>
          </ac:cxnSpMkLst>
        </pc:cxnChg>
        <pc:cxnChg chg="add del mod">
          <ac:chgData name="Sherzod Elamanov" userId="e52a9127-9ee9-4f89-a575-fff8ba45a069" providerId="ADAL" clId="{74787FAD-6AE1-410C-B9E7-8DEF0D8F5CAA}" dt="2023-06-12T06:39:22.918" v="1937" actId="478"/>
          <ac:cxnSpMkLst>
            <pc:docMk/>
            <pc:sldMk cId="3920944316" sldId="301"/>
            <ac:cxnSpMk id="55" creationId="{9C7DCA22-D950-169D-EA76-0330502574BE}"/>
          </ac:cxnSpMkLst>
        </pc:cxnChg>
        <pc:cxnChg chg="add del mod">
          <ac:chgData name="Sherzod Elamanov" userId="e52a9127-9ee9-4f89-a575-fff8ba45a069" providerId="ADAL" clId="{74787FAD-6AE1-410C-B9E7-8DEF0D8F5CAA}" dt="2023-06-12T06:39:23.471" v="1938" actId="478"/>
          <ac:cxnSpMkLst>
            <pc:docMk/>
            <pc:sldMk cId="3920944316" sldId="301"/>
            <ac:cxnSpMk id="56" creationId="{2246AD4B-7244-2C3C-F3B4-F96CBD466E36}"/>
          </ac:cxnSpMkLst>
        </pc:cxnChg>
        <pc:cxnChg chg="add del mod">
          <ac:chgData name="Sherzod Elamanov" userId="e52a9127-9ee9-4f89-a575-fff8ba45a069" providerId="ADAL" clId="{74787FAD-6AE1-410C-B9E7-8DEF0D8F5CAA}" dt="2023-06-12T06:39:22.242" v="1936" actId="478"/>
          <ac:cxnSpMkLst>
            <pc:docMk/>
            <pc:sldMk cId="3920944316" sldId="301"/>
            <ac:cxnSpMk id="57" creationId="{FB865806-87F4-1EA1-CA83-491E3065A08D}"/>
          </ac:cxnSpMkLst>
        </pc:cxnChg>
        <pc:cxnChg chg="add mod">
          <ac:chgData name="Sherzod Elamanov" userId="e52a9127-9ee9-4f89-a575-fff8ba45a069" providerId="ADAL" clId="{74787FAD-6AE1-410C-B9E7-8DEF0D8F5CAA}" dt="2023-06-12T06:39:03.796" v="1924"/>
          <ac:cxnSpMkLst>
            <pc:docMk/>
            <pc:sldMk cId="3920944316" sldId="301"/>
            <ac:cxnSpMk id="63" creationId="{0A4BBF0B-6EE6-C218-583B-43414B68E259}"/>
          </ac:cxnSpMkLst>
        </pc:cxnChg>
        <pc:cxnChg chg="add del mod">
          <ac:chgData name="Sherzod Elamanov" userId="e52a9127-9ee9-4f89-a575-fff8ba45a069" providerId="ADAL" clId="{74787FAD-6AE1-410C-B9E7-8DEF0D8F5CAA}" dt="2023-06-12T06:39:14.388" v="1929" actId="478"/>
          <ac:cxnSpMkLst>
            <pc:docMk/>
            <pc:sldMk cId="3920944316" sldId="301"/>
            <ac:cxnSpMk id="64" creationId="{7E156219-FEA9-4942-8DEF-1B36CE4C2F6D}"/>
          </ac:cxnSpMkLst>
        </pc:cxnChg>
        <pc:cxnChg chg="add del mod">
          <ac:chgData name="Sherzod Elamanov" userId="e52a9127-9ee9-4f89-a575-fff8ba45a069" providerId="ADAL" clId="{74787FAD-6AE1-410C-B9E7-8DEF0D8F5CAA}" dt="2023-06-12T06:39:16.273" v="1931" actId="478"/>
          <ac:cxnSpMkLst>
            <pc:docMk/>
            <pc:sldMk cId="3920944316" sldId="301"/>
            <ac:cxnSpMk id="65" creationId="{BDC082AA-C4CB-CFB0-6764-2D882CECB9AE}"/>
          </ac:cxnSpMkLst>
        </pc:cxnChg>
        <pc:cxnChg chg="add del mod">
          <ac:chgData name="Sherzod Elamanov" userId="e52a9127-9ee9-4f89-a575-fff8ba45a069" providerId="ADAL" clId="{74787FAD-6AE1-410C-B9E7-8DEF0D8F5CAA}" dt="2023-06-12T06:39:18.114" v="1932" actId="478"/>
          <ac:cxnSpMkLst>
            <pc:docMk/>
            <pc:sldMk cId="3920944316" sldId="301"/>
            <ac:cxnSpMk id="66" creationId="{178B5A74-7FE9-59D9-05BB-6540ADAF87A5}"/>
          </ac:cxnSpMkLst>
        </pc:cxnChg>
        <pc:cxnChg chg="add del mod">
          <ac:chgData name="Sherzod Elamanov" userId="e52a9127-9ee9-4f89-a575-fff8ba45a069" providerId="ADAL" clId="{74787FAD-6AE1-410C-B9E7-8DEF0D8F5CAA}" dt="2023-06-12T06:39:15.190" v="1930" actId="478"/>
          <ac:cxnSpMkLst>
            <pc:docMk/>
            <pc:sldMk cId="3920944316" sldId="301"/>
            <ac:cxnSpMk id="67" creationId="{DE7B8A11-78B4-FC8E-EBC6-A339A3572DB9}"/>
          </ac:cxnSpMkLst>
        </pc:cxnChg>
      </pc:sldChg>
      <pc:sldChg chg="modSp add mod">
        <pc:chgData name="Sherzod Elamanov" userId="e52a9127-9ee9-4f89-a575-fff8ba45a069" providerId="ADAL" clId="{74787FAD-6AE1-410C-B9E7-8DEF0D8F5CAA}" dt="2023-06-14T00:52:31.862" v="3771" actId="20577"/>
        <pc:sldMkLst>
          <pc:docMk/>
          <pc:sldMk cId="924795200" sldId="302"/>
        </pc:sldMkLst>
        <pc:spChg chg="mod">
          <ac:chgData name="Sherzod Elamanov" userId="e52a9127-9ee9-4f89-a575-fff8ba45a069" providerId="ADAL" clId="{74787FAD-6AE1-410C-B9E7-8DEF0D8F5CAA}" dt="2023-06-14T00:40:59.149" v="3141" actId="20577"/>
          <ac:spMkLst>
            <pc:docMk/>
            <pc:sldMk cId="924795200" sldId="302"/>
            <ac:spMk id="2" creationId="{00000000-0000-0000-0000-000000000000}"/>
          </ac:spMkLst>
        </pc:spChg>
        <pc:spChg chg="mod">
          <ac:chgData name="Sherzod Elamanov" userId="e52a9127-9ee9-4f89-a575-fff8ba45a069" providerId="ADAL" clId="{74787FAD-6AE1-410C-B9E7-8DEF0D8F5CAA}" dt="2023-06-14T00:52:31.862" v="3771" actId="20577"/>
          <ac:spMkLst>
            <pc:docMk/>
            <pc:sldMk cId="924795200" sldId="302"/>
            <ac:spMk id="3" creationId="{00000000-0000-0000-0000-000000000000}"/>
          </ac:spMkLst>
        </pc:spChg>
      </pc:sldChg>
      <pc:sldChg chg="addSp modSp add mod">
        <pc:chgData name="Sherzod Elamanov" userId="e52a9127-9ee9-4f89-a575-fff8ba45a069" providerId="ADAL" clId="{74787FAD-6AE1-410C-B9E7-8DEF0D8F5CAA}" dt="2023-06-14T01:24:54.151" v="4919" actId="20577"/>
        <pc:sldMkLst>
          <pc:docMk/>
          <pc:sldMk cId="2841432554" sldId="303"/>
        </pc:sldMkLst>
        <pc:spChg chg="mod">
          <ac:chgData name="Sherzod Elamanov" userId="e52a9127-9ee9-4f89-a575-fff8ba45a069" providerId="ADAL" clId="{74787FAD-6AE1-410C-B9E7-8DEF0D8F5CAA}" dt="2023-06-14T00:53:47.551" v="3781" actId="114"/>
          <ac:spMkLst>
            <pc:docMk/>
            <pc:sldMk cId="2841432554" sldId="303"/>
            <ac:spMk id="2" creationId="{00000000-0000-0000-0000-000000000000}"/>
          </ac:spMkLst>
        </pc:spChg>
        <pc:spChg chg="mod">
          <ac:chgData name="Sherzod Elamanov" userId="e52a9127-9ee9-4f89-a575-fff8ba45a069" providerId="ADAL" clId="{74787FAD-6AE1-410C-B9E7-8DEF0D8F5CAA}" dt="2023-06-14T01:24:54.151" v="4919" actId="20577"/>
          <ac:spMkLst>
            <pc:docMk/>
            <pc:sldMk cId="2841432554" sldId="303"/>
            <ac:spMk id="3" creationId="{00000000-0000-0000-0000-000000000000}"/>
          </ac:spMkLst>
        </pc:spChg>
        <pc:graphicFrameChg chg="add mod modGraphic">
          <ac:chgData name="Sherzod Elamanov" userId="e52a9127-9ee9-4f89-a575-fff8ba45a069" providerId="ADAL" clId="{74787FAD-6AE1-410C-B9E7-8DEF0D8F5CAA}" dt="2023-06-14T01:24:28.397" v="4916" actId="1076"/>
          <ac:graphicFrameMkLst>
            <pc:docMk/>
            <pc:sldMk cId="2841432554" sldId="303"/>
            <ac:graphicFrameMk id="4" creationId="{F1C1F4EE-D4BE-374D-6C46-A697B8103B2E}"/>
          </ac:graphicFrameMkLst>
        </pc:graphicFrameChg>
      </pc:sldChg>
      <pc:sldChg chg="add del">
        <pc:chgData name="Sherzod Elamanov" userId="e52a9127-9ee9-4f89-a575-fff8ba45a069" providerId="ADAL" clId="{74787FAD-6AE1-410C-B9E7-8DEF0D8F5CAA}" dt="2023-06-14T00:56:04.267" v="3905"/>
        <pc:sldMkLst>
          <pc:docMk/>
          <pc:sldMk cId="988554126" sldId="304"/>
        </pc:sldMkLst>
      </pc:sldChg>
      <pc:sldChg chg="addSp delSp modSp add mod">
        <pc:chgData name="Sherzod Elamanov" userId="e52a9127-9ee9-4f89-a575-fff8ba45a069" providerId="ADAL" clId="{74787FAD-6AE1-410C-B9E7-8DEF0D8F5CAA}" dt="2023-06-14T01:49:55.720" v="5385" actId="20577"/>
        <pc:sldMkLst>
          <pc:docMk/>
          <pc:sldMk cId="1250893625" sldId="304"/>
        </pc:sldMkLst>
        <pc:spChg chg="mod">
          <ac:chgData name="Sherzod Elamanov" userId="e52a9127-9ee9-4f89-a575-fff8ba45a069" providerId="ADAL" clId="{74787FAD-6AE1-410C-B9E7-8DEF0D8F5CAA}" dt="2023-06-14T01:25:55.708" v="4992" actId="14100"/>
          <ac:spMkLst>
            <pc:docMk/>
            <pc:sldMk cId="1250893625" sldId="304"/>
            <ac:spMk id="2" creationId="{00000000-0000-0000-0000-000000000000}"/>
          </ac:spMkLst>
        </pc:spChg>
        <pc:spChg chg="del">
          <ac:chgData name="Sherzod Elamanov" userId="e52a9127-9ee9-4f89-a575-fff8ba45a069" providerId="ADAL" clId="{74787FAD-6AE1-410C-B9E7-8DEF0D8F5CAA}" dt="2023-06-14T01:26:13.801" v="4994" actId="478"/>
          <ac:spMkLst>
            <pc:docMk/>
            <pc:sldMk cId="1250893625" sldId="304"/>
            <ac:spMk id="3" creationId="{00000000-0000-0000-0000-000000000000}"/>
          </ac:spMkLst>
        </pc:spChg>
        <pc:spChg chg="add del mod">
          <ac:chgData name="Sherzod Elamanov" userId="e52a9127-9ee9-4f89-a575-fff8ba45a069" providerId="ADAL" clId="{74787FAD-6AE1-410C-B9E7-8DEF0D8F5CAA}" dt="2023-06-14T01:26:15.559" v="4995" actId="478"/>
          <ac:spMkLst>
            <pc:docMk/>
            <pc:sldMk cId="1250893625" sldId="304"/>
            <ac:spMk id="6" creationId="{3DDCED12-2FC8-74BA-ED97-CFF0DDDFEE7B}"/>
          </ac:spMkLst>
        </pc:spChg>
        <pc:graphicFrameChg chg="del">
          <ac:chgData name="Sherzod Elamanov" userId="e52a9127-9ee9-4f89-a575-fff8ba45a069" providerId="ADAL" clId="{74787FAD-6AE1-410C-B9E7-8DEF0D8F5CAA}" dt="2023-06-14T01:25:59.972" v="4993" actId="478"/>
          <ac:graphicFrameMkLst>
            <pc:docMk/>
            <pc:sldMk cId="1250893625" sldId="304"/>
            <ac:graphicFrameMk id="4" creationId="{F1C1F4EE-D4BE-374D-6C46-A697B8103B2E}"/>
          </ac:graphicFrameMkLst>
        </pc:graphicFrameChg>
        <pc:graphicFrameChg chg="add mod modGraphic">
          <ac:chgData name="Sherzod Elamanov" userId="e52a9127-9ee9-4f89-a575-fff8ba45a069" providerId="ADAL" clId="{74787FAD-6AE1-410C-B9E7-8DEF0D8F5CAA}" dt="2023-06-14T01:49:55.720" v="5385" actId="20577"/>
          <ac:graphicFrameMkLst>
            <pc:docMk/>
            <pc:sldMk cId="1250893625" sldId="304"/>
            <ac:graphicFrameMk id="7" creationId="{56060B66-DFDE-04B9-D64C-8F5FEFB8E8C1}"/>
          </ac:graphicFrameMkLst>
        </pc:graphicFrameChg>
      </pc:sldChg>
      <pc:sldChg chg="add del">
        <pc:chgData name="Sherzod Elamanov" userId="e52a9127-9ee9-4f89-a575-fff8ba45a069" providerId="ADAL" clId="{74787FAD-6AE1-410C-B9E7-8DEF0D8F5CAA}" dt="2023-06-14T00:56:13.434" v="3907" actId="47"/>
        <pc:sldMkLst>
          <pc:docMk/>
          <pc:sldMk cId="1628051563" sldId="304"/>
        </pc:sldMkLst>
      </pc:sldChg>
      <pc:sldChg chg="modSp add mod">
        <pc:chgData name="Sherzod Elamanov" userId="e52a9127-9ee9-4f89-a575-fff8ba45a069" providerId="ADAL" clId="{74787FAD-6AE1-410C-B9E7-8DEF0D8F5CAA}" dt="2023-06-14T01:52:38.624" v="5434" actId="20577"/>
        <pc:sldMkLst>
          <pc:docMk/>
          <pc:sldMk cId="142709867" sldId="305"/>
        </pc:sldMkLst>
        <pc:spChg chg="mod">
          <ac:chgData name="Sherzod Elamanov" userId="e52a9127-9ee9-4f89-a575-fff8ba45a069" providerId="ADAL" clId="{74787FAD-6AE1-410C-B9E7-8DEF0D8F5CAA}" dt="2023-06-14T01:52:38.624" v="5434" actId="20577"/>
          <ac:spMkLst>
            <pc:docMk/>
            <pc:sldMk cId="142709867" sldId="305"/>
            <ac:spMk id="5" creationId="{00000000-0000-0000-0000-000000000000}"/>
          </ac:spMkLst>
        </pc:spChg>
      </pc:sldChg>
      <pc:sldChg chg="modSp add mod">
        <pc:chgData name="Sherzod Elamanov" userId="e52a9127-9ee9-4f89-a575-fff8ba45a069" providerId="ADAL" clId="{74787FAD-6AE1-410C-B9E7-8DEF0D8F5CAA}" dt="2023-06-14T01:52:51.422" v="5436" actId="20577"/>
        <pc:sldMkLst>
          <pc:docMk/>
          <pc:sldMk cId="3148193316" sldId="306"/>
        </pc:sldMkLst>
        <pc:spChg chg="mod">
          <ac:chgData name="Sherzod Elamanov" userId="e52a9127-9ee9-4f89-a575-fff8ba45a069" providerId="ADAL" clId="{74787FAD-6AE1-410C-B9E7-8DEF0D8F5CAA}" dt="2023-06-14T01:52:51.422" v="5436" actId="20577"/>
          <ac:spMkLst>
            <pc:docMk/>
            <pc:sldMk cId="3148193316" sldId="306"/>
            <ac:spMk id="5" creationId="{00000000-0000-0000-0000-000000000000}"/>
          </ac:spMkLst>
        </pc:spChg>
      </pc:sldChg>
      <pc:sldChg chg="modSp add mod">
        <pc:chgData name="Sherzod Elamanov" userId="e52a9127-9ee9-4f89-a575-fff8ba45a069" providerId="ADAL" clId="{74787FAD-6AE1-410C-B9E7-8DEF0D8F5CAA}" dt="2023-06-14T03:10:09.141" v="7122" actId="20577"/>
        <pc:sldMkLst>
          <pc:docMk/>
          <pc:sldMk cId="4119777925" sldId="307"/>
        </pc:sldMkLst>
        <pc:spChg chg="mod">
          <ac:chgData name="Sherzod Elamanov" userId="e52a9127-9ee9-4f89-a575-fff8ba45a069" providerId="ADAL" clId="{74787FAD-6AE1-410C-B9E7-8DEF0D8F5CAA}" dt="2023-06-14T03:10:09.141" v="7122" actId="20577"/>
          <ac:spMkLst>
            <pc:docMk/>
            <pc:sldMk cId="4119777925" sldId="307"/>
            <ac:spMk id="2" creationId="{00000000-0000-0000-0000-000000000000}"/>
          </ac:spMkLst>
        </pc:spChg>
        <pc:spChg chg="mod">
          <ac:chgData name="Sherzod Elamanov" userId="e52a9127-9ee9-4f89-a575-fff8ba45a069" providerId="ADAL" clId="{74787FAD-6AE1-410C-B9E7-8DEF0D8F5CAA}" dt="2023-06-14T02:05:14.102" v="5928" actId="20577"/>
          <ac:spMkLst>
            <pc:docMk/>
            <pc:sldMk cId="4119777925" sldId="307"/>
            <ac:spMk id="3" creationId="{00000000-0000-0000-0000-000000000000}"/>
          </ac:spMkLst>
        </pc:spChg>
      </pc:sldChg>
      <pc:sldChg chg="add del">
        <pc:chgData name="Sherzod Elamanov" userId="e52a9127-9ee9-4f89-a575-fff8ba45a069" providerId="ADAL" clId="{74787FAD-6AE1-410C-B9E7-8DEF0D8F5CAA}" dt="2023-06-14T03:09:57.072" v="7116" actId="47"/>
        <pc:sldMkLst>
          <pc:docMk/>
          <pc:sldMk cId="279814088" sldId="308"/>
        </pc:sldMkLst>
      </pc:sldChg>
      <pc:sldChg chg="modSp add mod">
        <pc:chgData name="Sherzod Elamanov" userId="e52a9127-9ee9-4f89-a575-fff8ba45a069" providerId="ADAL" clId="{74787FAD-6AE1-410C-B9E7-8DEF0D8F5CAA}" dt="2023-06-14T03:10:17.091" v="7134" actId="20577"/>
        <pc:sldMkLst>
          <pc:docMk/>
          <pc:sldMk cId="3894691888" sldId="309"/>
        </pc:sldMkLst>
        <pc:spChg chg="mod">
          <ac:chgData name="Sherzod Elamanov" userId="e52a9127-9ee9-4f89-a575-fff8ba45a069" providerId="ADAL" clId="{74787FAD-6AE1-410C-B9E7-8DEF0D8F5CAA}" dt="2023-06-14T03:10:17.091" v="7134" actId="20577"/>
          <ac:spMkLst>
            <pc:docMk/>
            <pc:sldMk cId="3894691888" sldId="309"/>
            <ac:spMk id="2" creationId="{00000000-0000-0000-0000-000000000000}"/>
          </ac:spMkLst>
        </pc:spChg>
        <pc:spChg chg="mod">
          <ac:chgData name="Sherzod Elamanov" userId="e52a9127-9ee9-4f89-a575-fff8ba45a069" providerId="ADAL" clId="{74787FAD-6AE1-410C-B9E7-8DEF0D8F5CAA}" dt="2023-06-14T03:09:51.443" v="7115" actId="20577"/>
          <ac:spMkLst>
            <pc:docMk/>
            <pc:sldMk cId="3894691888" sldId="309"/>
            <ac:spMk id="3" creationId="{00000000-0000-0000-0000-000000000000}"/>
          </ac:spMkLst>
        </pc:spChg>
      </pc:sldChg>
      <pc:sldChg chg="addSp delSp modSp add mod">
        <pc:chgData name="Sherzod Elamanov" userId="e52a9127-9ee9-4f89-a575-fff8ba45a069" providerId="ADAL" clId="{74787FAD-6AE1-410C-B9E7-8DEF0D8F5CAA}" dt="2023-06-14T03:28:32.646" v="7538" actId="20577"/>
        <pc:sldMkLst>
          <pc:docMk/>
          <pc:sldMk cId="2688748296" sldId="310"/>
        </pc:sldMkLst>
        <pc:spChg chg="mod">
          <ac:chgData name="Sherzod Elamanov" userId="e52a9127-9ee9-4f89-a575-fff8ba45a069" providerId="ADAL" clId="{74787FAD-6AE1-410C-B9E7-8DEF0D8F5CAA}" dt="2023-06-14T03:12:47.868" v="7159" actId="20577"/>
          <ac:spMkLst>
            <pc:docMk/>
            <pc:sldMk cId="2688748296" sldId="310"/>
            <ac:spMk id="2" creationId="{00000000-0000-0000-0000-000000000000}"/>
          </ac:spMkLst>
        </pc:spChg>
        <pc:spChg chg="mod">
          <ac:chgData name="Sherzod Elamanov" userId="e52a9127-9ee9-4f89-a575-fff8ba45a069" providerId="ADAL" clId="{74787FAD-6AE1-410C-B9E7-8DEF0D8F5CAA}" dt="2023-06-14T03:28:32.646" v="7538" actId="20577"/>
          <ac:spMkLst>
            <pc:docMk/>
            <pc:sldMk cId="2688748296" sldId="310"/>
            <ac:spMk id="3" creationId="{00000000-0000-0000-0000-000000000000}"/>
          </ac:spMkLst>
        </pc:spChg>
        <pc:spChg chg="add del mod">
          <ac:chgData name="Sherzod Elamanov" userId="e52a9127-9ee9-4f89-a575-fff8ba45a069" providerId="ADAL" clId="{74787FAD-6AE1-410C-B9E7-8DEF0D8F5CAA}" dt="2023-06-14T03:16:48.105" v="7303" actId="478"/>
          <ac:spMkLst>
            <pc:docMk/>
            <pc:sldMk cId="2688748296" sldId="310"/>
            <ac:spMk id="6" creationId="{D9F99AEF-BA9E-F087-89A4-C5F793FA0826}"/>
          </ac:spMkLst>
        </pc:spChg>
        <pc:spChg chg="add del mod">
          <ac:chgData name="Sherzod Elamanov" userId="e52a9127-9ee9-4f89-a575-fff8ba45a069" providerId="ADAL" clId="{74787FAD-6AE1-410C-B9E7-8DEF0D8F5CAA}" dt="2023-06-14T03:16:48.105" v="7303" actId="478"/>
          <ac:spMkLst>
            <pc:docMk/>
            <pc:sldMk cId="2688748296" sldId="310"/>
            <ac:spMk id="7" creationId="{0C2D3C41-B0B8-C0E7-AF65-227762E29444}"/>
          </ac:spMkLst>
        </pc:spChg>
        <pc:spChg chg="add del mod">
          <ac:chgData name="Sherzod Elamanov" userId="e52a9127-9ee9-4f89-a575-fff8ba45a069" providerId="ADAL" clId="{74787FAD-6AE1-410C-B9E7-8DEF0D8F5CAA}" dt="2023-06-14T03:18:59.302" v="7384" actId="21"/>
          <ac:spMkLst>
            <pc:docMk/>
            <pc:sldMk cId="2688748296" sldId="310"/>
            <ac:spMk id="8" creationId="{7E4620F1-3E55-9195-D68E-B40DBC4ED664}"/>
          </ac:spMkLst>
        </pc:spChg>
        <pc:spChg chg="add mod">
          <ac:chgData name="Sherzod Elamanov" userId="e52a9127-9ee9-4f89-a575-fff8ba45a069" providerId="ADAL" clId="{74787FAD-6AE1-410C-B9E7-8DEF0D8F5CAA}" dt="2023-06-14T03:20:20.087" v="7524" actId="1076"/>
          <ac:spMkLst>
            <pc:docMk/>
            <pc:sldMk cId="2688748296" sldId="310"/>
            <ac:spMk id="9" creationId="{0BF05DB9-D6BD-FD55-820B-E35D9979DEB6}"/>
          </ac:spMkLst>
        </pc:spChg>
        <pc:spChg chg="add del mod">
          <ac:chgData name="Sherzod Elamanov" userId="e52a9127-9ee9-4f89-a575-fff8ba45a069" providerId="ADAL" clId="{74787FAD-6AE1-410C-B9E7-8DEF0D8F5CAA}" dt="2023-06-14T03:18:59.302" v="7384" actId="21"/>
          <ac:spMkLst>
            <pc:docMk/>
            <pc:sldMk cId="2688748296" sldId="310"/>
            <ac:spMk id="12" creationId="{56BC9D1E-102E-C18F-32BA-6AA62627F34B}"/>
          </ac:spMkLst>
        </pc:spChg>
        <pc:spChg chg="add del mod">
          <ac:chgData name="Sherzod Elamanov" userId="e52a9127-9ee9-4f89-a575-fff8ba45a069" providerId="ADAL" clId="{74787FAD-6AE1-410C-B9E7-8DEF0D8F5CAA}" dt="2023-06-14T03:19:20.643" v="7405" actId="21"/>
          <ac:spMkLst>
            <pc:docMk/>
            <pc:sldMk cId="2688748296" sldId="310"/>
            <ac:spMk id="13" creationId="{75266D0B-71A1-295C-6B0A-F904AFDEAB70}"/>
          </ac:spMkLst>
        </pc:spChg>
        <pc:spChg chg="add mod">
          <ac:chgData name="Sherzod Elamanov" userId="e52a9127-9ee9-4f89-a575-fff8ba45a069" providerId="ADAL" clId="{74787FAD-6AE1-410C-B9E7-8DEF0D8F5CAA}" dt="2023-06-14T03:20:20.087" v="7524" actId="1076"/>
          <ac:spMkLst>
            <pc:docMk/>
            <pc:sldMk cId="2688748296" sldId="310"/>
            <ac:spMk id="14" creationId="{B758FBFF-C544-53A2-16A1-33875D6EA06C}"/>
          </ac:spMkLst>
        </pc:spChg>
        <pc:spChg chg="add mod">
          <ac:chgData name="Sherzod Elamanov" userId="e52a9127-9ee9-4f89-a575-fff8ba45a069" providerId="ADAL" clId="{74787FAD-6AE1-410C-B9E7-8DEF0D8F5CAA}" dt="2023-06-14T03:20:20.087" v="7524" actId="1076"/>
          <ac:spMkLst>
            <pc:docMk/>
            <pc:sldMk cId="2688748296" sldId="310"/>
            <ac:spMk id="15" creationId="{9FA3FB24-3C0D-40C6-641D-404E09ED9948}"/>
          </ac:spMkLst>
        </pc:spChg>
        <pc:spChg chg="add mod">
          <ac:chgData name="Sherzod Elamanov" userId="e52a9127-9ee9-4f89-a575-fff8ba45a069" providerId="ADAL" clId="{74787FAD-6AE1-410C-B9E7-8DEF0D8F5CAA}" dt="2023-06-14T03:20:20.087" v="7524" actId="1076"/>
          <ac:spMkLst>
            <pc:docMk/>
            <pc:sldMk cId="2688748296" sldId="310"/>
            <ac:spMk id="16" creationId="{E96E6B84-B387-9488-1D26-30BCA0AEDB99}"/>
          </ac:spMkLst>
        </pc:spChg>
        <pc:spChg chg="add del mod">
          <ac:chgData name="Sherzod Elamanov" userId="e52a9127-9ee9-4f89-a575-fff8ba45a069" providerId="ADAL" clId="{74787FAD-6AE1-410C-B9E7-8DEF0D8F5CAA}" dt="2023-06-14T03:16:48.105" v="7303" actId="478"/>
          <ac:spMkLst>
            <pc:docMk/>
            <pc:sldMk cId="2688748296" sldId="310"/>
            <ac:spMk id="20" creationId="{C853C60B-8229-0FB7-0033-D095708ACD92}"/>
          </ac:spMkLst>
        </pc:spChg>
        <pc:spChg chg="add del mod">
          <ac:chgData name="Sherzod Elamanov" userId="e52a9127-9ee9-4f89-a575-fff8ba45a069" providerId="ADAL" clId="{74787FAD-6AE1-410C-B9E7-8DEF0D8F5CAA}" dt="2023-06-14T03:17:34.536" v="7328" actId="478"/>
          <ac:spMkLst>
            <pc:docMk/>
            <pc:sldMk cId="2688748296" sldId="310"/>
            <ac:spMk id="22" creationId="{89E48001-CB11-6204-C4AE-F325D9C7E231}"/>
          </ac:spMkLst>
        </pc:spChg>
        <pc:spChg chg="add del mod">
          <ac:chgData name="Sherzod Elamanov" userId="e52a9127-9ee9-4f89-a575-fff8ba45a069" providerId="ADAL" clId="{74787FAD-6AE1-410C-B9E7-8DEF0D8F5CAA}" dt="2023-06-14T03:17:34.536" v="7328" actId="478"/>
          <ac:spMkLst>
            <pc:docMk/>
            <pc:sldMk cId="2688748296" sldId="310"/>
            <ac:spMk id="23" creationId="{D48258EA-FDDC-05CB-5592-D9DB5D493742}"/>
          </ac:spMkLst>
        </pc:spChg>
        <pc:spChg chg="add del mod">
          <ac:chgData name="Sherzod Elamanov" userId="e52a9127-9ee9-4f89-a575-fff8ba45a069" providerId="ADAL" clId="{74787FAD-6AE1-410C-B9E7-8DEF0D8F5CAA}" dt="2023-06-14T03:17:34.536" v="7328" actId="478"/>
          <ac:spMkLst>
            <pc:docMk/>
            <pc:sldMk cId="2688748296" sldId="310"/>
            <ac:spMk id="24" creationId="{6563AE9E-08EB-92B3-0E87-A53F773FD416}"/>
          </ac:spMkLst>
        </pc:spChg>
        <pc:spChg chg="add del mod">
          <ac:chgData name="Sherzod Elamanov" userId="e52a9127-9ee9-4f89-a575-fff8ba45a069" providerId="ADAL" clId="{74787FAD-6AE1-410C-B9E7-8DEF0D8F5CAA}" dt="2023-06-14T03:17:33.025" v="7327" actId="478"/>
          <ac:spMkLst>
            <pc:docMk/>
            <pc:sldMk cId="2688748296" sldId="310"/>
            <ac:spMk id="25" creationId="{3DC2E1E9-EE38-877B-FE33-6ADA401E3B32}"/>
          </ac:spMkLst>
        </pc:spChg>
        <pc:spChg chg="add del mod">
          <ac:chgData name="Sherzod Elamanov" userId="e52a9127-9ee9-4f89-a575-fff8ba45a069" providerId="ADAL" clId="{74787FAD-6AE1-410C-B9E7-8DEF0D8F5CAA}" dt="2023-06-14T03:17:33.025" v="7327" actId="478"/>
          <ac:spMkLst>
            <pc:docMk/>
            <pc:sldMk cId="2688748296" sldId="310"/>
            <ac:spMk id="26" creationId="{54C3B245-8BCB-E574-D902-B7FCCFA19809}"/>
          </ac:spMkLst>
        </pc:spChg>
        <pc:spChg chg="add del mod">
          <ac:chgData name="Sherzod Elamanov" userId="e52a9127-9ee9-4f89-a575-fff8ba45a069" providerId="ADAL" clId="{74787FAD-6AE1-410C-B9E7-8DEF0D8F5CAA}" dt="2023-06-14T03:17:33.025" v="7327" actId="478"/>
          <ac:spMkLst>
            <pc:docMk/>
            <pc:sldMk cId="2688748296" sldId="310"/>
            <ac:spMk id="27" creationId="{1A4F59FF-2A31-6F4B-53BB-96D72827DE92}"/>
          </ac:spMkLst>
        </pc:spChg>
        <pc:spChg chg="add del mod">
          <ac:chgData name="Sherzod Elamanov" userId="e52a9127-9ee9-4f89-a575-fff8ba45a069" providerId="ADAL" clId="{74787FAD-6AE1-410C-B9E7-8DEF0D8F5CAA}" dt="2023-06-14T03:17:44.261" v="7333" actId="478"/>
          <ac:spMkLst>
            <pc:docMk/>
            <pc:sldMk cId="2688748296" sldId="310"/>
            <ac:spMk id="30" creationId="{5B6980A5-9928-6AE9-FBAA-55E273DCA1CF}"/>
          </ac:spMkLst>
        </pc:spChg>
        <pc:spChg chg="add del mod">
          <ac:chgData name="Sherzod Elamanov" userId="e52a9127-9ee9-4f89-a575-fff8ba45a069" providerId="ADAL" clId="{74787FAD-6AE1-410C-B9E7-8DEF0D8F5CAA}" dt="2023-06-14T03:17:44.261" v="7333" actId="478"/>
          <ac:spMkLst>
            <pc:docMk/>
            <pc:sldMk cId="2688748296" sldId="310"/>
            <ac:spMk id="31" creationId="{8F61221A-D82F-3CE8-85F7-1FD28A806D0C}"/>
          </ac:spMkLst>
        </pc:spChg>
        <pc:spChg chg="add del mod">
          <ac:chgData name="Sherzod Elamanov" userId="e52a9127-9ee9-4f89-a575-fff8ba45a069" providerId="ADAL" clId="{74787FAD-6AE1-410C-B9E7-8DEF0D8F5CAA}" dt="2023-06-14T03:17:44.261" v="7333" actId="478"/>
          <ac:spMkLst>
            <pc:docMk/>
            <pc:sldMk cId="2688748296" sldId="310"/>
            <ac:spMk id="32" creationId="{B7010D1D-B723-2AED-14E4-216F6F971335}"/>
          </ac:spMkLst>
        </pc:spChg>
        <pc:spChg chg="add del mod">
          <ac:chgData name="Sherzod Elamanov" userId="e52a9127-9ee9-4f89-a575-fff8ba45a069" providerId="ADAL" clId="{74787FAD-6AE1-410C-B9E7-8DEF0D8F5CAA}" dt="2023-06-14T03:19:20.643" v="7405" actId="21"/>
          <ac:spMkLst>
            <pc:docMk/>
            <pc:sldMk cId="2688748296" sldId="310"/>
            <ac:spMk id="38" creationId="{108AA133-0A74-DABC-645D-2062857D54DD}"/>
          </ac:spMkLst>
        </pc:spChg>
        <pc:spChg chg="add mod">
          <ac:chgData name="Sherzod Elamanov" userId="e52a9127-9ee9-4f89-a575-fff8ba45a069" providerId="ADAL" clId="{74787FAD-6AE1-410C-B9E7-8DEF0D8F5CAA}" dt="2023-06-14T03:20:20.087" v="7524" actId="1076"/>
          <ac:spMkLst>
            <pc:docMk/>
            <pc:sldMk cId="2688748296" sldId="310"/>
            <ac:spMk id="39" creationId="{2CF1871D-F0E9-7429-33C7-3A7EA9B15795}"/>
          </ac:spMkLst>
        </pc:spChg>
        <pc:spChg chg="add del mod">
          <ac:chgData name="Sherzod Elamanov" userId="e52a9127-9ee9-4f89-a575-fff8ba45a069" providerId="ADAL" clId="{74787FAD-6AE1-410C-B9E7-8DEF0D8F5CAA}" dt="2023-06-14T03:17:12.542" v="7318" actId="478"/>
          <ac:spMkLst>
            <pc:docMk/>
            <pc:sldMk cId="2688748296" sldId="310"/>
            <ac:spMk id="40" creationId="{65C439C6-4DB9-9F7E-0727-742BE6698A74}"/>
          </ac:spMkLst>
        </pc:spChg>
        <pc:spChg chg="add del mod">
          <ac:chgData name="Sherzod Elamanov" userId="e52a9127-9ee9-4f89-a575-fff8ba45a069" providerId="ADAL" clId="{74787FAD-6AE1-410C-B9E7-8DEF0D8F5CAA}" dt="2023-06-14T03:17:03.247" v="7314" actId="478"/>
          <ac:spMkLst>
            <pc:docMk/>
            <pc:sldMk cId="2688748296" sldId="310"/>
            <ac:spMk id="41" creationId="{862B54D3-B303-B4FE-6888-D528F7E1836A}"/>
          </ac:spMkLst>
        </pc:spChg>
        <pc:spChg chg="add del mod">
          <ac:chgData name="Sherzod Elamanov" userId="e52a9127-9ee9-4f89-a575-fff8ba45a069" providerId="ADAL" clId="{74787FAD-6AE1-410C-B9E7-8DEF0D8F5CAA}" dt="2023-06-14T03:17:42.123" v="7332" actId="478"/>
          <ac:spMkLst>
            <pc:docMk/>
            <pc:sldMk cId="2688748296" sldId="310"/>
            <ac:spMk id="43" creationId="{5D0CC63B-D932-7E42-7D62-469335213839}"/>
          </ac:spMkLst>
        </pc:spChg>
        <pc:spChg chg="add del mod">
          <ac:chgData name="Sherzod Elamanov" userId="e52a9127-9ee9-4f89-a575-fff8ba45a069" providerId="ADAL" clId="{74787FAD-6AE1-410C-B9E7-8DEF0D8F5CAA}" dt="2023-06-14T03:20:20.087" v="7524" actId="1076"/>
          <ac:spMkLst>
            <pc:docMk/>
            <pc:sldMk cId="2688748296" sldId="310"/>
            <ac:spMk id="45" creationId="{0F7B0EAB-45A3-AF57-BF58-42CE71940121}"/>
          </ac:spMkLst>
        </pc:spChg>
        <pc:spChg chg="add del mod">
          <ac:chgData name="Sherzod Elamanov" userId="e52a9127-9ee9-4f89-a575-fff8ba45a069" providerId="ADAL" clId="{74787FAD-6AE1-410C-B9E7-8DEF0D8F5CAA}" dt="2023-06-14T03:16:52.686" v="7306" actId="478"/>
          <ac:spMkLst>
            <pc:docMk/>
            <pc:sldMk cId="2688748296" sldId="310"/>
            <ac:spMk id="47" creationId="{37EB5186-B868-A3B4-E1CC-978AEFBC0C47}"/>
          </ac:spMkLst>
        </pc:spChg>
        <pc:spChg chg="add del mod">
          <ac:chgData name="Sherzod Elamanov" userId="e52a9127-9ee9-4f89-a575-fff8ba45a069" providerId="ADAL" clId="{74787FAD-6AE1-410C-B9E7-8DEF0D8F5CAA}" dt="2023-06-14T03:17:50.373" v="7336" actId="478"/>
          <ac:spMkLst>
            <pc:docMk/>
            <pc:sldMk cId="2688748296" sldId="310"/>
            <ac:spMk id="49" creationId="{3A0BCC3E-AAA5-0CD7-FE71-A439783F458F}"/>
          </ac:spMkLst>
        </pc:spChg>
        <pc:spChg chg="add del mod">
          <ac:chgData name="Sherzod Elamanov" userId="e52a9127-9ee9-4f89-a575-fff8ba45a069" providerId="ADAL" clId="{74787FAD-6AE1-410C-B9E7-8DEF0D8F5CAA}" dt="2023-06-14T03:16:41.599" v="7302" actId="478"/>
          <ac:spMkLst>
            <pc:docMk/>
            <pc:sldMk cId="2688748296" sldId="310"/>
            <ac:spMk id="50" creationId="{D46BE091-7B25-F740-73EA-97942AE4C553}"/>
          </ac:spMkLst>
        </pc:spChg>
        <pc:spChg chg="add del mod">
          <ac:chgData name="Sherzod Elamanov" userId="e52a9127-9ee9-4f89-a575-fff8ba45a069" providerId="ADAL" clId="{74787FAD-6AE1-410C-B9E7-8DEF0D8F5CAA}" dt="2023-06-14T03:17:44.261" v="7333" actId="478"/>
          <ac:spMkLst>
            <pc:docMk/>
            <pc:sldMk cId="2688748296" sldId="310"/>
            <ac:spMk id="51" creationId="{65128A3F-074E-543C-3801-B1BC261ADBC5}"/>
          </ac:spMkLst>
        </pc:spChg>
        <pc:spChg chg="add del mod">
          <ac:chgData name="Sherzod Elamanov" userId="e52a9127-9ee9-4f89-a575-fff8ba45a069" providerId="ADAL" clId="{74787FAD-6AE1-410C-B9E7-8DEF0D8F5CAA}" dt="2023-06-14T03:17:04.955" v="7316" actId="478"/>
          <ac:spMkLst>
            <pc:docMk/>
            <pc:sldMk cId="2688748296" sldId="310"/>
            <ac:spMk id="52" creationId="{3657DD7A-8978-DA0C-F584-C4CE4B4577DC}"/>
          </ac:spMkLst>
        </pc:spChg>
        <pc:spChg chg="add del mod">
          <ac:chgData name="Sherzod Elamanov" userId="e52a9127-9ee9-4f89-a575-fff8ba45a069" providerId="ADAL" clId="{74787FAD-6AE1-410C-B9E7-8DEF0D8F5CAA}" dt="2023-06-14T03:17:00.987" v="7313" actId="478"/>
          <ac:spMkLst>
            <pc:docMk/>
            <pc:sldMk cId="2688748296" sldId="310"/>
            <ac:spMk id="53" creationId="{9B0FDCC3-E92D-9761-7E2C-FB5DEA96B514}"/>
          </ac:spMkLst>
        </pc:spChg>
        <pc:spChg chg="add del mod">
          <ac:chgData name="Sherzod Elamanov" userId="e52a9127-9ee9-4f89-a575-fff8ba45a069" providerId="ADAL" clId="{74787FAD-6AE1-410C-B9E7-8DEF0D8F5CAA}" dt="2023-06-14T03:16:48.105" v="7303" actId="478"/>
          <ac:spMkLst>
            <pc:docMk/>
            <pc:sldMk cId="2688748296" sldId="310"/>
            <ac:spMk id="54" creationId="{B031D482-BF45-6540-E5E6-57AE0D9AA30C}"/>
          </ac:spMkLst>
        </pc:spChg>
        <pc:spChg chg="add del mod">
          <ac:chgData name="Sherzod Elamanov" userId="e52a9127-9ee9-4f89-a575-fff8ba45a069" providerId="ADAL" clId="{74787FAD-6AE1-410C-B9E7-8DEF0D8F5CAA}" dt="2023-06-14T03:16:56.935" v="7308" actId="478"/>
          <ac:spMkLst>
            <pc:docMk/>
            <pc:sldMk cId="2688748296" sldId="310"/>
            <ac:spMk id="55" creationId="{39D77DBC-EE31-FA3D-9553-F88A27F1BB58}"/>
          </ac:spMkLst>
        </pc:spChg>
        <pc:spChg chg="add del mod">
          <ac:chgData name="Sherzod Elamanov" userId="e52a9127-9ee9-4f89-a575-fff8ba45a069" providerId="ADAL" clId="{74787FAD-6AE1-410C-B9E7-8DEF0D8F5CAA}" dt="2023-06-14T03:17:19.849" v="7324" actId="478"/>
          <ac:spMkLst>
            <pc:docMk/>
            <pc:sldMk cId="2688748296" sldId="310"/>
            <ac:spMk id="60" creationId="{0789E768-1E25-3600-5D07-BCE21D74C91E}"/>
          </ac:spMkLst>
        </pc:spChg>
        <pc:spChg chg="add del mod">
          <ac:chgData name="Sherzod Elamanov" userId="e52a9127-9ee9-4f89-a575-fff8ba45a069" providerId="ADAL" clId="{74787FAD-6AE1-410C-B9E7-8DEF0D8F5CAA}" dt="2023-06-14T03:16:53.740" v="7307" actId="478"/>
          <ac:spMkLst>
            <pc:docMk/>
            <pc:sldMk cId="2688748296" sldId="310"/>
            <ac:spMk id="61" creationId="{8CF56202-F53C-CE20-C758-8346668ACBFF}"/>
          </ac:spMkLst>
        </pc:spChg>
        <pc:spChg chg="add del mod">
          <ac:chgData name="Sherzod Elamanov" userId="e52a9127-9ee9-4f89-a575-fff8ba45a069" providerId="ADAL" clId="{74787FAD-6AE1-410C-B9E7-8DEF0D8F5CAA}" dt="2023-06-14T03:17:18.773" v="7323" actId="478"/>
          <ac:spMkLst>
            <pc:docMk/>
            <pc:sldMk cId="2688748296" sldId="310"/>
            <ac:spMk id="62" creationId="{DCFE0AAB-A760-C3AE-343A-9CECD47C7538}"/>
          </ac:spMkLst>
        </pc:spChg>
        <pc:spChg chg="add del mod">
          <ac:chgData name="Sherzod Elamanov" userId="e52a9127-9ee9-4f89-a575-fff8ba45a069" providerId="ADAL" clId="{74787FAD-6AE1-410C-B9E7-8DEF0D8F5CAA}" dt="2023-06-14T03:17:21.236" v="7325" actId="478"/>
          <ac:spMkLst>
            <pc:docMk/>
            <pc:sldMk cId="2688748296" sldId="310"/>
            <ac:spMk id="63" creationId="{2D92BB5E-DDF8-3B77-C540-FABA4B6403E5}"/>
          </ac:spMkLst>
        </pc:spChg>
        <pc:spChg chg="add del mod">
          <ac:chgData name="Sherzod Elamanov" userId="e52a9127-9ee9-4f89-a575-fff8ba45a069" providerId="ADAL" clId="{74787FAD-6AE1-410C-B9E7-8DEF0D8F5CAA}" dt="2023-06-14T03:17:22.934" v="7326" actId="478"/>
          <ac:spMkLst>
            <pc:docMk/>
            <pc:sldMk cId="2688748296" sldId="310"/>
            <ac:spMk id="64" creationId="{D8A10F57-87F2-5C76-C5DB-58F370D92EBB}"/>
          </ac:spMkLst>
        </pc:spChg>
        <pc:spChg chg="add mod">
          <ac:chgData name="Sherzod Elamanov" userId="e52a9127-9ee9-4f89-a575-fff8ba45a069" providerId="ADAL" clId="{74787FAD-6AE1-410C-B9E7-8DEF0D8F5CAA}" dt="2023-06-14T03:20:20.087" v="7524" actId="1076"/>
          <ac:spMkLst>
            <pc:docMk/>
            <pc:sldMk cId="2688748296" sldId="310"/>
            <ac:spMk id="73" creationId="{18F29823-5ACC-753E-E348-EC18C69F6A9D}"/>
          </ac:spMkLst>
        </pc:spChg>
        <pc:picChg chg="add mod">
          <ac:chgData name="Sherzod Elamanov" userId="e52a9127-9ee9-4f89-a575-fff8ba45a069" providerId="ADAL" clId="{74787FAD-6AE1-410C-B9E7-8DEF0D8F5CAA}" dt="2023-06-14T03:15:46.884" v="7282" actId="1076"/>
          <ac:picMkLst>
            <pc:docMk/>
            <pc:sldMk cId="2688748296" sldId="310"/>
            <ac:picMk id="5" creationId="{3474631B-1849-4C95-DECC-A2198B0CD035}"/>
          </ac:picMkLst>
        </pc:picChg>
        <pc:cxnChg chg="add del mod">
          <ac:chgData name="Sherzod Elamanov" userId="e52a9127-9ee9-4f89-a575-fff8ba45a069" providerId="ADAL" clId="{74787FAD-6AE1-410C-B9E7-8DEF0D8F5CAA}" dt="2023-06-14T03:18:59.302" v="7384" actId="21"/>
          <ac:cxnSpMkLst>
            <pc:docMk/>
            <pc:sldMk cId="2688748296" sldId="310"/>
            <ac:cxnSpMk id="10" creationId="{4DF3C95D-A7C4-4CB0-80EA-89D8D0B65278}"/>
          </ac:cxnSpMkLst>
        </pc:cxnChg>
        <pc:cxnChg chg="add del mod">
          <ac:chgData name="Sherzod Elamanov" userId="e52a9127-9ee9-4f89-a575-fff8ba45a069" providerId="ADAL" clId="{74787FAD-6AE1-410C-B9E7-8DEF0D8F5CAA}" dt="2023-06-14T03:19:20.643" v="7405" actId="21"/>
          <ac:cxnSpMkLst>
            <pc:docMk/>
            <pc:sldMk cId="2688748296" sldId="310"/>
            <ac:cxnSpMk id="11" creationId="{E366088F-CD77-CCD7-2D44-8B9FFA9B564E}"/>
          </ac:cxnSpMkLst>
        </pc:cxnChg>
        <pc:cxnChg chg="add mod">
          <ac:chgData name="Sherzod Elamanov" userId="e52a9127-9ee9-4f89-a575-fff8ba45a069" providerId="ADAL" clId="{74787FAD-6AE1-410C-B9E7-8DEF0D8F5CAA}" dt="2023-06-14T03:20:20.087" v="7524" actId="1076"/>
          <ac:cxnSpMkLst>
            <pc:docMk/>
            <pc:sldMk cId="2688748296" sldId="310"/>
            <ac:cxnSpMk id="17" creationId="{C1E10266-9A92-6457-FF62-1A1C8BFB1CD9}"/>
          </ac:cxnSpMkLst>
        </pc:cxnChg>
        <pc:cxnChg chg="add mod">
          <ac:chgData name="Sherzod Elamanov" userId="e52a9127-9ee9-4f89-a575-fff8ba45a069" providerId="ADAL" clId="{74787FAD-6AE1-410C-B9E7-8DEF0D8F5CAA}" dt="2023-06-14T03:20:20.087" v="7524" actId="1076"/>
          <ac:cxnSpMkLst>
            <pc:docMk/>
            <pc:sldMk cId="2688748296" sldId="310"/>
            <ac:cxnSpMk id="18" creationId="{A47DE1A3-5D2B-934C-696C-65BD3198B3F5}"/>
          </ac:cxnSpMkLst>
        </pc:cxnChg>
        <pc:cxnChg chg="add mod">
          <ac:chgData name="Sherzod Elamanov" userId="e52a9127-9ee9-4f89-a575-fff8ba45a069" providerId="ADAL" clId="{74787FAD-6AE1-410C-B9E7-8DEF0D8F5CAA}" dt="2023-06-14T03:20:20.087" v="7524" actId="1076"/>
          <ac:cxnSpMkLst>
            <pc:docMk/>
            <pc:sldMk cId="2688748296" sldId="310"/>
            <ac:cxnSpMk id="19" creationId="{97DBC754-E5D1-845F-2F0C-B78A7184AF94}"/>
          </ac:cxnSpMkLst>
        </pc:cxnChg>
        <pc:cxnChg chg="add del mod">
          <ac:chgData name="Sherzod Elamanov" userId="e52a9127-9ee9-4f89-a575-fff8ba45a069" providerId="ADAL" clId="{74787FAD-6AE1-410C-B9E7-8DEF0D8F5CAA}" dt="2023-06-14T03:16:49.972" v="7304" actId="478"/>
          <ac:cxnSpMkLst>
            <pc:docMk/>
            <pc:sldMk cId="2688748296" sldId="310"/>
            <ac:cxnSpMk id="21" creationId="{744AC310-A2DB-F90F-9D6E-B507CDBEBDEF}"/>
          </ac:cxnSpMkLst>
        </pc:cxnChg>
        <pc:cxnChg chg="add del mod">
          <ac:chgData name="Sherzod Elamanov" userId="e52a9127-9ee9-4f89-a575-fff8ba45a069" providerId="ADAL" clId="{74787FAD-6AE1-410C-B9E7-8DEF0D8F5CAA}" dt="2023-06-14T03:17:34.536" v="7328" actId="478"/>
          <ac:cxnSpMkLst>
            <pc:docMk/>
            <pc:sldMk cId="2688748296" sldId="310"/>
            <ac:cxnSpMk id="28" creationId="{72B6EA23-6511-73FA-45A4-5A9EC236B5AA}"/>
          </ac:cxnSpMkLst>
        </pc:cxnChg>
        <pc:cxnChg chg="add del mod">
          <ac:chgData name="Sherzod Elamanov" userId="e52a9127-9ee9-4f89-a575-fff8ba45a069" providerId="ADAL" clId="{74787FAD-6AE1-410C-B9E7-8DEF0D8F5CAA}" dt="2023-06-14T03:17:33.025" v="7327" actId="478"/>
          <ac:cxnSpMkLst>
            <pc:docMk/>
            <pc:sldMk cId="2688748296" sldId="310"/>
            <ac:cxnSpMk id="29" creationId="{1B36B74A-2561-E2D7-3F42-B24F058E5BB4}"/>
          </ac:cxnSpMkLst>
        </pc:cxnChg>
        <pc:cxnChg chg="add del mod">
          <ac:chgData name="Sherzod Elamanov" userId="e52a9127-9ee9-4f89-a575-fff8ba45a069" providerId="ADAL" clId="{74787FAD-6AE1-410C-B9E7-8DEF0D8F5CAA}" dt="2023-06-14T03:17:44.261" v="7333" actId="478"/>
          <ac:cxnSpMkLst>
            <pc:docMk/>
            <pc:sldMk cId="2688748296" sldId="310"/>
            <ac:cxnSpMk id="33" creationId="{92CE1F05-1918-68C3-0C3E-A2AE808723F4}"/>
          </ac:cxnSpMkLst>
        </pc:cxnChg>
        <pc:cxnChg chg="add del mod">
          <ac:chgData name="Sherzod Elamanov" userId="e52a9127-9ee9-4f89-a575-fff8ba45a069" providerId="ADAL" clId="{74787FAD-6AE1-410C-B9E7-8DEF0D8F5CAA}" dt="2023-06-14T03:19:20.643" v="7405" actId="21"/>
          <ac:cxnSpMkLst>
            <pc:docMk/>
            <pc:sldMk cId="2688748296" sldId="310"/>
            <ac:cxnSpMk id="34" creationId="{E268660E-C9EC-4FE5-A255-A117A67708BF}"/>
          </ac:cxnSpMkLst>
        </pc:cxnChg>
        <pc:cxnChg chg="add mod">
          <ac:chgData name="Sherzod Elamanov" userId="e52a9127-9ee9-4f89-a575-fff8ba45a069" providerId="ADAL" clId="{74787FAD-6AE1-410C-B9E7-8DEF0D8F5CAA}" dt="2023-06-14T03:20:20.087" v="7524" actId="1076"/>
          <ac:cxnSpMkLst>
            <pc:docMk/>
            <pc:sldMk cId="2688748296" sldId="310"/>
            <ac:cxnSpMk id="35" creationId="{A2AEE09E-BAA5-690A-E068-81B250C33173}"/>
          </ac:cxnSpMkLst>
        </pc:cxnChg>
        <pc:cxnChg chg="add del mod">
          <ac:chgData name="Sherzod Elamanov" userId="e52a9127-9ee9-4f89-a575-fff8ba45a069" providerId="ADAL" clId="{74787FAD-6AE1-410C-B9E7-8DEF0D8F5CAA}" dt="2023-06-14T03:17:05.608" v="7317" actId="478"/>
          <ac:cxnSpMkLst>
            <pc:docMk/>
            <pc:sldMk cId="2688748296" sldId="310"/>
            <ac:cxnSpMk id="36" creationId="{401C1073-33AC-BFBD-DE23-2757481E7F0B}"/>
          </ac:cxnSpMkLst>
        </pc:cxnChg>
        <pc:cxnChg chg="add del mod">
          <ac:chgData name="Sherzod Elamanov" userId="e52a9127-9ee9-4f89-a575-fff8ba45a069" providerId="ADAL" clId="{74787FAD-6AE1-410C-B9E7-8DEF0D8F5CAA}" dt="2023-06-14T03:17:03.772" v="7315" actId="478"/>
          <ac:cxnSpMkLst>
            <pc:docMk/>
            <pc:sldMk cId="2688748296" sldId="310"/>
            <ac:cxnSpMk id="37" creationId="{700AADAC-8C41-9F6B-7975-87DD9B51F29A}"/>
          </ac:cxnSpMkLst>
        </pc:cxnChg>
        <pc:cxnChg chg="add del mod">
          <ac:chgData name="Sherzod Elamanov" userId="e52a9127-9ee9-4f89-a575-fff8ba45a069" providerId="ADAL" clId="{74787FAD-6AE1-410C-B9E7-8DEF0D8F5CAA}" dt="2023-06-14T03:17:39.597" v="7331" actId="478"/>
          <ac:cxnSpMkLst>
            <pc:docMk/>
            <pc:sldMk cId="2688748296" sldId="310"/>
            <ac:cxnSpMk id="42" creationId="{A99191D1-88BC-F6EF-31DD-0679BD0E2822}"/>
          </ac:cxnSpMkLst>
        </pc:cxnChg>
        <pc:cxnChg chg="add mod">
          <ac:chgData name="Sherzod Elamanov" userId="e52a9127-9ee9-4f89-a575-fff8ba45a069" providerId="ADAL" clId="{74787FAD-6AE1-410C-B9E7-8DEF0D8F5CAA}" dt="2023-06-14T03:20:20.087" v="7524" actId="1076"/>
          <ac:cxnSpMkLst>
            <pc:docMk/>
            <pc:sldMk cId="2688748296" sldId="310"/>
            <ac:cxnSpMk id="44" creationId="{10BCB4AB-3E76-D89A-29ED-3B1D2FE925F5}"/>
          </ac:cxnSpMkLst>
        </pc:cxnChg>
        <pc:cxnChg chg="add del mod">
          <ac:chgData name="Sherzod Elamanov" userId="e52a9127-9ee9-4f89-a575-fff8ba45a069" providerId="ADAL" clId="{74787FAD-6AE1-410C-B9E7-8DEF0D8F5CAA}" dt="2023-06-14T03:16:48.105" v="7303" actId="478"/>
          <ac:cxnSpMkLst>
            <pc:docMk/>
            <pc:sldMk cId="2688748296" sldId="310"/>
            <ac:cxnSpMk id="46" creationId="{ACD29217-669C-06BD-243F-B24BDE2C44EF}"/>
          </ac:cxnSpMkLst>
        </pc:cxnChg>
        <pc:cxnChg chg="add del mod">
          <ac:chgData name="Sherzod Elamanov" userId="e52a9127-9ee9-4f89-a575-fff8ba45a069" providerId="ADAL" clId="{74787FAD-6AE1-410C-B9E7-8DEF0D8F5CAA}" dt="2023-06-14T03:17:44.261" v="7333" actId="478"/>
          <ac:cxnSpMkLst>
            <pc:docMk/>
            <pc:sldMk cId="2688748296" sldId="310"/>
            <ac:cxnSpMk id="48" creationId="{2A92B442-F02D-DFA7-B8F0-19B2E8F33752}"/>
          </ac:cxnSpMkLst>
        </pc:cxnChg>
        <pc:cxnChg chg="add del mod">
          <ac:chgData name="Sherzod Elamanov" userId="e52a9127-9ee9-4f89-a575-fff8ba45a069" providerId="ADAL" clId="{74787FAD-6AE1-410C-B9E7-8DEF0D8F5CAA}" dt="2023-06-14T03:16:57.550" v="7309" actId="478"/>
          <ac:cxnSpMkLst>
            <pc:docMk/>
            <pc:sldMk cId="2688748296" sldId="310"/>
            <ac:cxnSpMk id="56" creationId="{DBDABC41-CAAC-E253-07BE-D256CED46E0A}"/>
          </ac:cxnSpMkLst>
        </pc:cxnChg>
        <pc:cxnChg chg="add del mod">
          <ac:chgData name="Sherzod Elamanov" userId="e52a9127-9ee9-4f89-a575-fff8ba45a069" providerId="ADAL" clId="{74787FAD-6AE1-410C-B9E7-8DEF0D8F5CAA}" dt="2023-06-14T03:16:59.125" v="7312" actId="478"/>
          <ac:cxnSpMkLst>
            <pc:docMk/>
            <pc:sldMk cId="2688748296" sldId="310"/>
            <ac:cxnSpMk id="57" creationId="{F77354AC-C2BF-7ECC-C740-11287334F3BC}"/>
          </ac:cxnSpMkLst>
        </pc:cxnChg>
        <pc:cxnChg chg="add del mod">
          <ac:chgData name="Sherzod Elamanov" userId="e52a9127-9ee9-4f89-a575-fff8ba45a069" providerId="ADAL" clId="{74787FAD-6AE1-410C-B9E7-8DEF0D8F5CAA}" dt="2023-06-14T03:16:58.599" v="7311" actId="478"/>
          <ac:cxnSpMkLst>
            <pc:docMk/>
            <pc:sldMk cId="2688748296" sldId="310"/>
            <ac:cxnSpMk id="58" creationId="{20683224-1241-4E76-5ED3-561219306129}"/>
          </ac:cxnSpMkLst>
        </pc:cxnChg>
        <pc:cxnChg chg="add del mod">
          <ac:chgData name="Sherzod Elamanov" userId="e52a9127-9ee9-4f89-a575-fff8ba45a069" providerId="ADAL" clId="{74787FAD-6AE1-410C-B9E7-8DEF0D8F5CAA}" dt="2023-06-14T03:16:57.985" v="7310" actId="478"/>
          <ac:cxnSpMkLst>
            <pc:docMk/>
            <pc:sldMk cId="2688748296" sldId="310"/>
            <ac:cxnSpMk id="59" creationId="{6F91C1D3-0DC4-ABEF-C656-697013DD5749}"/>
          </ac:cxnSpMkLst>
        </pc:cxnChg>
        <pc:cxnChg chg="add del mod">
          <ac:chgData name="Sherzod Elamanov" userId="e52a9127-9ee9-4f89-a575-fff8ba45a069" providerId="ADAL" clId="{74787FAD-6AE1-410C-B9E7-8DEF0D8F5CAA}" dt="2023-06-14T03:18:59.302" v="7384" actId="21"/>
          <ac:cxnSpMkLst>
            <pc:docMk/>
            <pc:sldMk cId="2688748296" sldId="310"/>
            <ac:cxnSpMk id="65" creationId="{299DCE5B-99E5-6BCE-A6D7-4A3F0B8D9318}"/>
          </ac:cxnSpMkLst>
        </pc:cxnChg>
        <pc:cxnChg chg="add del mod">
          <ac:chgData name="Sherzod Elamanov" userId="e52a9127-9ee9-4f89-a575-fff8ba45a069" providerId="ADAL" clId="{74787FAD-6AE1-410C-B9E7-8DEF0D8F5CAA}" dt="2023-06-14T03:17:16.424" v="7320" actId="478"/>
          <ac:cxnSpMkLst>
            <pc:docMk/>
            <pc:sldMk cId="2688748296" sldId="310"/>
            <ac:cxnSpMk id="66" creationId="{B59CF71C-CDA0-6255-5A63-8D3334FC1CE1}"/>
          </ac:cxnSpMkLst>
        </pc:cxnChg>
        <pc:cxnChg chg="add del mod">
          <ac:chgData name="Sherzod Elamanov" userId="e52a9127-9ee9-4f89-a575-fff8ba45a069" providerId="ADAL" clId="{74787FAD-6AE1-410C-B9E7-8DEF0D8F5CAA}" dt="2023-06-14T03:17:17.059" v="7321" actId="478"/>
          <ac:cxnSpMkLst>
            <pc:docMk/>
            <pc:sldMk cId="2688748296" sldId="310"/>
            <ac:cxnSpMk id="67" creationId="{8393D711-4316-F97D-8C81-AD06B1E4BC06}"/>
          </ac:cxnSpMkLst>
        </pc:cxnChg>
        <pc:cxnChg chg="add del mod">
          <ac:chgData name="Sherzod Elamanov" userId="e52a9127-9ee9-4f89-a575-fff8ba45a069" providerId="ADAL" clId="{74787FAD-6AE1-410C-B9E7-8DEF0D8F5CAA}" dt="2023-06-14T03:17:15.072" v="7319" actId="478"/>
          <ac:cxnSpMkLst>
            <pc:docMk/>
            <pc:sldMk cId="2688748296" sldId="310"/>
            <ac:cxnSpMk id="68" creationId="{1C36020C-6497-4768-1C80-891EAE676A21}"/>
          </ac:cxnSpMkLst>
        </pc:cxnChg>
        <pc:cxnChg chg="add del mod">
          <ac:chgData name="Sherzod Elamanov" userId="e52a9127-9ee9-4f89-a575-fff8ba45a069" providerId="ADAL" clId="{74787FAD-6AE1-410C-B9E7-8DEF0D8F5CAA}" dt="2023-06-14T03:17:17.673" v="7322" actId="478"/>
          <ac:cxnSpMkLst>
            <pc:docMk/>
            <pc:sldMk cId="2688748296" sldId="310"/>
            <ac:cxnSpMk id="69" creationId="{4A9B93A5-E6FF-48B3-0833-5F41DCA2322A}"/>
          </ac:cxnSpMkLst>
        </pc:cxnChg>
        <pc:cxnChg chg="add mod">
          <ac:chgData name="Sherzod Elamanov" userId="e52a9127-9ee9-4f89-a575-fff8ba45a069" providerId="ADAL" clId="{74787FAD-6AE1-410C-B9E7-8DEF0D8F5CAA}" dt="2023-06-14T03:20:20.087" v="7524" actId="1076"/>
          <ac:cxnSpMkLst>
            <pc:docMk/>
            <pc:sldMk cId="2688748296" sldId="310"/>
            <ac:cxnSpMk id="72" creationId="{5C633576-A83E-8CDE-A975-7EC38E22D7A6}"/>
          </ac:cxnSpMkLst>
        </pc:cxnChg>
      </pc:sldChg>
      <pc:sldChg chg="modSp add mod">
        <pc:chgData name="Sherzod Elamanov" userId="e52a9127-9ee9-4f89-a575-fff8ba45a069" providerId="ADAL" clId="{74787FAD-6AE1-410C-B9E7-8DEF0D8F5CAA}" dt="2023-06-14T03:49:01.074" v="7931" actId="1076"/>
        <pc:sldMkLst>
          <pc:docMk/>
          <pc:sldMk cId="3008394498" sldId="311"/>
        </pc:sldMkLst>
        <pc:spChg chg="mod">
          <ac:chgData name="Sherzod Elamanov" userId="e52a9127-9ee9-4f89-a575-fff8ba45a069" providerId="ADAL" clId="{74787FAD-6AE1-410C-B9E7-8DEF0D8F5CAA}" dt="2023-06-14T03:49:01.074" v="7931" actId="1076"/>
          <ac:spMkLst>
            <pc:docMk/>
            <pc:sldMk cId="3008394498" sldId="311"/>
            <ac:spMk id="15" creationId="{9FA3FB24-3C0D-40C6-641D-404E09ED9948}"/>
          </ac:spMkLst>
        </pc:spChg>
        <pc:cxnChg chg="mod">
          <ac:chgData name="Sherzod Elamanov" userId="e52a9127-9ee9-4f89-a575-fff8ba45a069" providerId="ADAL" clId="{74787FAD-6AE1-410C-B9E7-8DEF0D8F5CAA}" dt="2023-06-14T03:49:01.074" v="7931" actId="1076"/>
          <ac:cxnSpMkLst>
            <pc:docMk/>
            <pc:sldMk cId="3008394498" sldId="311"/>
            <ac:cxnSpMk id="17" creationId="{C1E10266-9A92-6457-FF62-1A1C8BFB1CD9}"/>
          </ac:cxnSpMkLst>
        </pc:cxnChg>
      </pc:sldChg>
      <pc:sldChg chg="addSp delSp modSp add mod">
        <pc:chgData name="Sherzod Elamanov" userId="e52a9127-9ee9-4f89-a575-fff8ba45a069" providerId="ADAL" clId="{74787FAD-6AE1-410C-B9E7-8DEF0D8F5CAA}" dt="2023-06-14T04:18:20.668" v="8704"/>
        <pc:sldMkLst>
          <pc:docMk/>
          <pc:sldMk cId="3813415973" sldId="312"/>
        </pc:sldMkLst>
        <pc:spChg chg="del mod">
          <ac:chgData name="Sherzod Elamanov" userId="e52a9127-9ee9-4f89-a575-fff8ba45a069" providerId="ADAL" clId="{74787FAD-6AE1-410C-B9E7-8DEF0D8F5CAA}" dt="2023-06-14T03:38:49.814" v="7640" actId="478"/>
          <ac:spMkLst>
            <pc:docMk/>
            <pc:sldMk cId="3813415973" sldId="312"/>
            <ac:spMk id="3" creationId="{00000000-0000-0000-0000-000000000000}"/>
          </ac:spMkLst>
        </pc:spChg>
        <pc:spChg chg="add">
          <ac:chgData name="Sherzod Elamanov" userId="e52a9127-9ee9-4f89-a575-fff8ba45a069" providerId="ADAL" clId="{74787FAD-6AE1-410C-B9E7-8DEF0D8F5CAA}" dt="2023-06-14T03:34:54.204" v="7607"/>
          <ac:spMkLst>
            <pc:docMk/>
            <pc:sldMk cId="3813415973" sldId="312"/>
            <ac:spMk id="4" creationId="{28C4CDC7-5E40-3CAA-B373-795C25D7A137}"/>
          </ac:spMkLst>
        </pc:spChg>
        <pc:spChg chg="add mod topLvl">
          <ac:chgData name="Sherzod Elamanov" userId="e52a9127-9ee9-4f89-a575-fff8ba45a069" providerId="ADAL" clId="{74787FAD-6AE1-410C-B9E7-8DEF0D8F5CAA}" dt="2023-06-14T03:56:44.161" v="8047" actId="165"/>
          <ac:spMkLst>
            <pc:docMk/>
            <pc:sldMk cId="3813415973" sldId="312"/>
            <ac:spMk id="7" creationId="{111B524A-5173-B3D9-2C57-8F0B14CD741B}"/>
          </ac:spMkLst>
        </pc:spChg>
        <pc:spChg chg="del">
          <ac:chgData name="Sherzod Elamanov" userId="e52a9127-9ee9-4f89-a575-fff8ba45a069" providerId="ADAL" clId="{74787FAD-6AE1-410C-B9E7-8DEF0D8F5CAA}" dt="2023-06-14T03:34:53.146" v="7606" actId="478"/>
          <ac:spMkLst>
            <pc:docMk/>
            <pc:sldMk cId="3813415973" sldId="312"/>
            <ac:spMk id="9" creationId="{0BF05DB9-D6BD-FD55-820B-E35D9979DEB6}"/>
          </ac:spMkLst>
        </pc:spChg>
        <pc:spChg chg="add del mod">
          <ac:chgData name="Sherzod Elamanov" userId="e52a9127-9ee9-4f89-a575-fff8ba45a069" providerId="ADAL" clId="{74787FAD-6AE1-410C-B9E7-8DEF0D8F5CAA}" dt="2023-06-14T03:39:40.814" v="7671" actId="478"/>
          <ac:spMkLst>
            <pc:docMk/>
            <pc:sldMk cId="3813415973" sldId="312"/>
            <ac:spMk id="10" creationId="{21B1EA69-6BF9-6135-5F02-3A9CFFE9ABD1}"/>
          </ac:spMkLst>
        </pc:spChg>
        <pc:spChg chg="del">
          <ac:chgData name="Sherzod Elamanov" userId="e52a9127-9ee9-4f89-a575-fff8ba45a069" providerId="ADAL" clId="{74787FAD-6AE1-410C-B9E7-8DEF0D8F5CAA}" dt="2023-06-14T03:34:53.146" v="7606" actId="478"/>
          <ac:spMkLst>
            <pc:docMk/>
            <pc:sldMk cId="3813415973" sldId="312"/>
            <ac:spMk id="14" creationId="{B758FBFF-C544-53A2-16A1-33875D6EA06C}"/>
          </ac:spMkLst>
        </pc:spChg>
        <pc:spChg chg="del">
          <ac:chgData name="Sherzod Elamanov" userId="e52a9127-9ee9-4f89-a575-fff8ba45a069" providerId="ADAL" clId="{74787FAD-6AE1-410C-B9E7-8DEF0D8F5CAA}" dt="2023-06-14T03:34:53.146" v="7606" actId="478"/>
          <ac:spMkLst>
            <pc:docMk/>
            <pc:sldMk cId="3813415973" sldId="312"/>
            <ac:spMk id="15" creationId="{9FA3FB24-3C0D-40C6-641D-404E09ED9948}"/>
          </ac:spMkLst>
        </pc:spChg>
        <pc:spChg chg="del">
          <ac:chgData name="Sherzod Elamanov" userId="e52a9127-9ee9-4f89-a575-fff8ba45a069" providerId="ADAL" clId="{74787FAD-6AE1-410C-B9E7-8DEF0D8F5CAA}" dt="2023-06-14T03:34:53.146" v="7606" actId="478"/>
          <ac:spMkLst>
            <pc:docMk/>
            <pc:sldMk cId="3813415973" sldId="312"/>
            <ac:spMk id="16" creationId="{E96E6B84-B387-9488-1D26-30BCA0AEDB99}"/>
          </ac:spMkLst>
        </pc:spChg>
        <pc:spChg chg="add del mod">
          <ac:chgData name="Sherzod Elamanov" userId="e52a9127-9ee9-4f89-a575-fff8ba45a069" providerId="ADAL" clId="{74787FAD-6AE1-410C-B9E7-8DEF0D8F5CAA}" dt="2023-06-14T03:39:40.814" v="7671" actId="478"/>
          <ac:spMkLst>
            <pc:docMk/>
            <pc:sldMk cId="3813415973" sldId="312"/>
            <ac:spMk id="20" creationId="{3AB0CD2C-C58C-D72F-F310-1836642930F5}"/>
          </ac:spMkLst>
        </pc:spChg>
        <pc:spChg chg="add del mod">
          <ac:chgData name="Sherzod Elamanov" userId="e52a9127-9ee9-4f89-a575-fff8ba45a069" providerId="ADAL" clId="{74787FAD-6AE1-410C-B9E7-8DEF0D8F5CAA}" dt="2023-06-14T03:39:40.814" v="7671" actId="478"/>
          <ac:spMkLst>
            <pc:docMk/>
            <pc:sldMk cId="3813415973" sldId="312"/>
            <ac:spMk id="23" creationId="{91E500B2-0F6D-714F-5586-23A3EF9A0390}"/>
          </ac:spMkLst>
        </pc:spChg>
        <pc:spChg chg="add del mod">
          <ac:chgData name="Sherzod Elamanov" userId="e52a9127-9ee9-4f89-a575-fff8ba45a069" providerId="ADAL" clId="{74787FAD-6AE1-410C-B9E7-8DEF0D8F5CAA}" dt="2023-06-14T03:39:40.814" v="7671" actId="478"/>
          <ac:spMkLst>
            <pc:docMk/>
            <pc:sldMk cId="3813415973" sldId="312"/>
            <ac:spMk id="25" creationId="{D174E627-3FA9-1E73-34CF-D7C1DCEDBE86}"/>
          </ac:spMkLst>
        </pc:spChg>
        <pc:spChg chg="add del mod">
          <ac:chgData name="Sherzod Elamanov" userId="e52a9127-9ee9-4f89-a575-fff8ba45a069" providerId="ADAL" clId="{74787FAD-6AE1-410C-B9E7-8DEF0D8F5CAA}" dt="2023-06-14T03:39:40.814" v="7671" actId="478"/>
          <ac:spMkLst>
            <pc:docMk/>
            <pc:sldMk cId="3813415973" sldId="312"/>
            <ac:spMk id="27" creationId="{ABAF71B3-BCA9-7C66-1DA8-12E69E923137}"/>
          </ac:spMkLst>
        </pc:spChg>
        <pc:spChg chg="add del mod">
          <ac:chgData name="Sherzod Elamanov" userId="e52a9127-9ee9-4f89-a575-fff8ba45a069" providerId="ADAL" clId="{74787FAD-6AE1-410C-B9E7-8DEF0D8F5CAA}" dt="2023-06-14T03:39:40.814" v="7671" actId="478"/>
          <ac:spMkLst>
            <pc:docMk/>
            <pc:sldMk cId="3813415973" sldId="312"/>
            <ac:spMk id="28" creationId="{5F711647-4EFF-64C4-DF70-9217CBF4C32F}"/>
          </ac:spMkLst>
        </pc:spChg>
        <pc:spChg chg="add del mod">
          <ac:chgData name="Sherzod Elamanov" userId="e52a9127-9ee9-4f89-a575-fff8ba45a069" providerId="ADAL" clId="{74787FAD-6AE1-410C-B9E7-8DEF0D8F5CAA}" dt="2023-06-14T03:39:40.814" v="7671" actId="478"/>
          <ac:spMkLst>
            <pc:docMk/>
            <pc:sldMk cId="3813415973" sldId="312"/>
            <ac:spMk id="29" creationId="{1B0F4750-539A-D117-CF63-85F6C1281F0E}"/>
          </ac:spMkLst>
        </pc:spChg>
        <pc:spChg chg="add del mod">
          <ac:chgData name="Sherzod Elamanov" userId="e52a9127-9ee9-4f89-a575-fff8ba45a069" providerId="ADAL" clId="{74787FAD-6AE1-410C-B9E7-8DEF0D8F5CAA}" dt="2023-06-14T03:39:40.814" v="7671" actId="478"/>
          <ac:spMkLst>
            <pc:docMk/>
            <pc:sldMk cId="3813415973" sldId="312"/>
            <ac:spMk id="30" creationId="{844DB40C-F30D-EB66-619E-4EE1B9E645B4}"/>
          </ac:spMkLst>
        </pc:spChg>
        <pc:spChg chg="add del mod topLvl">
          <ac:chgData name="Sherzod Elamanov" userId="e52a9127-9ee9-4f89-a575-fff8ba45a069" providerId="ADAL" clId="{74787FAD-6AE1-410C-B9E7-8DEF0D8F5CAA}" dt="2023-06-14T03:57:07.336" v="8060" actId="1076"/>
          <ac:spMkLst>
            <pc:docMk/>
            <pc:sldMk cId="3813415973" sldId="312"/>
            <ac:spMk id="31" creationId="{B8F60D82-60A4-B08B-6C54-4B8D4CA7DC96}"/>
          </ac:spMkLst>
        </pc:spChg>
        <pc:spChg chg="add del mod">
          <ac:chgData name="Sherzod Elamanov" userId="e52a9127-9ee9-4f89-a575-fff8ba45a069" providerId="ADAL" clId="{74787FAD-6AE1-410C-B9E7-8DEF0D8F5CAA}" dt="2023-06-14T03:39:40.814" v="7671" actId="478"/>
          <ac:spMkLst>
            <pc:docMk/>
            <pc:sldMk cId="3813415973" sldId="312"/>
            <ac:spMk id="37" creationId="{C6E3374A-4B96-2763-0C58-03055FE96572}"/>
          </ac:spMkLst>
        </pc:spChg>
        <pc:spChg chg="del">
          <ac:chgData name="Sherzod Elamanov" userId="e52a9127-9ee9-4f89-a575-fff8ba45a069" providerId="ADAL" clId="{74787FAD-6AE1-410C-B9E7-8DEF0D8F5CAA}" dt="2023-06-14T03:34:53.146" v="7606" actId="478"/>
          <ac:spMkLst>
            <pc:docMk/>
            <pc:sldMk cId="3813415973" sldId="312"/>
            <ac:spMk id="39" creationId="{2CF1871D-F0E9-7429-33C7-3A7EA9B15795}"/>
          </ac:spMkLst>
        </pc:spChg>
        <pc:spChg chg="del">
          <ac:chgData name="Sherzod Elamanov" userId="e52a9127-9ee9-4f89-a575-fff8ba45a069" providerId="ADAL" clId="{74787FAD-6AE1-410C-B9E7-8DEF0D8F5CAA}" dt="2023-06-14T03:34:53.146" v="7606" actId="478"/>
          <ac:spMkLst>
            <pc:docMk/>
            <pc:sldMk cId="3813415973" sldId="312"/>
            <ac:spMk id="45" creationId="{0F7B0EAB-45A3-AF57-BF58-42CE71940121}"/>
          </ac:spMkLst>
        </pc:spChg>
        <pc:spChg chg="add mod topLvl">
          <ac:chgData name="Sherzod Elamanov" userId="e52a9127-9ee9-4f89-a575-fff8ba45a069" providerId="ADAL" clId="{74787FAD-6AE1-410C-B9E7-8DEF0D8F5CAA}" dt="2023-06-14T03:56:44.161" v="8047" actId="165"/>
          <ac:spMkLst>
            <pc:docMk/>
            <pc:sldMk cId="3813415973" sldId="312"/>
            <ac:spMk id="55" creationId="{6B8ED577-607E-B8D7-FCA2-9B6DEF20448E}"/>
          </ac:spMkLst>
        </pc:spChg>
        <pc:spChg chg="add del mod">
          <ac:chgData name="Sherzod Elamanov" userId="e52a9127-9ee9-4f89-a575-fff8ba45a069" providerId="ADAL" clId="{74787FAD-6AE1-410C-B9E7-8DEF0D8F5CAA}" dt="2023-06-14T03:38:52.963" v="7641" actId="478"/>
          <ac:spMkLst>
            <pc:docMk/>
            <pc:sldMk cId="3813415973" sldId="312"/>
            <ac:spMk id="57" creationId="{D486E333-9B24-7D98-6590-290209E4D082}"/>
          </ac:spMkLst>
        </pc:spChg>
        <pc:spChg chg="del">
          <ac:chgData name="Sherzod Elamanov" userId="e52a9127-9ee9-4f89-a575-fff8ba45a069" providerId="ADAL" clId="{74787FAD-6AE1-410C-B9E7-8DEF0D8F5CAA}" dt="2023-06-14T03:34:53.146" v="7606" actId="478"/>
          <ac:spMkLst>
            <pc:docMk/>
            <pc:sldMk cId="3813415973" sldId="312"/>
            <ac:spMk id="73" creationId="{18F29823-5ACC-753E-E348-EC18C69F6A9D}"/>
          </ac:spMkLst>
        </pc:spChg>
        <pc:spChg chg="add mod topLvl">
          <ac:chgData name="Sherzod Elamanov" userId="e52a9127-9ee9-4f89-a575-fff8ba45a069" providerId="ADAL" clId="{74787FAD-6AE1-410C-B9E7-8DEF0D8F5CAA}" dt="2023-06-14T03:57:07.336" v="8060" actId="1076"/>
          <ac:spMkLst>
            <pc:docMk/>
            <pc:sldMk cId="3813415973" sldId="312"/>
            <ac:spMk id="76" creationId="{CE94C8E2-1140-DD56-B097-78F0A549D2F5}"/>
          </ac:spMkLst>
        </pc:spChg>
        <pc:spChg chg="add mod topLvl">
          <ac:chgData name="Sherzod Elamanov" userId="e52a9127-9ee9-4f89-a575-fff8ba45a069" providerId="ADAL" clId="{74787FAD-6AE1-410C-B9E7-8DEF0D8F5CAA}" dt="2023-06-14T03:57:07.336" v="8060" actId="1076"/>
          <ac:spMkLst>
            <pc:docMk/>
            <pc:sldMk cId="3813415973" sldId="312"/>
            <ac:spMk id="77" creationId="{F422EDEB-AD84-6FCF-8C71-A8CE866FE658}"/>
          </ac:spMkLst>
        </pc:spChg>
        <pc:spChg chg="add mod">
          <ac:chgData name="Sherzod Elamanov" userId="e52a9127-9ee9-4f89-a575-fff8ba45a069" providerId="ADAL" clId="{74787FAD-6AE1-410C-B9E7-8DEF0D8F5CAA}" dt="2023-06-14T03:41:11.709" v="7710" actId="571"/>
          <ac:spMkLst>
            <pc:docMk/>
            <pc:sldMk cId="3813415973" sldId="312"/>
            <ac:spMk id="78" creationId="{E1BE28CE-A275-8DDB-CA9D-39B7D8916B06}"/>
          </ac:spMkLst>
        </pc:spChg>
        <pc:spChg chg="add mod topLvl">
          <ac:chgData name="Sherzod Elamanov" userId="e52a9127-9ee9-4f89-a575-fff8ba45a069" providerId="ADAL" clId="{74787FAD-6AE1-410C-B9E7-8DEF0D8F5CAA}" dt="2023-06-14T03:57:07.336" v="8060" actId="1076"/>
          <ac:spMkLst>
            <pc:docMk/>
            <pc:sldMk cId="3813415973" sldId="312"/>
            <ac:spMk id="79" creationId="{64542F79-AE79-E4E0-8376-397FDACED1D1}"/>
          </ac:spMkLst>
        </pc:spChg>
        <pc:spChg chg="add del mod">
          <ac:chgData name="Sherzod Elamanov" userId="e52a9127-9ee9-4f89-a575-fff8ba45a069" providerId="ADAL" clId="{74787FAD-6AE1-410C-B9E7-8DEF0D8F5CAA}" dt="2023-06-14T03:42:12.362" v="7760" actId="478"/>
          <ac:spMkLst>
            <pc:docMk/>
            <pc:sldMk cId="3813415973" sldId="312"/>
            <ac:spMk id="80" creationId="{AF66A1AF-21DF-C3A7-0811-E7F1ABD3492E}"/>
          </ac:spMkLst>
        </pc:spChg>
        <pc:spChg chg="add del mod">
          <ac:chgData name="Sherzod Elamanov" userId="e52a9127-9ee9-4f89-a575-fff8ba45a069" providerId="ADAL" clId="{74787FAD-6AE1-410C-B9E7-8DEF0D8F5CAA}" dt="2023-06-14T03:42:12.362" v="7760" actId="478"/>
          <ac:spMkLst>
            <pc:docMk/>
            <pc:sldMk cId="3813415973" sldId="312"/>
            <ac:spMk id="81" creationId="{97EADE75-C2A6-2949-281D-1252412E1B67}"/>
          </ac:spMkLst>
        </pc:spChg>
        <pc:spChg chg="add mod topLvl">
          <ac:chgData name="Sherzod Elamanov" userId="e52a9127-9ee9-4f89-a575-fff8ba45a069" providerId="ADAL" clId="{74787FAD-6AE1-410C-B9E7-8DEF0D8F5CAA}" dt="2023-06-14T03:57:07.336" v="8060" actId="1076"/>
          <ac:spMkLst>
            <pc:docMk/>
            <pc:sldMk cId="3813415973" sldId="312"/>
            <ac:spMk id="83" creationId="{AA6B98EE-C1E5-7607-75F4-F786D64DAF18}"/>
          </ac:spMkLst>
        </pc:spChg>
        <pc:spChg chg="add mod topLvl">
          <ac:chgData name="Sherzod Elamanov" userId="e52a9127-9ee9-4f89-a575-fff8ba45a069" providerId="ADAL" clId="{74787FAD-6AE1-410C-B9E7-8DEF0D8F5CAA}" dt="2023-06-14T03:57:07.336" v="8060" actId="1076"/>
          <ac:spMkLst>
            <pc:docMk/>
            <pc:sldMk cId="3813415973" sldId="312"/>
            <ac:spMk id="85" creationId="{75E2EE53-847D-19B7-C659-8DB3389A5623}"/>
          </ac:spMkLst>
        </pc:spChg>
        <pc:spChg chg="add mod topLvl">
          <ac:chgData name="Sherzod Elamanov" userId="e52a9127-9ee9-4f89-a575-fff8ba45a069" providerId="ADAL" clId="{74787FAD-6AE1-410C-B9E7-8DEF0D8F5CAA}" dt="2023-06-14T03:56:44.161" v="8047" actId="165"/>
          <ac:spMkLst>
            <pc:docMk/>
            <pc:sldMk cId="3813415973" sldId="312"/>
            <ac:spMk id="97" creationId="{C20294A2-4D81-2F83-81B8-354DA37DB37C}"/>
          </ac:spMkLst>
        </pc:spChg>
        <pc:spChg chg="add mod topLvl">
          <ac:chgData name="Sherzod Elamanov" userId="e52a9127-9ee9-4f89-a575-fff8ba45a069" providerId="ADAL" clId="{74787FAD-6AE1-410C-B9E7-8DEF0D8F5CAA}" dt="2023-06-14T03:57:07.336" v="8060" actId="1076"/>
          <ac:spMkLst>
            <pc:docMk/>
            <pc:sldMk cId="3813415973" sldId="312"/>
            <ac:spMk id="98" creationId="{23E7FA9F-5B25-5F41-4BB0-9A52E11E8BFA}"/>
          </ac:spMkLst>
        </pc:spChg>
        <pc:spChg chg="add mod topLvl">
          <ac:chgData name="Sherzod Elamanov" userId="e52a9127-9ee9-4f89-a575-fff8ba45a069" providerId="ADAL" clId="{74787FAD-6AE1-410C-B9E7-8DEF0D8F5CAA}" dt="2023-06-14T03:57:07.336" v="8060" actId="1076"/>
          <ac:spMkLst>
            <pc:docMk/>
            <pc:sldMk cId="3813415973" sldId="312"/>
            <ac:spMk id="99" creationId="{5B9BFAAB-373D-48B3-41FF-2917F2BFD650}"/>
          </ac:spMkLst>
        </pc:spChg>
        <pc:spChg chg="add mod topLvl">
          <ac:chgData name="Sherzod Elamanov" userId="e52a9127-9ee9-4f89-a575-fff8ba45a069" providerId="ADAL" clId="{74787FAD-6AE1-410C-B9E7-8DEF0D8F5CAA}" dt="2023-06-14T03:57:07.336" v="8060" actId="1076"/>
          <ac:spMkLst>
            <pc:docMk/>
            <pc:sldMk cId="3813415973" sldId="312"/>
            <ac:spMk id="100" creationId="{2A915817-A331-990E-9BBE-B9F36B4A8459}"/>
          </ac:spMkLst>
        </pc:spChg>
        <pc:spChg chg="add mod topLvl">
          <ac:chgData name="Sherzod Elamanov" userId="e52a9127-9ee9-4f89-a575-fff8ba45a069" providerId="ADAL" clId="{74787FAD-6AE1-410C-B9E7-8DEF0D8F5CAA}" dt="2023-06-14T03:57:07.336" v="8060" actId="1076"/>
          <ac:spMkLst>
            <pc:docMk/>
            <pc:sldMk cId="3813415973" sldId="312"/>
            <ac:spMk id="101" creationId="{059397E4-7D33-BC36-6D14-302A12AEBA02}"/>
          </ac:spMkLst>
        </pc:spChg>
        <pc:spChg chg="add mod topLvl">
          <ac:chgData name="Sherzod Elamanov" userId="e52a9127-9ee9-4f89-a575-fff8ba45a069" providerId="ADAL" clId="{74787FAD-6AE1-410C-B9E7-8DEF0D8F5CAA}" dt="2023-06-14T03:57:07.336" v="8060" actId="1076"/>
          <ac:spMkLst>
            <pc:docMk/>
            <pc:sldMk cId="3813415973" sldId="312"/>
            <ac:spMk id="102" creationId="{9E84EA5A-C9C4-6A11-3FB3-CB2C33C9A3EB}"/>
          </ac:spMkLst>
        </pc:spChg>
        <pc:spChg chg="add mod topLvl">
          <ac:chgData name="Sherzod Elamanov" userId="e52a9127-9ee9-4f89-a575-fff8ba45a069" providerId="ADAL" clId="{74787FAD-6AE1-410C-B9E7-8DEF0D8F5CAA}" dt="2023-06-14T03:56:44.161" v="8047" actId="165"/>
          <ac:spMkLst>
            <pc:docMk/>
            <pc:sldMk cId="3813415973" sldId="312"/>
            <ac:spMk id="103" creationId="{DAFA381A-A6D3-2275-D487-C45738FC8197}"/>
          </ac:spMkLst>
        </pc:spChg>
        <pc:spChg chg="mod">
          <ac:chgData name="Sherzod Elamanov" userId="e52a9127-9ee9-4f89-a575-fff8ba45a069" providerId="ADAL" clId="{74787FAD-6AE1-410C-B9E7-8DEF0D8F5CAA}" dt="2023-06-14T03:49:16.981" v="7933"/>
          <ac:spMkLst>
            <pc:docMk/>
            <pc:sldMk cId="3813415973" sldId="312"/>
            <ac:spMk id="106" creationId="{35F5F1A9-0700-AEDE-0764-D114CAC6A697}"/>
          </ac:spMkLst>
        </pc:spChg>
        <pc:spChg chg="mod">
          <ac:chgData name="Sherzod Elamanov" userId="e52a9127-9ee9-4f89-a575-fff8ba45a069" providerId="ADAL" clId="{74787FAD-6AE1-410C-B9E7-8DEF0D8F5CAA}" dt="2023-06-14T03:49:16.981" v="7933"/>
          <ac:spMkLst>
            <pc:docMk/>
            <pc:sldMk cId="3813415973" sldId="312"/>
            <ac:spMk id="109" creationId="{A39A9EB2-301B-B972-F7AD-39BC691A53B4}"/>
          </ac:spMkLst>
        </pc:spChg>
        <pc:spChg chg="mod">
          <ac:chgData name="Sherzod Elamanov" userId="e52a9127-9ee9-4f89-a575-fff8ba45a069" providerId="ADAL" clId="{74787FAD-6AE1-410C-B9E7-8DEF0D8F5CAA}" dt="2023-06-14T03:49:16.981" v="7933"/>
          <ac:spMkLst>
            <pc:docMk/>
            <pc:sldMk cId="3813415973" sldId="312"/>
            <ac:spMk id="110" creationId="{1B4E3CEE-95F1-8620-7FC1-62E7C656A49E}"/>
          </ac:spMkLst>
        </pc:spChg>
        <pc:spChg chg="mod">
          <ac:chgData name="Sherzod Elamanov" userId="e52a9127-9ee9-4f89-a575-fff8ba45a069" providerId="ADAL" clId="{74787FAD-6AE1-410C-B9E7-8DEF0D8F5CAA}" dt="2023-06-14T03:49:16.981" v="7933"/>
          <ac:spMkLst>
            <pc:docMk/>
            <pc:sldMk cId="3813415973" sldId="312"/>
            <ac:spMk id="117" creationId="{A777D541-1D84-7509-496E-7D866EE6B3AF}"/>
          </ac:spMkLst>
        </pc:spChg>
        <pc:spChg chg="mod">
          <ac:chgData name="Sherzod Elamanov" userId="e52a9127-9ee9-4f89-a575-fff8ba45a069" providerId="ADAL" clId="{74787FAD-6AE1-410C-B9E7-8DEF0D8F5CAA}" dt="2023-06-14T03:49:16.981" v="7933"/>
          <ac:spMkLst>
            <pc:docMk/>
            <pc:sldMk cId="3813415973" sldId="312"/>
            <ac:spMk id="118" creationId="{E7D17FC3-B801-536C-C308-EF4FC4532109}"/>
          </ac:spMkLst>
        </pc:spChg>
        <pc:spChg chg="mod">
          <ac:chgData name="Sherzod Elamanov" userId="e52a9127-9ee9-4f89-a575-fff8ba45a069" providerId="ADAL" clId="{74787FAD-6AE1-410C-B9E7-8DEF0D8F5CAA}" dt="2023-06-14T03:49:16.981" v="7933"/>
          <ac:spMkLst>
            <pc:docMk/>
            <pc:sldMk cId="3813415973" sldId="312"/>
            <ac:spMk id="119" creationId="{F9645E71-EA60-3303-D4BF-4990402B2B5D}"/>
          </ac:spMkLst>
        </pc:spChg>
        <pc:spChg chg="mod">
          <ac:chgData name="Sherzod Elamanov" userId="e52a9127-9ee9-4f89-a575-fff8ba45a069" providerId="ADAL" clId="{74787FAD-6AE1-410C-B9E7-8DEF0D8F5CAA}" dt="2023-06-14T03:49:16.981" v="7933"/>
          <ac:spMkLst>
            <pc:docMk/>
            <pc:sldMk cId="3813415973" sldId="312"/>
            <ac:spMk id="120" creationId="{1137910F-1865-AACC-8405-536871944B4F}"/>
          </ac:spMkLst>
        </pc:spChg>
        <pc:spChg chg="mod">
          <ac:chgData name="Sherzod Elamanov" userId="e52a9127-9ee9-4f89-a575-fff8ba45a069" providerId="ADAL" clId="{74787FAD-6AE1-410C-B9E7-8DEF0D8F5CAA}" dt="2023-06-14T03:49:16.981" v="7933"/>
          <ac:spMkLst>
            <pc:docMk/>
            <pc:sldMk cId="3813415973" sldId="312"/>
            <ac:spMk id="122" creationId="{2C1C7CBF-0036-9998-F9C8-5287780FA930}"/>
          </ac:spMkLst>
        </pc:spChg>
        <pc:spChg chg="mod">
          <ac:chgData name="Sherzod Elamanov" userId="e52a9127-9ee9-4f89-a575-fff8ba45a069" providerId="ADAL" clId="{74787FAD-6AE1-410C-B9E7-8DEF0D8F5CAA}" dt="2023-06-14T03:49:51.384" v="7942" actId="20577"/>
          <ac:spMkLst>
            <pc:docMk/>
            <pc:sldMk cId="3813415973" sldId="312"/>
            <ac:spMk id="123" creationId="{570F874D-89F9-D2CF-1055-196DBC86BFDB}"/>
          </ac:spMkLst>
        </pc:spChg>
        <pc:spChg chg="mod">
          <ac:chgData name="Sherzod Elamanov" userId="e52a9127-9ee9-4f89-a575-fff8ba45a069" providerId="ADAL" clId="{74787FAD-6AE1-410C-B9E7-8DEF0D8F5CAA}" dt="2023-06-14T03:51:25.739" v="7951" actId="20577"/>
          <ac:spMkLst>
            <pc:docMk/>
            <pc:sldMk cId="3813415973" sldId="312"/>
            <ac:spMk id="124" creationId="{EE0272C9-B605-898E-165C-D6CAD203A2F1}"/>
          </ac:spMkLst>
        </pc:spChg>
        <pc:spChg chg="mod">
          <ac:chgData name="Sherzod Elamanov" userId="e52a9127-9ee9-4f89-a575-fff8ba45a069" providerId="ADAL" clId="{74787FAD-6AE1-410C-B9E7-8DEF0D8F5CAA}" dt="2023-06-14T03:49:16.981" v="7933"/>
          <ac:spMkLst>
            <pc:docMk/>
            <pc:sldMk cId="3813415973" sldId="312"/>
            <ac:spMk id="125" creationId="{85F6ACC5-2967-3F57-5C24-8FC0893F635D}"/>
          </ac:spMkLst>
        </pc:spChg>
        <pc:spChg chg="mod">
          <ac:chgData name="Sherzod Elamanov" userId="e52a9127-9ee9-4f89-a575-fff8ba45a069" providerId="ADAL" clId="{74787FAD-6AE1-410C-B9E7-8DEF0D8F5CAA}" dt="2023-06-14T03:49:16.981" v="7933"/>
          <ac:spMkLst>
            <pc:docMk/>
            <pc:sldMk cId="3813415973" sldId="312"/>
            <ac:spMk id="126" creationId="{920AB629-CA65-0C98-26F3-5B1AB8877F22}"/>
          </ac:spMkLst>
        </pc:spChg>
        <pc:spChg chg="mod">
          <ac:chgData name="Sherzod Elamanov" userId="e52a9127-9ee9-4f89-a575-fff8ba45a069" providerId="ADAL" clId="{74787FAD-6AE1-410C-B9E7-8DEF0D8F5CAA}" dt="2023-06-14T03:49:16.981" v="7933"/>
          <ac:spMkLst>
            <pc:docMk/>
            <pc:sldMk cId="3813415973" sldId="312"/>
            <ac:spMk id="127" creationId="{2547771F-7822-CC6B-6C5F-49947451505C}"/>
          </ac:spMkLst>
        </pc:spChg>
        <pc:spChg chg="mod">
          <ac:chgData name="Sherzod Elamanov" userId="e52a9127-9ee9-4f89-a575-fff8ba45a069" providerId="ADAL" clId="{74787FAD-6AE1-410C-B9E7-8DEF0D8F5CAA}" dt="2023-06-14T03:49:16.981" v="7933"/>
          <ac:spMkLst>
            <pc:docMk/>
            <pc:sldMk cId="3813415973" sldId="312"/>
            <ac:spMk id="128" creationId="{90DC1112-C6F1-775A-40E3-80E8276262E2}"/>
          </ac:spMkLst>
        </pc:spChg>
        <pc:spChg chg="mod">
          <ac:chgData name="Sherzod Elamanov" userId="e52a9127-9ee9-4f89-a575-fff8ba45a069" providerId="ADAL" clId="{74787FAD-6AE1-410C-B9E7-8DEF0D8F5CAA}" dt="2023-06-14T03:49:38.128" v="7938" actId="20577"/>
          <ac:spMkLst>
            <pc:docMk/>
            <pc:sldMk cId="3813415973" sldId="312"/>
            <ac:spMk id="129" creationId="{DFEF4687-DDC6-D711-4CD3-81F6DA978605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31" creationId="{2904DB30-F6BF-3AE7-6459-EA4723E06C3D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34" creationId="{4DD9876C-C31D-5D2D-146A-64F402322BBD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35" creationId="{C9771C2C-A803-0A98-8FC0-AB0D245EBC51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42" creationId="{EC8A823D-DA33-D688-F95D-33CDC020161F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43" creationId="{FF14F5CC-0A02-29C8-5942-6AF4B5AA6628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44" creationId="{064456ED-7B21-B248-952A-64B35B0D5E65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45" creationId="{41D612E4-ACF2-926B-8949-5550CB7267ED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47" creationId="{EB8CD1B3-DBC0-263B-9D1D-37D520823D32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48" creationId="{6DF8265A-1A5D-91E0-32CD-16DA9D4113D7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49" creationId="{C2B77A27-B17B-7F53-BFFF-12C3F7BA7B2C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50" creationId="{5BD1079F-471C-099F-F4C6-442171A30FEA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51" creationId="{A0A49BBF-6F41-5E37-F27C-B6D69114B5AB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52" creationId="{CA8A24FF-D40B-43F3-EC2F-ABBAD08F612C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53" creationId="{9F91A0EB-C828-2551-F636-0DF44DC44713}"/>
          </ac:spMkLst>
        </pc:spChg>
        <pc:spChg chg="mod">
          <ac:chgData name="Sherzod Elamanov" userId="e52a9127-9ee9-4f89-a575-fff8ba45a069" providerId="ADAL" clId="{74787FAD-6AE1-410C-B9E7-8DEF0D8F5CAA}" dt="2023-06-14T03:51:39.889" v="7953" actId="571"/>
          <ac:spMkLst>
            <pc:docMk/>
            <pc:sldMk cId="3813415973" sldId="312"/>
            <ac:spMk id="154" creationId="{86A3308C-8C2A-5C3D-0277-958BD34EE969}"/>
          </ac:spMkLst>
        </pc:spChg>
        <pc:spChg chg="mod">
          <ac:chgData name="Sherzod Elamanov" userId="e52a9127-9ee9-4f89-a575-fff8ba45a069" providerId="ADAL" clId="{74787FAD-6AE1-410C-B9E7-8DEF0D8F5CAA}" dt="2023-06-14T03:53:24.383" v="8001" actId="20577"/>
          <ac:spMkLst>
            <pc:docMk/>
            <pc:sldMk cId="3813415973" sldId="312"/>
            <ac:spMk id="156" creationId="{A7970713-ED4A-6471-F757-1AF3A3A1705D}"/>
          </ac:spMkLst>
        </pc:spChg>
        <pc:spChg chg="mod">
          <ac:chgData name="Sherzod Elamanov" userId="e52a9127-9ee9-4f89-a575-fff8ba45a069" providerId="ADAL" clId="{74787FAD-6AE1-410C-B9E7-8DEF0D8F5CAA}" dt="2023-06-14T03:53:17.221" v="7993" actId="571"/>
          <ac:spMkLst>
            <pc:docMk/>
            <pc:sldMk cId="3813415973" sldId="312"/>
            <ac:spMk id="159" creationId="{60705973-119D-4EAF-C910-EC1396144014}"/>
          </ac:spMkLst>
        </pc:spChg>
        <pc:spChg chg="mod">
          <ac:chgData name="Sherzod Elamanov" userId="e52a9127-9ee9-4f89-a575-fff8ba45a069" providerId="ADAL" clId="{74787FAD-6AE1-410C-B9E7-8DEF0D8F5CAA}" dt="2023-06-14T03:53:17.221" v="7993" actId="571"/>
          <ac:spMkLst>
            <pc:docMk/>
            <pc:sldMk cId="3813415973" sldId="312"/>
            <ac:spMk id="160" creationId="{91F85884-6180-C197-1928-AE46742C946B}"/>
          </ac:spMkLst>
        </pc:spChg>
        <pc:spChg chg="mod">
          <ac:chgData name="Sherzod Elamanov" userId="e52a9127-9ee9-4f89-a575-fff8ba45a069" providerId="ADAL" clId="{74787FAD-6AE1-410C-B9E7-8DEF0D8F5CAA}" dt="2023-06-14T03:53:17.221" v="7993" actId="571"/>
          <ac:spMkLst>
            <pc:docMk/>
            <pc:sldMk cId="3813415973" sldId="312"/>
            <ac:spMk id="167" creationId="{BFA249EF-23D6-5A39-1F91-DD25144CE860}"/>
          </ac:spMkLst>
        </pc:spChg>
        <pc:spChg chg="mod">
          <ac:chgData name="Sherzod Elamanov" userId="e52a9127-9ee9-4f89-a575-fff8ba45a069" providerId="ADAL" clId="{74787FAD-6AE1-410C-B9E7-8DEF0D8F5CAA}" dt="2023-06-14T03:53:17.221" v="7993" actId="571"/>
          <ac:spMkLst>
            <pc:docMk/>
            <pc:sldMk cId="3813415973" sldId="312"/>
            <ac:spMk id="168" creationId="{AA07015B-D045-3C45-3D4E-381B90BF92F0}"/>
          </ac:spMkLst>
        </pc:spChg>
        <pc:spChg chg="mod">
          <ac:chgData name="Sherzod Elamanov" userId="e52a9127-9ee9-4f89-a575-fff8ba45a069" providerId="ADAL" clId="{74787FAD-6AE1-410C-B9E7-8DEF0D8F5CAA}" dt="2023-06-14T03:53:17.221" v="7993" actId="571"/>
          <ac:spMkLst>
            <pc:docMk/>
            <pc:sldMk cId="3813415973" sldId="312"/>
            <ac:spMk id="169" creationId="{6966D03C-7526-E565-5673-73256065438F}"/>
          </ac:spMkLst>
        </pc:spChg>
        <pc:spChg chg="mod">
          <ac:chgData name="Sherzod Elamanov" userId="e52a9127-9ee9-4f89-a575-fff8ba45a069" providerId="ADAL" clId="{74787FAD-6AE1-410C-B9E7-8DEF0D8F5CAA}" dt="2023-06-14T03:53:17.221" v="7993" actId="571"/>
          <ac:spMkLst>
            <pc:docMk/>
            <pc:sldMk cId="3813415973" sldId="312"/>
            <ac:spMk id="170" creationId="{5B4FB499-18B1-66AF-B6CF-CBF31446998F}"/>
          </ac:spMkLst>
        </pc:spChg>
        <pc:spChg chg="mod">
          <ac:chgData name="Sherzod Elamanov" userId="e52a9127-9ee9-4f89-a575-fff8ba45a069" providerId="ADAL" clId="{74787FAD-6AE1-410C-B9E7-8DEF0D8F5CAA}" dt="2023-06-14T03:53:17.221" v="7993" actId="571"/>
          <ac:spMkLst>
            <pc:docMk/>
            <pc:sldMk cId="3813415973" sldId="312"/>
            <ac:spMk id="172" creationId="{9B45FE64-EFCA-639C-AD61-AE84C512531F}"/>
          </ac:spMkLst>
        </pc:spChg>
        <pc:spChg chg="mod">
          <ac:chgData name="Sherzod Elamanov" userId="e52a9127-9ee9-4f89-a575-fff8ba45a069" providerId="ADAL" clId="{74787FAD-6AE1-410C-B9E7-8DEF0D8F5CAA}" dt="2023-06-14T03:53:37.570" v="8015" actId="20577"/>
          <ac:spMkLst>
            <pc:docMk/>
            <pc:sldMk cId="3813415973" sldId="312"/>
            <ac:spMk id="173" creationId="{CC6DEB97-1B34-1F89-12FB-BD5C18310E44}"/>
          </ac:spMkLst>
        </pc:spChg>
        <pc:spChg chg="mod">
          <ac:chgData name="Sherzod Elamanov" userId="e52a9127-9ee9-4f89-a575-fff8ba45a069" providerId="ADAL" clId="{74787FAD-6AE1-410C-B9E7-8DEF0D8F5CAA}" dt="2023-06-14T03:54:05.738" v="8019" actId="20577"/>
          <ac:spMkLst>
            <pc:docMk/>
            <pc:sldMk cId="3813415973" sldId="312"/>
            <ac:spMk id="174" creationId="{D3D0E06D-B53D-2752-817C-18232E849D99}"/>
          </ac:spMkLst>
        </pc:spChg>
        <pc:spChg chg="mod">
          <ac:chgData name="Sherzod Elamanov" userId="e52a9127-9ee9-4f89-a575-fff8ba45a069" providerId="ADAL" clId="{74787FAD-6AE1-410C-B9E7-8DEF0D8F5CAA}" dt="2023-06-14T03:54:26.114" v="8025" actId="20577"/>
          <ac:spMkLst>
            <pc:docMk/>
            <pc:sldMk cId="3813415973" sldId="312"/>
            <ac:spMk id="175" creationId="{74948C04-FE44-6EDB-9FDF-0A057603B2B9}"/>
          </ac:spMkLst>
        </pc:spChg>
        <pc:spChg chg="mod">
          <ac:chgData name="Sherzod Elamanov" userId="e52a9127-9ee9-4f89-a575-fff8ba45a069" providerId="ADAL" clId="{74787FAD-6AE1-410C-B9E7-8DEF0D8F5CAA}" dt="2023-06-14T03:55:13.656" v="8041" actId="20577"/>
          <ac:spMkLst>
            <pc:docMk/>
            <pc:sldMk cId="3813415973" sldId="312"/>
            <ac:spMk id="176" creationId="{1D5A265D-1FE3-4248-A674-559DC04EF4BF}"/>
          </ac:spMkLst>
        </pc:spChg>
        <pc:spChg chg="mod">
          <ac:chgData name="Sherzod Elamanov" userId="e52a9127-9ee9-4f89-a575-fff8ba45a069" providerId="ADAL" clId="{74787FAD-6AE1-410C-B9E7-8DEF0D8F5CAA}" dt="2023-06-14T03:54:53.679" v="8039" actId="20577"/>
          <ac:spMkLst>
            <pc:docMk/>
            <pc:sldMk cId="3813415973" sldId="312"/>
            <ac:spMk id="177" creationId="{0DAC7E43-32FB-06E1-7030-D0CD42F20F42}"/>
          </ac:spMkLst>
        </pc:spChg>
        <pc:spChg chg="mod">
          <ac:chgData name="Sherzod Elamanov" userId="e52a9127-9ee9-4f89-a575-fff8ba45a069" providerId="ADAL" clId="{74787FAD-6AE1-410C-B9E7-8DEF0D8F5CAA}" dt="2023-06-14T03:55:18.306" v="8042"/>
          <ac:spMkLst>
            <pc:docMk/>
            <pc:sldMk cId="3813415973" sldId="312"/>
            <ac:spMk id="178" creationId="{145D629C-F56D-07E0-3CB1-66C84219F268}"/>
          </ac:spMkLst>
        </pc:spChg>
        <pc:spChg chg="mod">
          <ac:chgData name="Sherzod Elamanov" userId="e52a9127-9ee9-4f89-a575-fff8ba45a069" providerId="ADAL" clId="{74787FAD-6AE1-410C-B9E7-8DEF0D8F5CAA}" dt="2023-06-14T03:53:32.093" v="8013" actId="20577"/>
          <ac:spMkLst>
            <pc:docMk/>
            <pc:sldMk cId="3813415973" sldId="312"/>
            <ac:spMk id="179" creationId="{31A6F635-7172-18F2-8BD2-30F6E8DB0D8F}"/>
          </ac:spMkLst>
        </pc:spChg>
        <pc:spChg chg="add mod">
          <ac:chgData name="Sherzod Elamanov" userId="e52a9127-9ee9-4f89-a575-fff8ba45a069" providerId="ADAL" clId="{74787FAD-6AE1-410C-B9E7-8DEF0D8F5CAA}" dt="2023-06-14T03:56:58.944" v="8058" actId="20577"/>
          <ac:spMkLst>
            <pc:docMk/>
            <pc:sldMk cId="3813415973" sldId="312"/>
            <ac:spMk id="180" creationId="{59BDAFC0-2281-F35A-CD43-E3A970D9B544}"/>
          </ac:spMkLst>
        </pc:spChg>
        <pc:spChg chg="add mod">
          <ac:chgData name="Sherzod Elamanov" userId="e52a9127-9ee9-4f89-a575-fff8ba45a069" providerId="ADAL" clId="{74787FAD-6AE1-410C-B9E7-8DEF0D8F5CAA}" dt="2023-06-14T03:57:43.737" v="8066" actId="1076"/>
          <ac:spMkLst>
            <pc:docMk/>
            <pc:sldMk cId="3813415973" sldId="312"/>
            <ac:spMk id="187" creationId="{89146D77-37F4-709D-C21B-152B55163258}"/>
          </ac:spMkLst>
        </pc:spChg>
        <pc:spChg chg="add mod">
          <ac:chgData name="Sherzod Elamanov" userId="e52a9127-9ee9-4f89-a575-fff8ba45a069" providerId="ADAL" clId="{74787FAD-6AE1-410C-B9E7-8DEF0D8F5CAA}" dt="2023-06-14T03:58:49.651" v="8071" actId="1076"/>
          <ac:spMkLst>
            <pc:docMk/>
            <pc:sldMk cId="3813415973" sldId="312"/>
            <ac:spMk id="188" creationId="{CDFB0243-D58A-3E05-1CE7-BEE7F433ED7E}"/>
          </ac:spMkLst>
        </pc:spChg>
        <pc:spChg chg="add mod">
          <ac:chgData name="Sherzod Elamanov" userId="e52a9127-9ee9-4f89-a575-fff8ba45a069" providerId="ADAL" clId="{74787FAD-6AE1-410C-B9E7-8DEF0D8F5CAA}" dt="2023-06-14T04:16:22.792" v="8678" actId="1076"/>
          <ac:spMkLst>
            <pc:docMk/>
            <pc:sldMk cId="3813415973" sldId="312"/>
            <ac:spMk id="190" creationId="{2AE5C679-2EE4-43BD-C430-83255105BD05}"/>
          </ac:spMkLst>
        </pc:spChg>
        <pc:spChg chg="add del">
          <ac:chgData name="Sherzod Elamanov" userId="e52a9127-9ee9-4f89-a575-fff8ba45a069" providerId="ADAL" clId="{74787FAD-6AE1-410C-B9E7-8DEF0D8F5CAA}" dt="2023-06-14T04:16:53.003" v="8682" actId="11529"/>
          <ac:spMkLst>
            <pc:docMk/>
            <pc:sldMk cId="3813415973" sldId="312"/>
            <ac:spMk id="192" creationId="{8195F7BF-AFDB-2A03-DBB4-D4FF4D49598D}"/>
          </ac:spMkLst>
        </pc:spChg>
        <pc:spChg chg="add del">
          <ac:chgData name="Sherzod Elamanov" userId="e52a9127-9ee9-4f89-a575-fff8ba45a069" providerId="ADAL" clId="{74787FAD-6AE1-410C-B9E7-8DEF0D8F5CAA}" dt="2023-06-14T04:17:08.513" v="8684" actId="478"/>
          <ac:spMkLst>
            <pc:docMk/>
            <pc:sldMk cId="3813415973" sldId="312"/>
            <ac:spMk id="193" creationId="{FF315CF4-8310-0FF9-8361-EB569DD9A21E}"/>
          </ac:spMkLst>
        </pc:spChg>
        <pc:spChg chg="add mod">
          <ac:chgData name="Sherzod Elamanov" userId="e52a9127-9ee9-4f89-a575-fff8ba45a069" providerId="ADAL" clId="{74787FAD-6AE1-410C-B9E7-8DEF0D8F5CAA}" dt="2023-06-14T04:18:20.668" v="8704"/>
          <ac:spMkLst>
            <pc:docMk/>
            <pc:sldMk cId="3813415973" sldId="312"/>
            <ac:spMk id="194" creationId="{91069FB4-3BC9-0DA2-D6C2-8AE51590C3ED}"/>
          </ac:spMkLst>
        </pc:spChg>
        <pc:grpChg chg="add del mod">
          <ac:chgData name="Sherzod Elamanov" userId="e52a9127-9ee9-4f89-a575-fff8ba45a069" providerId="ADAL" clId="{74787FAD-6AE1-410C-B9E7-8DEF0D8F5CAA}" dt="2023-06-14T03:56:44.161" v="8047" actId="165"/>
          <ac:grpSpMkLst>
            <pc:docMk/>
            <pc:sldMk cId="3813415973" sldId="312"/>
            <ac:grpSpMk id="104" creationId="{ED343C39-F546-F339-A899-67B14A08CFEB}"/>
          </ac:grpSpMkLst>
        </pc:grpChg>
        <pc:grpChg chg="add mod">
          <ac:chgData name="Sherzod Elamanov" userId="e52a9127-9ee9-4f89-a575-fff8ba45a069" providerId="ADAL" clId="{74787FAD-6AE1-410C-B9E7-8DEF0D8F5CAA}" dt="2023-06-14T03:50:12.794" v="7949" actId="1076"/>
          <ac:grpSpMkLst>
            <pc:docMk/>
            <pc:sldMk cId="3813415973" sldId="312"/>
            <ac:grpSpMk id="105" creationId="{29A03C12-F28F-EA09-C661-732A3C124784}"/>
          </ac:grpSpMkLst>
        </pc:grpChg>
        <pc:grpChg chg="add mod">
          <ac:chgData name="Sherzod Elamanov" userId="e52a9127-9ee9-4f89-a575-fff8ba45a069" providerId="ADAL" clId="{74787FAD-6AE1-410C-B9E7-8DEF0D8F5CAA}" dt="2023-06-14T03:51:39.889" v="7953" actId="571"/>
          <ac:grpSpMkLst>
            <pc:docMk/>
            <pc:sldMk cId="3813415973" sldId="312"/>
            <ac:grpSpMk id="130" creationId="{4A23B95B-8895-8AD2-BED9-1A0F85BA869E}"/>
          </ac:grpSpMkLst>
        </pc:grpChg>
        <pc:grpChg chg="add mod">
          <ac:chgData name="Sherzod Elamanov" userId="e52a9127-9ee9-4f89-a575-fff8ba45a069" providerId="ADAL" clId="{74787FAD-6AE1-410C-B9E7-8DEF0D8F5CAA}" dt="2023-06-14T03:55:35.405" v="8043" actId="1076"/>
          <ac:grpSpMkLst>
            <pc:docMk/>
            <pc:sldMk cId="3813415973" sldId="312"/>
            <ac:grpSpMk id="155" creationId="{DBC50CF1-35E4-56AB-6D21-10DAA0CF46A8}"/>
          </ac:grpSpMkLst>
        </pc:grpChg>
        <pc:graphicFrameChg chg="add del mod">
          <ac:chgData name="Sherzod Elamanov" userId="e52a9127-9ee9-4f89-a575-fff8ba45a069" providerId="ADAL" clId="{74787FAD-6AE1-410C-B9E7-8DEF0D8F5CAA}" dt="2023-06-14T03:50:01.334" v="7947" actId="478"/>
          <ac:graphicFrameMkLst>
            <pc:docMk/>
            <pc:sldMk cId="3813415973" sldId="312"/>
            <ac:graphicFrameMk id="6" creationId="{FA2A0BB8-1C75-A623-FE61-27E0A76FBFA0}"/>
          </ac:graphicFrameMkLst>
        </pc:graphicFrameChg>
        <pc:picChg chg="del">
          <ac:chgData name="Sherzod Elamanov" userId="e52a9127-9ee9-4f89-a575-fff8ba45a069" providerId="ADAL" clId="{74787FAD-6AE1-410C-B9E7-8DEF0D8F5CAA}" dt="2023-06-14T03:33:50.491" v="7603" actId="478"/>
          <ac:picMkLst>
            <pc:docMk/>
            <pc:sldMk cId="3813415973" sldId="312"/>
            <ac:picMk id="5" creationId="{3474631B-1849-4C95-DECC-A2198B0CD035}"/>
          </ac:picMkLst>
        </pc:picChg>
        <pc:picChg chg="add del mod">
          <ac:chgData name="Sherzod Elamanov" userId="e52a9127-9ee9-4f89-a575-fff8ba45a069" providerId="ADAL" clId="{74787FAD-6AE1-410C-B9E7-8DEF0D8F5CAA}" dt="2023-06-14T04:16:37.937" v="8680" actId="478"/>
          <ac:picMkLst>
            <pc:docMk/>
            <pc:sldMk cId="3813415973" sldId="312"/>
            <ac:picMk id="191" creationId="{A6478E33-67FE-F126-BC78-8C8FF1960D2F}"/>
          </ac:picMkLst>
        </pc:picChg>
        <pc:cxnChg chg="add mod topLvl">
          <ac:chgData name="Sherzod Elamanov" userId="e52a9127-9ee9-4f89-a575-fff8ba45a069" providerId="ADAL" clId="{74787FAD-6AE1-410C-B9E7-8DEF0D8F5CAA}" dt="2023-06-14T03:57:25.893" v="8064" actId="14100"/>
          <ac:cxnSpMkLst>
            <pc:docMk/>
            <pc:sldMk cId="3813415973" sldId="312"/>
            <ac:cxnSpMk id="8" creationId="{FD1FA855-8CC1-7A86-3772-D46B60F9B5F7}"/>
          </ac:cxnSpMkLst>
        </pc:cxnChg>
        <pc:cxnChg chg="add mod topLvl">
          <ac:chgData name="Sherzod Elamanov" userId="e52a9127-9ee9-4f89-a575-fff8ba45a069" providerId="ADAL" clId="{74787FAD-6AE1-410C-B9E7-8DEF0D8F5CAA}" dt="2023-06-14T03:56:44.161" v="8047" actId="165"/>
          <ac:cxnSpMkLst>
            <pc:docMk/>
            <pc:sldMk cId="3813415973" sldId="312"/>
            <ac:cxnSpMk id="11" creationId="{D7253C6D-D15D-9560-EFDF-D6B2EB5F1A3D}"/>
          </ac:cxnSpMkLst>
        </pc:cxnChg>
        <pc:cxnChg chg="add del mod">
          <ac:chgData name="Sherzod Elamanov" userId="e52a9127-9ee9-4f89-a575-fff8ba45a069" providerId="ADAL" clId="{74787FAD-6AE1-410C-B9E7-8DEF0D8F5CAA}" dt="2023-06-14T03:39:40.814" v="7671" actId="478"/>
          <ac:cxnSpMkLst>
            <pc:docMk/>
            <pc:sldMk cId="3813415973" sldId="312"/>
            <ac:cxnSpMk id="12" creationId="{50D20C22-548E-D778-85A1-9F715426893E}"/>
          </ac:cxnSpMkLst>
        </pc:cxnChg>
        <pc:cxnChg chg="add del mod">
          <ac:chgData name="Sherzod Elamanov" userId="e52a9127-9ee9-4f89-a575-fff8ba45a069" providerId="ADAL" clId="{74787FAD-6AE1-410C-B9E7-8DEF0D8F5CAA}" dt="2023-06-14T03:39:40.814" v="7671" actId="478"/>
          <ac:cxnSpMkLst>
            <pc:docMk/>
            <pc:sldMk cId="3813415973" sldId="312"/>
            <ac:cxnSpMk id="13" creationId="{56643CBB-1DE6-44DE-02E4-BF503A78657A}"/>
          </ac:cxnSpMkLst>
        </pc:cxnChg>
        <pc:cxnChg chg="del mod">
          <ac:chgData name="Sherzod Elamanov" userId="e52a9127-9ee9-4f89-a575-fff8ba45a069" providerId="ADAL" clId="{74787FAD-6AE1-410C-B9E7-8DEF0D8F5CAA}" dt="2023-06-14T03:34:53.146" v="7606" actId="478"/>
          <ac:cxnSpMkLst>
            <pc:docMk/>
            <pc:sldMk cId="3813415973" sldId="312"/>
            <ac:cxnSpMk id="17" creationId="{C1E10266-9A92-6457-FF62-1A1C8BFB1CD9}"/>
          </ac:cxnSpMkLst>
        </pc:cxnChg>
        <pc:cxnChg chg="del mod">
          <ac:chgData name="Sherzod Elamanov" userId="e52a9127-9ee9-4f89-a575-fff8ba45a069" providerId="ADAL" clId="{74787FAD-6AE1-410C-B9E7-8DEF0D8F5CAA}" dt="2023-06-14T03:34:53.146" v="7606" actId="478"/>
          <ac:cxnSpMkLst>
            <pc:docMk/>
            <pc:sldMk cId="3813415973" sldId="312"/>
            <ac:cxnSpMk id="18" creationId="{A47DE1A3-5D2B-934C-696C-65BD3198B3F5}"/>
          </ac:cxnSpMkLst>
        </pc:cxnChg>
        <pc:cxnChg chg="del mod">
          <ac:chgData name="Sherzod Elamanov" userId="e52a9127-9ee9-4f89-a575-fff8ba45a069" providerId="ADAL" clId="{74787FAD-6AE1-410C-B9E7-8DEF0D8F5CAA}" dt="2023-06-14T03:34:53.146" v="7606" actId="478"/>
          <ac:cxnSpMkLst>
            <pc:docMk/>
            <pc:sldMk cId="3813415973" sldId="312"/>
            <ac:cxnSpMk id="19" creationId="{97DBC754-E5D1-845F-2F0C-B78A7184AF94}"/>
          </ac:cxnSpMkLst>
        </pc:cxnChg>
        <pc:cxnChg chg="add del mod">
          <ac:chgData name="Sherzod Elamanov" userId="e52a9127-9ee9-4f89-a575-fff8ba45a069" providerId="ADAL" clId="{74787FAD-6AE1-410C-B9E7-8DEF0D8F5CAA}" dt="2023-06-14T03:39:40.814" v="7671" actId="478"/>
          <ac:cxnSpMkLst>
            <pc:docMk/>
            <pc:sldMk cId="3813415973" sldId="312"/>
            <ac:cxnSpMk id="21" creationId="{AB9AAB2C-D787-BAEF-5C1D-8F987ACF6706}"/>
          </ac:cxnSpMkLst>
        </pc:cxnChg>
        <pc:cxnChg chg="add del mod">
          <ac:chgData name="Sherzod Elamanov" userId="e52a9127-9ee9-4f89-a575-fff8ba45a069" providerId="ADAL" clId="{74787FAD-6AE1-410C-B9E7-8DEF0D8F5CAA}" dt="2023-06-14T03:39:40.814" v="7671" actId="478"/>
          <ac:cxnSpMkLst>
            <pc:docMk/>
            <pc:sldMk cId="3813415973" sldId="312"/>
            <ac:cxnSpMk id="22" creationId="{7C63D414-5A5F-F864-EBD4-9EF5E6CEA625}"/>
          </ac:cxnSpMkLst>
        </pc:cxnChg>
        <pc:cxnChg chg="add del mod">
          <ac:chgData name="Sherzod Elamanov" userId="e52a9127-9ee9-4f89-a575-fff8ba45a069" providerId="ADAL" clId="{74787FAD-6AE1-410C-B9E7-8DEF0D8F5CAA}" dt="2023-06-14T03:39:40.814" v="7671" actId="478"/>
          <ac:cxnSpMkLst>
            <pc:docMk/>
            <pc:sldMk cId="3813415973" sldId="312"/>
            <ac:cxnSpMk id="24" creationId="{BE531343-BB49-F438-BC06-A75AD07839C4}"/>
          </ac:cxnSpMkLst>
        </pc:cxnChg>
        <pc:cxnChg chg="add del mod">
          <ac:chgData name="Sherzod Elamanov" userId="e52a9127-9ee9-4f89-a575-fff8ba45a069" providerId="ADAL" clId="{74787FAD-6AE1-410C-B9E7-8DEF0D8F5CAA}" dt="2023-06-14T03:39:40.814" v="7671" actId="478"/>
          <ac:cxnSpMkLst>
            <pc:docMk/>
            <pc:sldMk cId="3813415973" sldId="312"/>
            <ac:cxnSpMk id="26" creationId="{7F6316C0-54DC-CD5F-427C-02624BE9BF79}"/>
          </ac:cxnSpMkLst>
        </pc:cxnChg>
        <pc:cxnChg chg="add del mod">
          <ac:chgData name="Sherzod Elamanov" userId="e52a9127-9ee9-4f89-a575-fff8ba45a069" providerId="ADAL" clId="{74787FAD-6AE1-410C-B9E7-8DEF0D8F5CAA}" dt="2023-06-14T03:39:40.814" v="7671" actId="478"/>
          <ac:cxnSpMkLst>
            <pc:docMk/>
            <pc:sldMk cId="3813415973" sldId="312"/>
            <ac:cxnSpMk id="32" creationId="{D2D3AD43-E382-B4AA-794A-8B0FD3CBE908}"/>
          </ac:cxnSpMkLst>
        </pc:cxnChg>
        <pc:cxnChg chg="add del mod">
          <ac:chgData name="Sherzod Elamanov" userId="e52a9127-9ee9-4f89-a575-fff8ba45a069" providerId="ADAL" clId="{74787FAD-6AE1-410C-B9E7-8DEF0D8F5CAA}" dt="2023-06-14T03:39:42.248" v="7672" actId="478"/>
          <ac:cxnSpMkLst>
            <pc:docMk/>
            <pc:sldMk cId="3813415973" sldId="312"/>
            <ac:cxnSpMk id="33" creationId="{4EA72B43-6F18-A5D5-6846-34C502C85C2D}"/>
          </ac:cxnSpMkLst>
        </pc:cxnChg>
        <pc:cxnChg chg="add del mod">
          <ac:chgData name="Sherzod Elamanov" userId="e52a9127-9ee9-4f89-a575-fff8ba45a069" providerId="ADAL" clId="{74787FAD-6AE1-410C-B9E7-8DEF0D8F5CAA}" dt="2023-06-14T03:39:40.814" v="7671" actId="478"/>
          <ac:cxnSpMkLst>
            <pc:docMk/>
            <pc:sldMk cId="3813415973" sldId="312"/>
            <ac:cxnSpMk id="34" creationId="{8C91E244-63F3-57B9-8661-C5F5FE35BC1B}"/>
          </ac:cxnSpMkLst>
        </pc:cxnChg>
        <pc:cxnChg chg="del">
          <ac:chgData name="Sherzod Elamanov" userId="e52a9127-9ee9-4f89-a575-fff8ba45a069" providerId="ADAL" clId="{74787FAD-6AE1-410C-B9E7-8DEF0D8F5CAA}" dt="2023-06-14T03:34:53.146" v="7606" actId="478"/>
          <ac:cxnSpMkLst>
            <pc:docMk/>
            <pc:sldMk cId="3813415973" sldId="312"/>
            <ac:cxnSpMk id="35" creationId="{A2AEE09E-BAA5-690A-E068-81B250C33173}"/>
          </ac:cxnSpMkLst>
        </pc:cxnChg>
        <pc:cxnChg chg="add del mod">
          <ac:chgData name="Sherzod Elamanov" userId="e52a9127-9ee9-4f89-a575-fff8ba45a069" providerId="ADAL" clId="{74787FAD-6AE1-410C-B9E7-8DEF0D8F5CAA}" dt="2023-06-14T03:39:40.814" v="7671" actId="478"/>
          <ac:cxnSpMkLst>
            <pc:docMk/>
            <pc:sldMk cId="3813415973" sldId="312"/>
            <ac:cxnSpMk id="36" creationId="{7A3452DF-EC86-FFDA-EEF4-895924F7D9F1}"/>
          </ac:cxnSpMkLst>
        </pc:cxnChg>
        <pc:cxnChg chg="add del mod">
          <ac:chgData name="Sherzod Elamanov" userId="e52a9127-9ee9-4f89-a575-fff8ba45a069" providerId="ADAL" clId="{74787FAD-6AE1-410C-B9E7-8DEF0D8F5CAA}" dt="2023-06-14T03:39:40.814" v="7671" actId="478"/>
          <ac:cxnSpMkLst>
            <pc:docMk/>
            <pc:sldMk cId="3813415973" sldId="312"/>
            <ac:cxnSpMk id="38" creationId="{9F845BCA-A4A9-978E-EC7C-27863002878A}"/>
          </ac:cxnSpMkLst>
        </pc:cxnChg>
        <pc:cxnChg chg="del">
          <ac:chgData name="Sherzod Elamanov" userId="e52a9127-9ee9-4f89-a575-fff8ba45a069" providerId="ADAL" clId="{74787FAD-6AE1-410C-B9E7-8DEF0D8F5CAA}" dt="2023-06-14T03:34:53.146" v="7606" actId="478"/>
          <ac:cxnSpMkLst>
            <pc:docMk/>
            <pc:sldMk cId="3813415973" sldId="312"/>
            <ac:cxnSpMk id="44" creationId="{10BCB4AB-3E76-D89A-29ED-3B1D2FE925F5}"/>
          </ac:cxnSpMkLst>
        </pc:cxnChg>
        <pc:cxnChg chg="add del mod">
          <ac:chgData name="Sherzod Elamanov" userId="e52a9127-9ee9-4f89-a575-fff8ba45a069" providerId="ADAL" clId="{74787FAD-6AE1-410C-B9E7-8DEF0D8F5CAA}" dt="2023-06-14T03:39:52.260" v="7674" actId="478"/>
          <ac:cxnSpMkLst>
            <pc:docMk/>
            <pc:sldMk cId="3813415973" sldId="312"/>
            <ac:cxnSpMk id="62" creationId="{8588F043-F926-E6E1-F3EC-3C96BE9289D8}"/>
          </ac:cxnSpMkLst>
        </pc:cxnChg>
        <pc:cxnChg chg="add mod topLvl">
          <ac:chgData name="Sherzod Elamanov" userId="e52a9127-9ee9-4f89-a575-fff8ba45a069" providerId="ADAL" clId="{74787FAD-6AE1-410C-B9E7-8DEF0D8F5CAA}" dt="2023-06-14T03:57:07.336" v="8060" actId="1076"/>
          <ac:cxnSpMkLst>
            <pc:docMk/>
            <pc:sldMk cId="3813415973" sldId="312"/>
            <ac:cxnSpMk id="63" creationId="{33924A2B-DF17-7DBA-44E8-FBBDCB8384F6}"/>
          </ac:cxnSpMkLst>
        </pc:cxnChg>
        <pc:cxnChg chg="add mod topLvl">
          <ac:chgData name="Sherzod Elamanov" userId="e52a9127-9ee9-4f89-a575-fff8ba45a069" providerId="ADAL" clId="{74787FAD-6AE1-410C-B9E7-8DEF0D8F5CAA}" dt="2023-06-14T03:57:07.336" v="8060" actId="1076"/>
          <ac:cxnSpMkLst>
            <pc:docMk/>
            <pc:sldMk cId="3813415973" sldId="312"/>
            <ac:cxnSpMk id="68" creationId="{4C43485E-5D57-F693-3552-2E7D4001AC72}"/>
          </ac:cxnSpMkLst>
        </pc:cxnChg>
        <pc:cxnChg chg="add mod topLvl">
          <ac:chgData name="Sherzod Elamanov" userId="e52a9127-9ee9-4f89-a575-fff8ba45a069" providerId="ADAL" clId="{74787FAD-6AE1-410C-B9E7-8DEF0D8F5CAA}" dt="2023-06-14T03:57:07.336" v="8060" actId="1076"/>
          <ac:cxnSpMkLst>
            <pc:docMk/>
            <pc:sldMk cId="3813415973" sldId="312"/>
            <ac:cxnSpMk id="69" creationId="{2607F337-FD75-DD7D-838E-5336D3959FC9}"/>
          </ac:cxnSpMkLst>
        </pc:cxnChg>
        <pc:cxnChg chg="add del mod">
          <ac:chgData name="Sherzod Elamanov" userId="e52a9127-9ee9-4f89-a575-fff8ba45a069" providerId="ADAL" clId="{74787FAD-6AE1-410C-B9E7-8DEF0D8F5CAA}" dt="2023-06-14T03:43:43.802" v="7812" actId="478"/>
          <ac:cxnSpMkLst>
            <pc:docMk/>
            <pc:sldMk cId="3813415973" sldId="312"/>
            <ac:cxnSpMk id="70" creationId="{4840BD0E-ECC0-09C1-4157-8BDDB486A012}"/>
          </ac:cxnSpMkLst>
        </pc:cxnChg>
        <pc:cxnChg chg="add mod topLvl">
          <ac:chgData name="Sherzod Elamanov" userId="e52a9127-9ee9-4f89-a575-fff8ba45a069" providerId="ADAL" clId="{74787FAD-6AE1-410C-B9E7-8DEF0D8F5CAA}" dt="2023-06-14T03:57:07.336" v="8060" actId="1076"/>
          <ac:cxnSpMkLst>
            <pc:docMk/>
            <pc:sldMk cId="3813415973" sldId="312"/>
            <ac:cxnSpMk id="71" creationId="{DB2952EB-3B70-8125-B10B-76E9F80D232E}"/>
          </ac:cxnSpMkLst>
        </pc:cxnChg>
        <pc:cxnChg chg="del">
          <ac:chgData name="Sherzod Elamanov" userId="e52a9127-9ee9-4f89-a575-fff8ba45a069" providerId="ADAL" clId="{74787FAD-6AE1-410C-B9E7-8DEF0D8F5CAA}" dt="2023-06-14T03:34:53.146" v="7606" actId="478"/>
          <ac:cxnSpMkLst>
            <pc:docMk/>
            <pc:sldMk cId="3813415973" sldId="312"/>
            <ac:cxnSpMk id="72" creationId="{5C633576-A83E-8CDE-A975-7EC38E22D7A6}"/>
          </ac:cxnSpMkLst>
        </pc:cxnChg>
        <pc:cxnChg chg="add mod topLvl">
          <ac:chgData name="Sherzod Elamanov" userId="e52a9127-9ee9-4f89-a575-fff8ba45a069" providerId="ADAL" clId="{74787FAD-6AE1-410C-B9E7-8DEF0D8F5CAA}" dt="2023-06-14T03:57:07.336" v="8060" actId="1076"/>
          <ac:cxnSpMkLst>
            <pc:docMk/>
            <pc:sldMk cId="3813415973" sldId="312"/>
            <ac:cxnSpMk id="74" creationId="{7306EFFA-1BE4-57E2-5D4D-0216D853C45F}"/>
          </ac:cxnSpMkLst>
        </pc:cxnChg>
        <pc:cxnChg chg="add mod topLvl">
          <ac:chgData name="Sherzod Elamanov" userId="e52a9127-9ee9-4f89-a575-fff8ba45a069" providerId="ADAL" clId="{74787FAD-6AE1-410C-B9E7-8DEF0D8F5CAA}" dt="2023-06-14T03:57:07.336" v="8060" actId="1076"/>
          <ac:cxnSpMkLst>
            <pc:docMk/>
            <pc:sldMk cId="3813415973" sldId="312"/>
            <ac:cxnSpMk id="75" creationId="{628361FE-9F95-5E26-8AD5-0F4029A2F1D6}"/>
          </ac:cxnSpMkLst>
        </pc:cxnChg>
        <pc:cxnChg chg="add mod topLvl">
          <ac:chgData name="Sherzod Elamanov" userId="e52a9127-9ee9-4f89-a575-fff8ba45a069" providerId="ADAL" clId="{74787FAD-6AE1-410C-B9E7-8DEF0D8F5CAA}" dt="2023-06-14T03:57:07.336" v="8060" actId="1076"/>
          <ac:cxnSpMkLst>
            <pc:docMk/>
            <pc:sldMk cId="3813415973" sldId="312"/>
            <ac:cxnSpMk id="84" creationId="{B4B4B417-D6BA-E7D5-388B-00957C6F5D1A}"/>
          </ac:cxnSpMkLst>
        </pc:cxnChg>
        <pc:cxnChg chg="mod">
          <ac:chgData name="Sherzod Elamanov" userId="e52a9127-9ee9-4f89-a575-fff8ba45a069" providerId="ADAL" clId="{74787FAD-6AE1-410C-B9E7-8DEF0D8F5CAA}" dt="2023-06-14T03:49:16.981" v="7933"/>
          <ac:cxnSpMkLst>
            <pc:docMk/>
            <pc:sldMk cId="3813415973" sldId="312"/>
            <ac:cxnSpMk id="107" creationId="{5FBDBD32-906E-F6D1-C230-07F4E9215470}"/>
          </ac:cxnSpMkLst>
        </pc:cxnChg>
        <pc:cxnChg chg="mod">
          <ac:chgData name="Sherzod Elamanov" userId="e52a9127-9ee9-4f89-a575-fff8ba45a069" providerId="ADAL" clId="{74787FAD-6AE1-410C-B9E7-8DEF0D8F5CAA}" dt="2023-06-14T03:49:16.981" v="7933"/>
          <ac:cxnSpMkLst>
            <pc:docMk/>
            <pc:sldMk cId="3813415973" sldId="312"/>
            <ac:cxnSpMk id="108" creationId="{899017E4-5B41-14A0-7145-9A7B5C702424}"/>
          </ac:cxnSpMkLst>
        </pc:cxnChg>
        <pc:cxnChg chg="mod">
          <ac:chgData name="Sherzod Elamanov" userId="e52a9127-9ee9-4f89-a575-fff8ba45a069" providerId="ADAL" clId="{74787FAD-6AE1-410C-B9E7-8DEF0D8F5CAA}" dt="2023-06-14T03:49:16.981" v="7933"/>
          <ac:cxnSpMkLst>
            <pc:docMk/>
            <pc:sldMk cId="3813415973" sldId="312"/>
            <ac:cxnSpMk id="111" creationId="{A2E9D916-BD45-CB77-F506-49689AB25110}"/>
          </ac:cxnSpMkLst>
        </pc:cxnChg>
        <pc:cxnChg chg="mod">
          <ac:chgData name="Sherzod Elamanov" userId="e52a9127-9ee9-4f89-a575-fff8ba45a069" providerId="ADAL" clId="{74787FAD-6AE1-410C-B9E7-8DEF0D8F5CAA}" dt="2023-06-14T03:49:16.981" v="7933"/>
          <ac:cxnSpMkLst>
            <pc:docMk/>
            <pc:sldMk cId="3813415973" sldId="312"/>
            <ac:cxnSpMk id="112" creationId="{A0C49825-A8CA-B9C0-0321-B8E41117E6FA}"/>
          </ac:cxnSpMkLst>
        </pc:cxnChg>
        <pc:cxnChg chg="mod">
          <ac:chgData name="Sherzod Elamanov" userId="e52a9127-9ee9-4f89-a575-fff8ba45a069" providerId="ADAL" clId="{74787FAD-6AE1-410C-B9E7-8DEF0D8F5CAA}" dt="2023-06-14T03:49:16.981" v="7933"/>
          <ac:cxnSpMkLst>
            <pc:docMk/>
            <pc:sldMk cId="3813415973" sldId="312"/>
            <ac:cxnSpMk id="113" creationId="{2EC2B74C-105F-8D6A-BB8B-ABEF452DD354}"/>
          </ac:cxnSpMkLst>
        </pc:cxnChg>
        <pc:cxnChg chg="mod">
          <ac:chgData name="Sherzod Elamanov" userId="e52a9127-9ee9-4f89-a575-fff8ba45a069" providerId="ADAL" clId="{74787FAD-6AE1-410C-B9E7-8DEF0D8F5CAA}" dt="2023-06-14T03:49:16.981" v="7933"/>
          <ac:cxnSpMkLst>
            <pc:docMk/>
            <pc:sldMk cId="3813415973" sldId="312"/>
            <ac:cxnSpMk id="114" creationId="{9C03B384-DF13-6D50-A08C-2E2428B0C1C6}"/>
          </ac:cxnSpMkLst>
        </pc:cxnChg>
        <pc:cxnChg chg="mod">
          <ac:chgData name="Sherzod Elamanov" userId="e52a9127-9ee9-4f89-a575-fff8ba45a069" providerId="ADAL" clId="{74787FAD-6AE1-410C-B9E7-8DEF0D8F5CAA}" dt="2023-06-14T03:49:16.981" v="7933"/>
          <ac:cxnSpMkLst>
            <pc:docMk/>
            <pc:sldMk cId="3813415973" sldId="312"/>
            <ac:cxnSpMk id="115" creationId="{08C44CE8-F749-E1B6-F449-E62F1CB0C872}"/>
          </ac:cxnSpMkLst>
        </pc:cxnChg>
        <pc:cxnChg chg="mod">
          <ac:chgData name="Sherzod Elamanov" userId="e52a9127-9ee9-4f89-a575-fff8ba45a069" providerId="ADAL" clId="{74787FAD-6AE1-410C-B9E7-8DEF0D8F5CAA}" dt="2023-06-14T03:49:16.981" v="7933"/>
          <ac:cxnSpMkLst>
            <pc:docMk/>
            <pc:sldMk cId="3813415973" sldId="312"/>
            <ac:cxnSpMk id="116" creationId="{440B26D0-AB3B-35CE-0D5C-54E2AD32B6B1}"/>
          </ac:cxnSpMkLst>
        </pc:cxnChg>
        <pc:cxnChg chg="mod">
          <ac:chgData name="Sherzod Elamanov" userId="e52a9127-9ee9-4f89-a575-fff8ba45a069" providerId="ADAL" clId="{74787FAD-6AE1-410C-B9E7-8DEF0D8F5CAA}" dt="2023-06-14T03:49:16.981" v="7933"/>
          <ac:cxnSpMkLst>
            <pc:docMk/>
            <pc:sldMk cId="3813415973" sldId="312"/>
            <ac:cxnSpMk id="121" creationId="{1DB12272-BE13-F15B-54C3-0ED865163CD9}"/>
          </ac:cxnSpMkLst>
        </pc:cxnChg>
        <pc:cxnChg chg="mod">
          <ac:chgData name="Sherzod Elamanov" userId="e52a9127-9ee9-4f89-a575-fff8ba45a069" providerId="ADAL" clId="{74787FAD-6AE1-410C-B9E7-8DEF0D8F5CAA}" dt="2023-06-14T03:51:39.889" v="7953" actId="571"/>
          <ac:cxnSpMkLst>
            <pc:docMk/>
            <pc:sldMk cId="3813415973" sldId="312"/>
            <ac:cxnSpMk id="132" creationId="{A52FFFE6-3957-065E-CE5F-7FC7673F7800}"/>
          </ac:cxnSpMkLst>
        </pc:cxnChg>
        <pc:cxnChg chg="mod">
          <ac:chgData name="Sherzod Elamanov" userId="e52a9127-9ee9-4f89-a575-fff8ba45a069" providerId="ADAL" clId="{74787FAD-6AE1-410C-B9E7-8DEF0D8F5CAA}" dt="2023-06-14T03:51:39.889" v="7953" actId="571"/>
          <ac:cxnSpMkLst>
            <pc:docMk/>
            <pc:sldMk cId="3813415973" sldId="312"/>
            <ac:cxnSpMk id="133" creationId="{9E0BDC6B-CDF7-8B17-9DBF-0643ADB9B9AB}"/>
          </ac:cxnSpMkLst>
        </pc:cxnChg>
        <pc:cxnChg chg="mod">
          <ac:chgData name="Sherzod Elamanov" userId="e52a9127-9ee9-4f89-a575-fff8ba45a069" providerId="ADAL" clId="{74787FAD-6AE1-410C-B9E7-8DEF0D8F5CAA}" dt="2023-06-14T03:51:39.889" v="7953" actId="571"/>
          <ac:cxnSpMkLst>
            <pc:docMk/>
            <pc:sldMk cId="3813415973" sldId="312"/>
            <ac:cxnSpMk id="136" creationId="{183749ED-C533-8876-691F-B23A64CCB361}"/>
          </ac:cxnSpMkLst>
        </pc:cxnChg>
        <pc:cxnChg chg="mod">
          <ac:chgData name="Sherzod Elamanov" userId="e52a9127-9ee9-4f89-a575-fff8ba45a069" providerId="ADAL" clId="{74787FAD-6AE1-410C-B9E7-8DEF0D8F5CAA}" dt="2023-06-14T03:51:39.889" v="7953" actId="571"/>
          <ac:cxnSpMkLst>
            <pc:docMk/>
            <pc:sldMk cId="3813415973" sldId="312"/>
            <ac:cxnSpMk id="137" creationId="{7409C72F-7DB2-BA5A-C33C-E4E85219B9D0}"/>
          </ac:cxnSpMkLst>
        </pc:cxnChg>
        <pc:cxnChg chg="mod">
          <ac:chgData name="Sherzod Elamanov" userId="e52a9127-9ee9-4f89-a575-fff8ba45a069" providerId="ADAL" clId="{74787FAD-6AE1-410C-B9E7-8DEF0D8F5CAA}" dt="2023-06-14T03:51:39.889" v="7953" actId="571"/>
          <ac:cxnSpMkLst>
            <pc:docMk/>
            <pc:sldMk cId="3813415973" sldId="312"/>
            <ac:cxnSpMk id="138" creationId="{CA5CD449-66BF-AE4C-EE78-99DD2E892706}"/>
          </ac:cxnSpMkLst>
        </pc:cxnChg>
        <pc:cxnChg chg="mod">
          <ac:chgData name="Sherzod Elamanov" userId="e52a9127-9ee9-4f89-a575-fff8ba45a069" providerId="ADAL" clId="{74787FAD-6AE1-410C-B9E7-8DEF0D8F5CAA}" dt="2023-06-14T03:51:39.889" v="7953" actId="571"/>
          <ac:cxnSpMkLst>
            <pc:docMk/>
            <pc:sldMk cId="3813415973" sldId="312"/>
            <ac:cxnSpMk id="139" creationId="{9BD6C762-AB80-CCC8-4874-70F32600861E}"/>
          </ac:cxnSpMkLst>
        </pc:cxnChg>
        <pc:cxnChg chg="mod">
          <ac:chgData name="Sherzod Elamanov" userId="e52a9127-9ee9-4f89-a575-fff8ba45a069" providerId="ADAL" clId="{74787FAD-6AE1-410C-B9E7-8DEF0D8F5CAA}" dt="2023-06-14T03:51:39.889" v="7953" actId="571"/>
          <ac:cxnSpMkLst>
            <pc:docMk/>
            <pc:sldMk cId="3813415973" sldId="312"/>
            <ac:cxnSpMk id="140" creationId="{8ED41863-8A91-E12E-74F2-ED9A263C3A00}"/>
          </ac:cxnSpMkLst>
        </pc:cxnChg>
        <pc:cxnChg chg="mod">
          <ac:chgData name="Sherzod Elamanov" userId="e52a9127-9ee9-4f89-a575-fff8ba45a069" providerId="ADAL" clId="{74787FAD-6AE1-410C-B9E7-8DEF0D8F5CAA}" dt="2023-06-14T03:51:39.889" v="7953" actId="571"/>
          <ac:cxnSpMkLst>
            <pc:docMk/>
            <pc:sldMk cId="3813415973" sldId="312"/>
            <ac:cxnSpMk id="141" creationId="{90BAA535-4A03-D2C7-36DB-4AE98825487B}"/>
          </ac:cxnSpMkLst>
        </pc:cxnChg>
        <pc:cxnChg chg="mod">
          <ac:chgData name="Sherzod Elamanov" userId="e52a9127-9ee9-4f89-a575-fff8ba45a069" providerId="ADAL" clId="{74787FAD-6AE1-410C-B9E7-8DEF0D8F5CAA}" dt="2023-06-14T03:51:39.889" v="7953" actId="571"/>
          <ac:cxnSpMkLst>
            <pc:docMk/>
            <pc:sldMk cId="3813415973" sldId="312"/>
            <ac:cxnSpMk id="146" creationId="{F37C39C5-2337-5658-6CB1-918496CE9461}"/>
          </ac:cxnSpMkLst>
        </pc:cxnChg>
        <pc:cxnChg chg="mod">
          <ac:chgData name="Sherzod Elamanov" userId="e52a9127-9ee9-4f89-a575-fff8ba45a069" providerId="ADAL" clId="{74787FAD-6AE1-410C-B9E7-8DEF0D8F5CAA}" dt="2023-06-14T03:53:17.221" v="7993" actId="571"/>
          <ac:cxnSpMkLst>
            <pc:docMk/>
            <pc:sldMk cId="3813415973" sldId="312"/>
            <ac:cxnSpMk id="157" creationId="{FE8D5EF9-08EF-BD0A-E9EA-D6C6D97AF324}"/>
          </ac:cxnSpMkLst>
        </pc:cxnChg>
        <pc:cxnChg chg="mod">
          <ac:chgData name="Sherzod Elamanov" userId="e52a9127-9ee9-4f89-a575-fff8ba45a069" providerId="ADAL" clId="{74787FAD-6AE1-410C-B9E7-8DEF0D8F5CAA}" dt="2023-06-14T03:53:17.221" v="7993" actId="571"/>
          <ac:cxnSpMkLst>
            <pc:docMk/>
            <pc:sldMk cId="3813415973" sldId="312"/>
            <ac:cxnSpMk id="158" creationId="{2CC983D0-498C-1E08-4364-EFFCCCF5E530}"/>
          </ac:cxnSpMkLst>
        </pc:cxnChg>
        <pc:cxnChg chg="mod">
          <ac:chgData name="Sherzod Elamanov" userId="e52a9127-9ee9-4f89-a575-fff8ba45a069" providerId="ADAL" clId="{74787FAD-6AE1-410C-B9E7-8DEF0D8F5CAA}" dt="2023-06-14T03:53:17.221" v="7993" actId="571"/>
          <ac:cxnSpMkLst>
            <pc:docMk/>
            <pc:sldMk cId="3813415973" sldId="312"/>
            <ac:cxnSpMk id="161" creationId="{C83C53D6-2CAD-6ADD-8EEC-B48DF0FCAC60}"/>
          </ac:cxnSpMkLst>
        </pc:cxnChg>
        <pc:cxnChg chg="mod">
          <ac:chgData name="Sherzod Elamanov" userId="e52a9127-9ee9-4f89-a575-fff8ba45a069" providerId="ADAL" clId="{74787FAD-6AE1-410C-B9E7-8DEF0D8F5CAA}" dt="2023-06-14T03:53:17.221" v="7993" actId="571"/>
          <ac:cxnSpMkLst>
            <pc:docMk/>
            <pc:sldMk cId="3813415973" sldId="312"/>
            <ac:cxnSpMk id="162" creationId="{11C386E8-1490-5102-B6FE-6FE64512D1D2}"/>
          </ac:cxnSpMkLst>
        </pc:cxnChg>
        <pc:cxnChg chg="mod">
          <ac:chgData name="Sherzod Elamanov" userId="e52a9127-9ee9-4f89-a575-fff8ba45a069" providerId="ADAL" clId="{74787FAD-6AE1-410C-B9E7-8DEF0D8F5CAA}" dt="2023-06-14T03:53:17.221" v="7993" actId="571"/>
          <ac:cxnSpMkLst>
            <pc:docMk/>
            <pc:sldMk cId="3813415973" sldId="312"/>
            <ac:cxnSpMk id="163" creationId="{A4D5B05B-625F-5C5B-CB63-7689CD87F59A}"/>
          </ac:cxnSpMkLst>
        </pc:cxnChg>
        <pc:cxnChg chg="mod">
          <ac:chgData name="Sherzod Elamanov" userId="e52a9127-9ee9-4f89-a575-fff8ba45a069" providerId="ADAL" clId="{74787FAD-6AE1-410C-B9E7-8DEF0D8F5CAA}" dt="2023-06-14T03:53:17.221" v="7993" actId="571"/>
          <ac:cxnSpMkLst>
            <pc:docMk/>
            <pc:sldMk cId="3813415973" sldId="312"/>
            <ac:cxnSpMk id="164" creationId="{BBD5EB01-54F2-A388-1F5F-0ECF631E3B06}"/>
          </ac:cxnSpMkLst>
        </pc:cxnChg>
        <pc:cxnChg chg="mod">
          <ac:chgData name="Sherzod Elamanov" userId="e52a9127-9ee9-4f89-a575-fff8ba45a069" providerId="ADAL" clId="{74787FAD-6AE1-410C-B9E7-8DEF0D8F5CAA}" dt="2023-06-14T03:53:17.221" v="7993" actId="571"/>
          <ac:cxnSpMkLst>
            <pc:docMk/>
            <pc:sldMk cId="3813415973" sldId="312"/>
            <ac:cxnSpMk id="165" creationId="{FB6CFE5D-2D7A-5A11-6E8F-E355CBEB8050}"/>
          </ac:cxnSpMkLst>
        </pc:cxnChg>
        <pc:cxnChg chg="mod">
          <ac:chgData name="Sherzod Elamanov" userId="e52a9127-9ee9-4f89-a575-fff8ba45a069" providerId="ADAL" clId="{74787FAD-6AE1-410C-B9E7-8DEF0D8F5CAA}" dt="2023-06-14T03:53:17.221" v="7993" actId="571"/>
          <ac:cxnSpMkLst>
            <pc:docMk/>
            <pc:sldMk cId="3813415973" sldId="312"/>
            <ac:cxnSpMk id="166" creationId="{44B34387-D10E-65B7-0F4E-2193FA09303E}"/>
          </ac:cxnSpMkLst>
        </pc:cxnChg>
        <pc:cxnChg chg="mod">
          <ac:chgData name="Sherzod Elamanov" userId="e52a9127-9ee9-4f89-a575-fff8ba45a069" providerId="ADAL" clId="{74787FAD-6AE1-410C-B9E7-8DEF0D8F5CAA}" dt="2023-06-14T03:53:17.221" v="7993" actId="571"/>
          <ac:cxnSpMkLst>
            <pc:docMk/>
            <pc:sldMk cId="3813415973" sldId="312"/>
            <ac:cxnSpMk id="171" creationId="{E5453F5F-5B73-D34F-241A-B404F5A5BE83}"/>
          </ac:cxnSpMkLst>
        </pc:cxnChg>
        <pc:cxnChg chg="add mod">
          <ac:chgData name="Sherzod Elamanov" userId="e52a9127-9ee9-4f89-a575-fff8ba45a069" providerId="ADAL" clId="{74787FAD-6AE1-410C-B9E7-8DEF0D8F5CAA}" dt="2023-06-14T03:57:02.572" v="8059" actId="571"/>
          <ac:cxnSpMkLst>
            <pc:docMk/>
            <pc:sldMk cId="3813415973" sldId="312"/>
            <ac:cxnSpMk id="181" creationId="{58C3F97D-ED68-4671-8AAE-A8E2BA43A68F}"/>
          </ac:cxnSpMkLst>
        </pc:cxnChg>
        <pc:cxnChg chg="add mod">
          <ac:chgData name="Sherzod Elamanov" userId="e52a9127-9ee9-4f89-a575-fff8ba45a069" providerId="ADAL" clId="{74787FAD-6AE1-410C-B9E7-8DEF0D8F5CAA}" dt="2023-06-14T03:59:32.953" v="8072" actId="14100"/>
          <ac:cxnSpMkLst>
            <pc:docMk/>
            <pc:sldMk cId="3813415973" sldId="312"/>
            <ac:cxnSpMk id="182" creationId="{824B0EEC-EDB1-D03B-0746-6077DF75B511}"/>
          </ac:cxnSpMkLst>
        </pc:cxnChg>
        <pc:cxnChg chg="add mod">
          <ac:chgData name="Sherzod Elamanov" userId="e52a9127-9ee9-4f89-a575-fff8ba45a069" providerId="ADAL" clId="{74787FAD-6AE1-410C-B9E7-8DEF0D8F5CAA}" dt="2023-06-14T03:57:16.444" v="8063" actId="14100"/>
          <ac:cxnSpMkLst>
            <pc:docMk/>
            <pc:sldMk cId="3813415973" sldId="312"/>
            <ac:cxnSpMk id="183" creationId="{FFD197C9-8AF0-A3CF-F86C-97FC3DA1A5CF}"/>
          </ac:cxnSpMkLst>
        </pc:cxnChg>
      </pc:sldChg>
      <pc:sldChg chg="delSp modSp add del mod">
        <pc:chgData name="Sherzod Elamanov" userId="e52a9127-9ee9-4f89-a575-fff8ba45a069" providerId="ADAL" clId="{74787FAD-6AE1-410C-B9E7-8DEF0D8F5CAA}" dt="2023-06-14T04:20:49.016" v="8721" actId="47"/>
        <pc:sldMkLst>
          <pc:docMk/>
          <pc:sldMk cId="1281887015" sldId="313"/>
        </pc:sldMkLst>
        <pc:spChg chg="del">
          <ac:chgData name="Sherzod Elamanov" userId="e52a9127-9ee9-4f89-a575-fff8ba45a069" providerId="ADAL" clId="{74787FAD-6AE1-410C-B9E7-8DEF0D8F5CAA}" dt="2023-06-14T03:56:15.704" v="8045" actId="478"/>
          <ac:spMkLst>
            <pc:docMk/>
            <pc:sldMk cId="1281887015" sldId="313"/>
            <ac:spMk id="9" creationId="{0BF05DB9-D6BD-FD55-820B-E35D9979DEB6}"/>
          </ac:spMkLst>
        </pc:spChg>
        <pc:spChg chg="del">
          <ac:chgData name="Sherzod Elamanov" userId="e52a9127-9ee9-4f89-a575-fff8ba45a069" providerId="ADAL" clId="{74787FAD-6AE1-410C-B9E7-8DEF0D8F5CAA}" dt="2023-06-14T03:56:15.704" v="8045" actId="478"/>
          <ac:spMkLst>
            <pc:docMk/>
            <pc:sldMk cId="1281887015" sldId="313"/>
            <ac:spMk id="14" creationId="{B758FBFF-C544-53A2-16A1-33875D6EA06C}"/>
          </ac:spMkLst>
        </pc:spChg>
        <pc:spChg chg="del">
          <ac:chgData name="Sherzod Elamanov" userId="e52a9127-9ee9-4f89-a575-fff8ba45a069" providerId="ADAL" clId="{74787FAD-6AE1-410C-B9E7-8DEF0D8F5CAA}" dt="2023-06-14T03:56:17.882" v="8046" actId="478"/>
          <ac:spMkLst>
            <pc:docMk/>
            <pc:sldMk cId="1281887015" sldId="313"/>
            <ac:spMk id="15" creationId="{9FA3FB24-3C0D-40C6-641D-404E09ED9948}"/>
          </ac:spMkLst>
        </pc:spChg>
        <pc:spChg chg="del">
          <ac:chgData name="Sherzod Elamanov" userId="e52a9127-9ee9-4f89-a575-fff8ba45a069" providerId="ADAL" clId="{74787FAD-6AE1-410C-B9E7-8DEF0D8F5CAA}" dt="2023-06-14T03:56:15.704" v="8045" actId="478"/>
          <ac:spMkLst>
            <pc:docMk/>
            <pc:sldMk cId="1281887015" sldId="313"/>
            <ac:spMk id="16" creationId="{E96E6B84-B387-9488-1D26-30BCA0AEDB99}"/>
          </ac:spMkLst>
        </pc:spChg>
        <pc:spChg chg="del">
          <ac:chgData name="Sherzod Elamanov" userId="e52a9127-9ee9-4f89-a575-fff8ba45a069" providerId="ADAL" clId="{74787FAD-6AE1-410C-B9E7-8DEF0D8F5CAA}" dt="2023-06-14T03:56:15.704" v="8045" actId="478"/>
          <ac:spMkLst>
            <pc:docMk/>
            <pc:sldMk cId="1281887015" sldId="313"/>
            <ac:spMk id="39" creationId="{2CF1871D-F0E9-7429-33C7-3A7EA9B15795}"/>
          </ac:spMkLst>
        </pc:spChg>
        <pc:spChg chg="del">
          <ac:chgData name="Sherzod Elamanov" userId="e52a9127-9ee9-4f89-a575-fff8ba45a069" providerId="ADAL" clId="{74787FAD-6AE1-410C-B9E7-8DEF0D8F5CAA}" dt="2023-06-14T03:56:15.704" v="8045" actId="478"/>
          <ac:spMkLst>
            <pc:docMk/>
            <pc:sldMk cId="1281887015" sldId="313"/>
            <ac:spMk id="45" creationId="{0F7B0EAB-45A3-AF57-BF58-42CE71940121}"/>
          </ac:spMkLst>
        </pc:spChg>
        <pc:spChg chg="del">
          <ac:chgData name="Sherzod Elamanov" userId="e52a9127-9ee9-4f89-a575-fff8ba45a069" providerId="ADAL" clId="{74787FAD-6AE1-410C-B9E7-8DEF0D8F5CAA}" dt="2023-06-14T03:56:15.704" v="8045" actId="478"/>
          <ac:spMkLst>
            <pc:docMk/>
            <pc:sldMk cId="1281887015" sldId="313"/>
            <ac:spMk id="73" creationId="{18F29823-5ACC-753E-E348-EC18C69F6A9D}"/>
          </ac:spMkLst>
        </pc:spChg>
        <pc:cxnChg chg="del mod">
          <ac:chgData name="Sherzod Elamanov" userId="e52a9127-9ee9-4f89-a575-fff8ba45a069" providerId="ADAL" clId="{74787FAD-6AE1-410C-B9E7-8DEF0D8F5CAA}" dt="2023-06-14T03:56:15.704" v="8045" actId="478"/>
          <ac:cxnSpMkLst>
            <pc:docMk/>
            <pc:sldMk cId="1281887015" sldId="313"/>
            <ac:cxnSpMk id="17" creationId="{C1E10266-9A92-6457-FF62-1A1C8BFB1CD9}"/>
          </ac:cxnSpMkLst>
        </pc:cxnChg>
        <pc:cxnChg chg="del mod">
          <ac:chgData name="Sherzod Elamanov" userId="e52a9127-9ee9-4f89-a575-fff8ba45a069" providerId="ADAL" clId="{74787FAD-6AE1-410C-B9E7-8DEF0D8F5CAA}" dt="2023-06-14T03:56:15.704" v="8045" actId="478"/>
          <ac:cxnSpMkLst>
            <pc:docMk/>
            <pc:sldMk cId="1281887015" sldId="313"/>
            <ac:cxnSpMk id="18" creationId="{A47DE1A3-5D2B-934C-696C-65BD3198B3F5}"/>
          </ac:cxnSpMkLst>
        </pc:cxnChg>
        <pc:cxnChg chg="del mod">
          <ac:chgData name="Sherzod Elamanov" userId="e52a9127-9ee9-4f89-a575-fff8ba45a069" providerId="ADAL" clId="{74787FAD-6AE1-410C-B9E7-8DEF0D8F5CAA}" dt="2023-06-14T03:56:15.704" v="8045" actId="478"/>
          <ac:cxnSpMkLst>
            <pc:docMk/>
            <pc:sldMk cId="1281887015" sldId="313"/>
            <ac:cxnSpMk id="19" creationId="{97DBC754-E5D1-845F-2F0C-B78A7184AF94}"/>
          </ac:cxnSpMkLst>
        </pc:cxnChg>
        <pc:cxnChg chg="del">
          <ac:chgData name="Sherzod Elamanov" userId="e52a9127-9ee9-4f89-a575-fff8ba45a069" providerId="ADAL" clId="{74787FAD-6AE1-410C-B9E7-8DEF0D8F5CAA}" dt="2023-06-14T03:56:15.704" v="8045" actId="478"/>
          <ac:cxnSpMkLst>
            <pc:docMk/>
            <pc:sldMk cId="1281887015" sldId="313"/>
            <ac:cxnSpMk id="35" creationId="{A2AEE09E-BAA5-690A-E068-81B250C33173}"/>
          </ac:cxnSpMkLst>
        </pc:cxnChg>
        <pc:cxnChg chg="del">
          <ac:chgData name="Sherzod Elamanov" userId="e52a9127-9ee9-4f89-a575-fff8ba45a069" providerId="ADAL" clId="{74787FAD-6AE1-410C-B9E7-8DEF0D8F5CAA}" dt="2023-06-14T03:56:15.704" v="8045" actId="478"/>
          <ac:cxnSpMkLst>
            <pc:docMk/>
            <pc:sldMk cId="1281887015" sldId="313"/>
            <ac:cxnSpMk id="44" creationId="{10BCB4AB-3E76-D89A-29ED-3B1D2FE925F5}"/>
          </ac:cxnSpMkLst>
        </pc:cxnChg>
        <pc:cxnChg chg="del">
          <ac:chgData name="Sherzod Elamanov" userId="e52a9127-9ee9-4f89-a575-fff8ba45a069" providerId="ADAL" clId="{74787FAD-6AE1-410C-B9E7-8DEF0D8F5CAA}" dt="2023-06-14T03:56:15.704" v="8045" actId="478"/>
          <ac:cxnSpMkLst>
            <pc:docMk/>
            <pc:sldMk cId="1281887015" sldId="313"/>
            <ac:cxnSpMk id="72" creationId="{5C633576-A83E-8CDE-A975-7EC38E22D7A6}"/>
          </ac:cxnSpMkLst>
        </pc:cxnChg>
      </pc:sldChg>
      <pc:sldChg chg="addSp delSp modSp add mod ord">
        <pc:chgData name="Sherzod Elamanov" userId="e52a9127-9ee9-4f89-a575-fff8ba45a069" providerId="ADAL" clId="{74787FAD-6AE1-410C-B9E7-8DEF0D8F5CAA}" dt="2023-06-14T04:12:41.714" v="8559" actId="1076"/>
        <pc:sldMkLst>
          <pc:docMk/>
          <pc:sldMk cId="2787103454" sldId="314"/>
        </pc:sldMkLst>
        <pc:spChg chg="add 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5" creationId="{09C67851-9717-DE81-2784-96F5AC9916F6}"/>
          </ac:spMkLst>
        </pc:spChg>
        <pc:spChg chg="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7" creationId="{111B524A-5173-B3D9-2C57-8F0B14CD741B}"/>
          </ac:spMkLst>
        </pc:spChg>
        <pc:spChg chg="add 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10" creationId="{DB9BBD28-A22A-6945-2796-99519695F876}"/>
          </ac:spMkLst>
        </pc:spChg>
        <pc:spChg chg="add 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12" creationId="{97DFDB38-6110-0FD4-33EC-71605E6E962F}"/>
          </ac:spMkLst>
        </pc:spChg>
        <pc:spChg chg="add 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15" creationId="{D1D6D6CA-A992-54F4-5071-2784A59C224E}"/>
          </ac:spMkLst>
        </pc:spChg>
        <pc:spChg chg="add 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16" creationId="{BE3F879A-296F-6A62-3DB7-DE636198C206}"/>
          </ac:spMkLst>
        </pc:spChg>
        <pc:spChg chg="add del mod">
          <ac:chgData name="Sherzod Elamanov" userId="e52a9127-9ee9-4f89-a575-fff8ba45a069" providerId="ADAL" clId="{74787FAD-6AE1-410C-B9E7-8DEF0D8F5CAA}" dt="2023-06-14T04:02:34.059" v="8124" actId="478"/>
          <ac:spMkLst>
            <pc:docMk/>
            <pc:sldMk cId="2787103454" sldId="314"/>
            <ac:spMk id="18" creationId="{2EA9DF65-D8AB-CAEA-74F2-EA7AE2E8D0FC}"/>
          </ac:spMkLst>
        </pc:spChg>
        <pc:spChg chg="add del mod">
          <ac:chgData name="Sherzod Elamanov" userId="e52a9127-9ee9-4f89-a575-fff8ba45a069" providerId="ADAL" clId="{74787FAD-6AE1-410C-B9E7-8DEF0D8F5CAA}" dt="2023-06-14T04:02:32.999" v="8123" actId="478"/>
          <ac:spMkLst>
            <pc:docMk/>
            <pc:sldMk cId="2787103454" sldId="314"/>
            <ac:spMk id="19" creationId="{96EFADF8-E655-89A2-EA19-9AE11746155A}"/>
          </ac:spMkLst>
        </pc:spChg>
        <pc:spChg chg="add del mod">
          <ac:chgData name="Sherzod Elamanov" userId="e52a9127-9ee9-4f89-a575-fff8ba45a069" providerId="ADAL" clId="{74787FAD-6AE1-410C-B9E7-8DEF0D8F5CAA}" dt="2023-06-14T04:04:40.035" v="8185" actId="767"/>
          <ac:spMkLst>
            <pc:docMk/>
            <pc:sldMk cId="2787103454" sldId="314"/>
            <ac:spMk id="25" creationId="{7A05BF7F-1E46-2143-D6A7-696734CB2173}"/>
          </ac:spMkLst>
        </pc:spChg>
        <pc:spChg chg="add mod">
          <ac:chgData name="Sherzod Elamanov" userId="e52a9127-9ee9-4f89-a575-fff8ba45a069" providerId="ADAL" clId="{74787FAD-6AE1-410C-B9E7-8DEF0D8F5CAA}" dt="2023-06-14T04:12:41.714" v="8559" actId="1076"/>
          <ac:spMkLst>
            <pc:docMk/>
            <pc:sldMk cId="2787103454" sldId="314"/>
            <ac:spMk id="26" creationId="{DED193BF-2271-F42B-B8C8-44F4EDEB952A}"/>
          </ac:spMkLst>
        </pc:spChg>
        <pc:spChg chg="add mod">
          <ac:chgData name="Sherzod Elamanov" userId="e52a9127-9ee9-4f89-a575-fff8ba45a069" providerId="ADAL" clId="{74787FAD-6AE1-410C-B9E7-8DEF0D8F5CAA}" dt="2023-06-14T04:11:35.118" v="8554" actId="1076"/>
          <ac:spMkLst>
            <pc:docMk/>
            <pc:sldMk cId="2787103454" sldId="314"/>
            <ac:spMk id="28" creationId="{AFF26669-542A-4519-0B1C-941442D3E0D3}"/>
          </ac:spMkLst>
        </pc:spChg>
        <pc:spChg chg="add mod">
          <ac:chgData name="Sherzod Elamanov" userId="e52a9127-9ee9-4f89-a575-fff8ba45a069" providerId="ADAL" clId="{74787FAD-6AE1-410C-B9E7-8DEF0D8F5CAA}" dt="2023-06-14T04:12:21.711" v="8557" actId="207"/>
          <ac:spMkLst>
            <pc:docMk/>
            <pc:sldMk cId="2787103454" sldId="314"/>
            <ac:spMk id="29" creationId="{13A41ACB-C892-170C-CD5F-3417286EC658}"/>
          </ac:spMkLst>
        </pc:spChg>
        <pc:spChg chg="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31" creationId="{B8F60D82-60A4-B08B-6C54-4B8D4CA7DC96}"/>
          </ac:spMkLst>
        </pc:spChg>
        <pc:spChg chg="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55" creationId="{6B8ED577-607E-B8D7-FCA2-9B6DEF20448E}"/>
          </ac:spMkLst>
        </pc:spChg>
        <pc:spChg chg="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76" creationId="{CE94C8E2-1140-DD56-B097-78F0A549D2F5}"/>
          </ac:spMkLst>
        </pc:spChg>
        <pc:spChg chg="del mod">
          <ac:chgData name="Sherzod Elamanov" userId="e52a9127-9ee9-4f89-a575-fff8ba45a069" providerId="ADAL" clId="{74787FAD-6AE1-410C-B9E7-8DEF0D8F5CAA}" dt="2023-06-14T04:03:07.649" v="8134" actId="478"/>
          <ac:spMkLst>
            <pc:docMk/>
            <pc:sldMk cId="2787103454" sldId="314"/>
            <ac:spMk id="77" creationId="{F422EDEB-AD84-6FCF-8C71-A8CE866FE658}"/>
          </ac:spMkLst>
        </pc:spChg>
        <pc:spChg chg="del mod">
          <ac:chgData name="Sherzod Elamanov" userId="e52a9127-9ee9-4f89-a575-fff8ba45a069" providerId="ADAL" clId="{74787FAD-6AE1-410C-B9E7-8DEF0D8F5CAA}" dt="2023-06-14T04:03:07.649" v="8134" actId="478"/>
          <ac:spMkLst>
            <pc:docMk/>
            <pc:sldMk cId="2787103454" sldId="314"/>
            <ac:spMk id="79" creationId="{64542F79-AE79-E4E0-8376-397FDACED1D1}"/>
          </ac:spMkLst>
        </pc:spChg>
        <pc:spChg chg="del mod">
          <ac:chgData name="Sherzod Elamanov" userId="e52a9127-9ee9-4f89-a575-fff8ba45a069" providerId="ADAL" clId="{74787FAD-6AE1-410C-B9E7-8DEF0D8F5CAA}" dt="2023-06-14T04:03:07.649" v="8134" actId="478"/>
          <ac:spMkLst>
            <pc:docMk/>
            <pc:sldMk cId="2787103454" sldId="314"/>
            <ac:spMk id="83" creationId="{AA6B98EE-C1E5-7607-75F4-F786D64DAF18}"/>
          </ac:spMkLst>
        </pc:spChg>
        <pc:spChg chg="del mod">
          <ac:chgData name="Sherzod Elamanov" userId="e52a9127-9ee9-4f89-a575-fff8ba45a069" providerId="ADAL" clId="{74787FAD-6AE1-410C-B9E7-8DEF0D8F5CAA}" dt="2023-06-14T04:03:07.649" v="8134" actId="478"/>
          <ac:spMkLst>
            <pc:docMk/>
            <pc:sldMk cId="2787103454" sldId="314"/>
            <ac:spMk id="85" creationId="{75E2EE53-847D-19B7-C659-8DB3389A5623}"/>
          </ac:spMkLst>
        </pc:spChg>
        <pc:spChg chg="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97" creationId="{C20294A2-4D81-2F83-81B8-354DA37DB37C}"/>
          </ac:spMkLst>
        </pc:spChg>
        <pc:spChg chg="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98" creationId="{23E7FA9F-5B25-5F41-4BB0-9A52E11E8BFA}"/>
          </ac:spMkLst>
        </pc:spChg>
        <pc:spChg chg="del mod">
          <ac:chgData name="Sherzod Elamanov" userId="e52a9127-9ee9-4f89-a575-fff8ba45a069" providerId="ADAL" clId="{74787FAD-6AE1-410C-B9E7-8DEF0D8F5CAA}" dt="2023-06-14T04:03:02.321" v="8133" actId="478"/>
          <ac:spMkLst>
            <pc:docMk/>
            <pc:sldMk cId="2787103454" sldId="314"/>
            <ac:spMk id="99" creationId="{5B9BFAAB-373D-48B3-41FF-2917F2BFD650}"/>
          </ac:spMkLst>
        </pc:spChg>
        <pc:spChg chg="del mod">
          <ac:chgData name="Sherzod Elamanov" userId="e52a9127-9ee9-4f89-a575-fff8ba45a069" providerId="ADAL" clId="{74787FAD-6AE1-410C-B9E7-8DEF0D8F5CAA}" dt="2023-06-14T04:03:01.151" v="8132" actId="478"/>
          <ac:spMkLst>
            <pc:docMk/>
            <pc:sldMk cId="2787103454" sldId="314"/>
            <ac:spMk id="100" creationId="{2A915817-A331-990E-9BBE-B9F36B4A8459}"/>
          </ac:spMkLst>
        </pc:spChg>
        <pc:spChg chg="del mod">
          <ac:chgData name="Sherzod Elamanov" userId="e52a9127-9ee9-4f89-a575-fff8ba45a069" providerId="ADAL" clId="{74787FAD-6AE1-410C-B9E7-8DEF0D8F5CAA}" dt="2023-06-14T04:03:01.151" v="8132" actId="478"/>
          <ac:spMkLst>
            <pc:docMk/>
            <pc:sldMk cId="2787103454" sldId="314"/>
            <ac:spMk id="101" creationId="{059397E4-7D33-BC36-6D14-302A12AEBA02}"/>
          </ac:spMkLst>
        </pc:spChg>
        <pc:spChg chg="del mod">
          <ac:chgData name="Sherzod Elamanov" userId="e52a9127-9ee9-4f89-a575-fff8ba45a069" providerId="ADAL" clId="{74787FAD-6AE1-410C-B9E7-8DEF0D8F5CAA}" dt="2023-06-14T04:03:01.151" v="8132" actId="478"/>
          <ac:spMkLst>
            <pc:docMk/>
            <pc:sldMk cId="2787103454" sldId="314"/>
            <ac:spMk id="102" creationId="{9E84EA5A-C9C4-6A11-3FB3-CB2C33C9A3EB}"/>
          </ac:spMkLst>
        </pc:spChg>
        <pc:spChg chg="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103" creationId="{DAFA381A-A6D3-2275-D487-C45738FC8197}"/>
          </ac:spMkLst>
        </pc:spChg>
        <pc:spChg chg="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180" creationId="{59BDAFC0-2281-F35A-CD43-E3A970D9B544}"/>
          </ac:spMkLst>
        </pc:spChg>
        <pc:spChg chg="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187" creationId="{89146D77-37F4-709D-C21B-152B55163258}"/>
          </ac:spMkLst>
        </pc:spChg>
        <pc:spChg chg="mod">
          <ac:chgData name="Sherzod Elamanov" userId="e52a9127-9ee9-4f89-a575-fff8ba45a069" providerId="ADAL" clId="{74787FAD-6AE1-410C-B9E7-8DEF0D8F5CAA}" dt="2023-06-14T04:04:11.940" v="8152" actId="1076"/>
          <ac:spMkLst>
            <pc:docMk/>
            <pc:sldMk cId="2787103454" sldId="314"/>
            <ac:spMk id="188" creationId="{CDFB0243-D58A-3E05-1CE7-BEE7F433ED7E}"/>
          </ac:spMkLst>
        </pc:spChg>
        <pc:grpChg chg="del">
          <ac:chgData name="Sherzod Elamanov" userId="e52a9127-9ee9-4f89-a575-fff8ba45a069" providerId="ADAL" clId="{74787FAD-6AE1-410C-B9E7-8DEF0D8F5CAA}" dt="2023-06-14T04:00:10.344" v="8076" actId="478"/>
          <ac:grpSpMkLst>
            <pc:docMk/>
            <pc:sldMk cId="2787103454" sldId="314"/>
            <ac:grpSpMk id="105" creationId="{29A03C12-F28F-EA09-C661-732A3C124784}"/>
          </ac:grpSpMkLst>
        </pc:grpChg>
        <pc:grpChg chg="del">
          <ac:chgData name="Sherzod Elamanov" userId="e52a9127-9ee9-4f89-a575-fff8ba45a069" providerId="ADAL" clId="{74787FAD-6AE1-410C-B9E7-8DEF0D8F5CAA}" dt="2023-06-14T04:00:10.344" v="8076" actId="478"/>
          <ac:grpSpMkLst>
            <pc:docMk/>
            <pc:sldMk cId="2787103454" sldId="314"/>
            <ac:grpSpMk id="155" creationId="{DBC50CF1-35E4-56AB-6D21-10DAA0CF46A8}"/>
          </ac:grpSpMkLst>
        </pc:grpChg>
        <pc:cxnChg chg="add mod">
          <ac:chgData name="Sherzod Elamanov" userId="e52a9127-9ee9-4f89-a575-fff8ba45a069" providerId="ADAL" clId="{74787FAD-6AE1-410C-B9E7-8DEF0D8F5CAA}" dt="2023-06-14T04:04:11.940" v="8152" actId="1076"/>
          <ac:cxnSpMkLst>
            <pc:docMk/>
            <pc:sldMk cId="2787103454" sldId="314"/>
            <ac:cxnSpMk id="3" creationId="{07B9B4EF-EE9F-474E-B214-96B67579DC99}"/>
          </ac:cxnSpMkLst>
        </pc:cxnChg>
        <pc:cxnChg chg="mod">
          <ac:chgData name="Sherzod Elamanov" userId="e52a9127-9ee9-4f89-a575-fff8ba45a069" providerId="ADAL" clId="{74787FAD-6AE1-410C-B9E7-8DEF0D8F5CAA}" dt="2023-06-14T04:04:11.940" v="8152" actId="1076"/>
          <ac:cxnSpMkLst>
            <pc:docMk/>
            <pc:sldMk cId="2787103454" sldId="314"/>
            <ac:cxnSpMk id="8" creationId="{FD1FA855-8CC1-7A86-3772-D46B60F9B5F7}"/>
          </ac:cxnSpMkLst>
        </pc:cxnChg>
        <pc:cxnChg chg="mod">
          <ac:chgData name="Sherzod Elamanov" userId="e52a9127-9ee9-4f89-a575-fff8ba45a069" providerId="ADAL" clId="{74787FAD-6AE1-410C-B9E7-8DEF0D8F5CAA}" dt="2023-06-14T04:04:11.940" v="8152" actId="1076"/>
          <ac:cxnSpMkLst>
            <pc:docMk/>
            <pc:sldMk cId="2787103454" sldId="314"/>
            <ac:cxnSpMk id="11" creationId="{D7253C6D-D15D-9560-EFDF-D6B2EB5F1A3D}"/>
          </ac:cxnSpMkLst>
        </pc:cxnChg>
        <pc:cxnChg chg="add mod">
          <ac:chgData name="Sherzod Elamanov" userId="e52a9127-9ee9-4f89-a575-fff8ba45a069" providerId="ADAL" clId="{74787FAD-6AE1-410C-B9E7-8DEF0D8F5CAA}" dt="2023-06-14T04:04:11.940" v="8152" actId="1076"/>
          <ac:cxnSpMkLst>
            <pc:docMk/>
            <pc:sldMk cId="2787103454" sldId="314"/>
            <ac:cxnSpMk id="13" creationId="{F777506C-001D-B9CC-5DF1-DE458725AE0C}"/>
          </ac:cxnSpMkLst>
        </pc:cxnChg>
        <pc:cxnChg chg="add mod">
          <ac:chgData name="Sherzod Elamanov" userId="e52a9127-9ee9-4f89-a575-fff8ba45a069" providerId="ADAL" clId="{74787FAD-6AE1-410C-B9E7-8DEF0D8F5CAA}" dt="2023-06-14T04:04:11.940" v="8152" actId="1076"/>
          <ac:cxnSpMkLst>
            <pc:docMk/>
            <pc:sldMk cId="2787103454" sldId="314"/>
            <ac:cxnSpMk id="14" creationId="{B7FC0FC7-1586-8282-9833-114007EDDAC0}"/>
          </ac:cxnSpMkLst>
        </pc:cxnChg>
        <pc:cxnChg chg="add del mod">
          <ac:chgData name="Sherzod Elamanov" userId="e52a9127-9ee9-4f89-a575-fff8ba45a069" providerId="ADAL" clId="{74787FAD-6AE1-410C-B9E7-8DEF0D8F5CAA}" dt="2023-06-14T04:02:34.997" v="8125" actId="478"/>
          <ac:cxnSpMkLst>
            <pc:docMk/>
            <pc:sldMk cId="2787103454" sldId="314"/>
            <ac:cxnSpMk id="17" creationId="{A0F7CE9A-E8AE-4FAA-8021-D309CC452557}"/>
          </ac:cxnSpMkLst>
        </pc:cxnChg>
        <pc:cxnChg chg="add mod">
          <ac:chgData name="Sherzod Elamanov" userId="e52a9127-9ee9-4f89-a575-fff8ba45a069" providerId="ADAL" clId="{74787FAD-6AE1-410C-B9E7-8DEF0D8F5CAA}" dt="2023-06-14T04:04:11.940" v="8152" actId="1076"/>
          <ac:cxnSpMkLst>
            <pc:docMk/>
            <pc:sldMk cId="2787103454" sldId="314"/>
            <ac:cxnSpMk id="21" creationId="{80A91E70-1D4E-FE6F-A93A-CDB31342C93B}"/>
          </ac:cxnSpMkLst>
        </pc:cxnChg>
        <pc:cxnChg chg="mod">
          <ac:chgData name="Sherzod Elamanov" userId="e52a9127-9ee9-4f89-a575-fff8ba45a069" providerId="ADAL" clId="{74787FAD-6AE1-410C-B9E7-8DEF0D8F5CAA}" dt="2023-06-14T04:04:11.940" v="8152" actId="1076"/>
          <ac:cxnSpMkLst>
            <pc:docMk/>
            <pc:sldMk cId="2787103454" sldId="314"/>
            <ac:cxnSpMk id="63" creationId="{33924A2B-DF17-7DBA-44E8-FBBDCB8384F6}"/>
          </ac:cxnSpMkLst>
        </pc:cxnChg>
        <pc:cxnChg chg="mod">
          <ac:chgData name="Sherzod Elamanov" userId="e52a9127-9ee9-4f89-a575-fff8ba45a069" providerId="ADAL" clId="{74787FAD-6AE1-410C-B9E7-8DEF0D8F5CAA}" dt="2023-06-14T04:04:11.940" v="8152" actId="1076"/>
          <ac:cxnSpMkLst>
            <pc:docMk/>
            <pc:sldMk cId="2787103454" sldId="314"/>
            <ac:cxnSpMk id="68" creationId="{4C43485E-5D57-F693-3552-2E7D4001AC72}"/>
          </ac:cxnSpMkLst>
        </pc:cxnChg>
        <pc:cxnChg chg="mod">
          <ac:chgData name="Sherzod Elamanov" userId="e52a9127-9ee9-4f89-a575-fff8ba45a069" providerId="ADAL" clId="{74787FAD-6AE1-410C-B9E7-8DEF0D8F5CAA}" dt="2023-06-14T04:04:11.940" v="8152" actId="1076"/>
          <ac:cxnSpMkLst>
            <pc:docMk/>
            <pc:sldMk cId="2787103454" sldId="314"/>
            <ac:cxnSpMk id="69" creationId="{2607F337-FD75-DD7D-838E-5336D3959FC9}"/>
          </ac:cxnSpMkLst>
        </pc:cxnChg>
        <pc:cxnChg chg="del mod">
          <ac:chgData name="Sherzod Elamanov" userId="e52a9127-9ee9-4f89-a575-fff8ba45a069" providerId="ADAL" clId="{74787FAD-6AE1-410C-B9E7-8DEF0D8F5CAA}" dt="2023-06-14T04:03:11.109" v="8135" actId="478"/>
          <ac:cxnSpMkLst>
            <pc:docMk/>
            <pc:sldMk cId="2787103454" sldId="314"/>
            <ac:cxnSpMk id="71" creationId="{DB2952EB-3B70-8125-B10B-76E9F80D232E}"/>
          </ac:cxnSpMkLst>
        </pc:cxnChg>
        <pc:cxnChg chg="del mod">
          <ac:chgData name="Sherzod Elamanov" userId="e52a9127-9ee9-4f89-a575-fff8ba45a069" providerId="ADAL" clId="{74787FAD-6AE1-410C-B9E7-8DEF0D8F5CAA}" dt="2023-06-14T04:03:11.109" v="8135" actId="478"/>
          <ac:cxnSpMkLst>
            <pc:docMk/>
            <pc:sldMk cId="2787103454" sldId="314"/>
            <ac:cxnSpMk id="74" creationId="{7306EFFA-1BE4-57E2-5D4D-0216D853C45F}"/>
          </ac:cxnSpMkLst>
        </pc:cxnChg>
        <pc:cxnChg chg="del mod">
          <ac:chgData name="Sherzod Elamanov" userId="e52a9127-9ee9-4f89-a575-fff8ba45a069" providerId="ADAL" clId="{74787FAD-6AE1-410C-B9E7-8DEF0D8F5CAA}" dt="2023-06-14T04:03:11.109" v="8135" actId="478"/>
          <ac:cxnSpMkLst>
            <pc:docMk/>
            <pc:sldMk cId="2787103454" sldId="314"/>
            <ac:cxnSpMk id="75" creationId="{628361FE-9F95-5E26-8AD5-0F4029A2F1D6}"/>
          </ac:cxnSpMkLst>
        </pc:cxnChg>
        <pc:cxnChg chg="del mod">
          <ac:chgData name="Sherzod Elamanov" userId="e52a9127-9ee9-4f89-a575-fff8ba45a069" providerId="ADAL" clId="{74787FAD-6AE1-410C-B9E7-8DEF0D8F5CAA}" dt="2023-06-14T04:03:11.109" v="8135" actId="478"/>
          <ac:cxnSpMkLst>
            <pc:docMk/>
            <pc:sldMk cId="2787103454" sldId="314"/>
            <ac:cxnSpMk id="84" creationId="{B4B4B417-D6BA-E7D5-388B-00957C6F5D1A}"/>
          </ac:cxnSpMkLst>
        </pc:cxnChg>
        <pc:cxnChg chg="mod">
          <ac:chgData name="Sherzod Elamanov" userId="e52a9127-9ee9-4f89-a575-fff8ba45a069" providerId="ADAL" clId="{74787FAD-6AE1-410C-B9E7-8DEF0D8F5CAA}" dt="2023-06-14T04:00:10.344" v="8076" actId="478"/>
          <ac:cxnSpMkLst>
            <pc:docMk/>
            <pc:sldMk cId="2787103454" sldId="314"/>
            <ac:cxnSpMk id="116" creationId="{440B26D0-AB3B-35CE-0D5C-54E2AD32B6B1}"/>
          </ac:cxnSpMkLst>
        </pc:cxnChg>
        <pc:cxnChg chg="mod">
          <ac:chgData name="Sherzod Elamanov" userId="e52a9127-9ee9-4f89-a575-fff8ba45a069" providerId="ADAL" clId="{74787FAD-6AE1-410C-B9E7-8DEF0D8F5CAA}" dt="2023-06-14T04:00:10.344" v="8076" actId="478"/>
          <ac:cxnSpMkLst>
            <pc:docMk/>
            <pc:sldMk cId="2787103454" sldId="314"/>
            <ac:cxnSpMk id="166" creationId="{44B34387-D10E-65B7-0F4E-2193FA09303E}"/>
          </ac:cxnSpMkLst>
        </pc:cxnChg>
        <pc:cxnChg chg="mod">
          <ac:chgData name="Sherzod Elamanov" userId="e52a9127-9ee9-4f89-a575-fff8ba45a069" providerId="ADAL" clId="{74787FAD-6AE1-410C-B9E7-8DEF0D8F5CAA}" dt="2023-06-14T04:04:11.940" v="8152" actId="1076"/>
          <ac:cxnSpMkLst>
            <pc:docMk/>
            <pc:sldMk cId="2787103454" sldId="314"/>
            <ac:cxnSpMk id="181" creationId="{58C3F97D-ED68-4671-8AAE-A8E2BA43A68F}"/>
          </ac:cxnSpMkLst>
        </pc:cxnChg>
        <pc:cxnChg chg="mod">
          <ac:chgData name="Sherzod Elamanov" userId="e52a9127-9ee9-4f89-a575-fff8ba45a069" providerId="ADAL" clId="{74787FAD-6AE1-410C-B9E7-8DEF0D8F5CAA}" dt="2023-06-14T04:04:11.940" v="8152" actId="1076"/>
          <ac:cxnSpMkLst>
            <pc:docMk/>
            <pc:sldMk cId="2787103454" sldId="314"/>
            <ac:cxnSpMk id="182" creationId="{824B0EEC-EDB1-D03B-0746-6077DF75B511}"/>
          </ac:cxnSpMkLst>
        </pc:cxnChg>
        <pc:cxnChg chg="mod">
          <ac:chgData name="Sherzod Elamanov" userId="e52a9127-9ee9-4f89-a575-fff8ba45a069" providerId="ADAL" clId="{74787FAD-6AE1-410C-B9E7-8DEF0D8F5CAA}" dt="2023-06-14T04:04:11.940" v="8152" actId="1076"/>
          <ac:cxnSpMkLst>
            <pc:docMk/>
            <pc:sldMk cId="2787103454" sldId="314"/>
            <ac:cxnSpMk id="183" creationId="{FFD197C9-8AF0-A3CF-F86C-97FC3DA1A5CF}"/>
          </ac:cxnSpMkLst>
        </pc:cxnChg>
      </pc:sldChg>
      <pc:sldChg chg="delSp modSp add mod">
        <pc:chgData name="Sherzod Elamanov" userId="e52a9127-9ee9-4f89-a575-fff8ba45a069" providerId="ADAL" clId="{74787FAD-6AE1-410C-B9E7-8DEF0D8F5CAA}" dt="2023-06-14T04:20:23.395" v="8720" actId="27636"/>
        <pc:sldMkLst>
          <pc:docMk/>
          <pc:sldMk cId="612313702" sldId="315"/>
        </pc:sldMkLst>
        <pc:spChg chg="mod">
          <ac:chgData name="Sherzod Elamanov" userId="e52a9127-9ee9-4f89-a575-fff8ba45a069" providerId="ADAL" clId="{74787FAD-6AE1-410C-B9E7-8DEF0D8F5CAA}" dt="2023-06-14T04:20:23.395" v="8720" actId="27636"/>
          <ac:spMkLst>
            <pc:docMk/>
            <pc:sldMk cId="612313702" sldId="315"/>
            <ac:spMk id="2" creationId="{00000000-0000-0000-0000-000000000000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7" creationId="{111B524A-5173-B3D9-2C57-8F0B14CD741B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31" creationId="{B8F60D82-60A4-B08B-6C54-4B8D4CA7DC96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55" creationId="{6B8ED577-607E-B8D7-FCA2-9B6DEF20448E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76" creationId="{CE94C8E2-1140-DD56-B097-78F0A549D2F5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77" creationId="{F422EDEB-AD84-6FCF-8C71-A8CE866FE658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79" creationId="{64542F79-AE79-E4E0-8376-397FDACED1D1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83" creationId="{AA6B98EE-C1E5-7607-75F4-F786D64DAF18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85" creationId="{75E2EE53-847D-19B7-C659-8DB3389A5623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97" creationId="{C20294A2-4D81-2F83-81B8-354DA37DB37C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98" creationId="{23E7FA9F-5B25-5F41-4BB0-9A52E11E8BFA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99" creationId="{5B9BFAAB-373D-48B3-41FF-2917F2BFD650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100" creationId="{2A915817-A331-990E-9BBE-B9F36B4A8459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101" creationId="{059397E4-7D33-BC36-6D14-302A12AEBA02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102" creationId="{9E84EA5A-C9C4-6A11-3FB3-CB2C33C9A3EB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103" creationId="{DAFA381A-A6D3-2275-D487-C45738FC8197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180" creationId="{59BDAFC0-2281-F35A-CD43-E3A970D9B544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187" creationId="{89146D77-37F4-709D-C21B-152B55163258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188" creationId="{CDFB0243-D58A-3E05-1CE7-BEE7F433ED7E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190" creationId="{2AE5C679-2EE4-43BD-C430-83255105BD05}"/>
          </ac:spMkLst>
        </pc:spChg>
        <pc:spChg chg="del">
          <ac:chgData name="Sherzod Elamanov" userId="e52a9127-9ee9-4f89-a575-fff8ba45a069" providerId="ADAL" clId="{74787FAD-6AE1-410C-B9E7-8DEF0D8F5CAA}" dt="2023-06-14T04:19:29.056" v="8706" actId="478"/>
          <ac:spMkLst>
            <pc:docMk/>
            <pc:sldMk cId="612313702" sldId="315"/>
            <ac:spMk id="194" creationId="{91069FB4-3BC9-0DA2-D6C2-8AE51590C3ED}"/>
          </ac:spMkLst>
        </pc:spChg>
        <pc:grpChg chg="del">
          <ac:chgData name="Sherzod Elamanov" userId="e52a9127-9ee9-4f89-a575-fff8ba45a069" providerId="ADAL" clId="{74787FAD-6AE1-410C-B9E7-8DEF0D8F5CAA}" dt="2023-06-14T04:19:29.056" v="8706" actId="478"/>
          <ac:grpSpMkLst>
            <pc:docMk/>
            <pc:sldMk cId="612313702" sldId="315"/>
            <ac:grpSpMk id="105" creationId="{29A03C12-F28F-EA09-C661-732A3C124784}"/>
          </ac:grpSpMkLst>
        </pc:grpChg>
        <pc:grpChg chg="del">
          <ac:chgData name="Sherzod Elamanov" userId="e52a9127-9ee9-4f89-a575-fff8ba45a069" providerId="ADAL" clId="{74787FAD-6AE1-410C-B9E7-8DEF0D8F5CAA}" dt="2023-06-14T04:19:29.056" v="8706" actId="478"/>
          <ac:grpSpMkLst>
            <pc:docMk/>
            <pc:sldMk cId="612313702" sldId="315"/>
            <ac:grpSpMk id="155" creationId="{DBC50CF1-35E4-56AB-6D21-10DAA0CF46A8}"/>
          </ac:grpSpMkLst>
        </pc:grpChg>
        <pc:cxnChg chg="del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8" creationId="{FD1FA855-8CC1-7A86-3772-D46B60F9B5F7}"/>
          </ac:cxnSpMkLst>
        </pc:cxnChg>
        <pc:cxnChg chg="del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11" creationId="{D7253C6D-D15D-9560-EFDF-D6B2EB5F1A3D}"/>
          </ac:cxnSpMkLst>
        </pc:cxnChg>
        <pc:cxnChg chg="del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63" creationId="{33924A2B-DF17-7DBA-44E8-FBBDCB8384F6}"/>
          </ac:cxnSpMkLst>
        </pc:cxnChg>
        <pc:cxnChg chg="del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68" creationId="{4C43485E-5D57-F693-3552-2E7D4001AC72}"/>
          </ac:cxnSpMkLst>
        </pc:cxnChg>
        <pc:cxnChg chg="del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69" creationId="{2607F337-FD75-DD7D-838E-5336D3959FC9}"/>
          </ac:cxnSpMkLst>
        </pc:cxnChg>
        <pc:cxnChg chg="del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71" creationId="{DB2952EB-3B70-8125-B10B-76E9F80D232E}"/>
          </ac:cxnSpMkLst>
        </pc:cxnChg>
        <pc:cxnChg chg="del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74" creationId="{7306EFFA-1BE4-57E2-5D4D-0216D853C45F}"/>
          </ac:cxnSpMkLst>
        </pc:cxnChg>
        <pc:cxnChg chg="del mod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75" creationId="{628361FE-9F95-5E26-8AD5-0F4029A2F1D6}"/>
          </ac:cxnSpMkLst>
        </pc:cxnChg>
        <pc:cxnChg chg="del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84" creationId="{B4B4B417-D6BA-E7D5-388B-00957C6F5D1A}"/>
          </ac:cxnSpMkLst>
        </pc:cxnChg>
        <pc:cxnChg chg="mod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116" creationId="{440B26D0-AB3B-35CE-0D5C-54E2AD32B6B1}"/>
          </ac:cxnSpMkLst>
        </pc:cxnChg>
        <pc:cxnChg chg="mod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166" creationId="{44B34387-D10E-65B7-0F4E-2193FA09303E}"/>
          </ac:cxnSpMkLst>
        </pc:cxnChg>
        <pc:cxnChg chg="del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181" creationId="{58C3F97D-ED68-4671-8AAE-A8E2BA43A68F}"/>
          </ac:cxnSpMkLst>
        </pc:cxnChg>
        <pc:cxnChg chg="del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182" creationId="{824B0EEC-EDB1-D03B-0746-6077DF75B511}"/>
          </ac:cxnSpMkLst>
        </pc:cxnChg>
        <pc:cxnChg chg="del">
          <ac:chgData name="Sherzod Elamanov" userId="e52a9127-9ee9-4f89-a575-fff8ba45a069" providerId="ADAL" clId="{74787FAD-6AE1-410C-B9E7-8DEF0D8F5CAA}" dt="2023-06-14T04:19:29.056" v="8706" actId="478"/>
          <ac:cxnSpMkLst>
            <pc:docMk/>
            <pc:sldMk cId="612313702" sldId="315"/>
            <ac:cxnSpMk id="183" creationId="{FFD197C9-8AF0-A3CF-F86C-97FC3DA1A5CF}"/>
          </ac:cxnSpMkLst>
        </pc:cxnChg>
      </pc:sldChg>
    </pc:docChg>
  </pc:docChgLst>
  <pc:docChgLst>
    <pc:chgData name="Sherzod Elamanov" userId="e52a9127-9ee9-4f89-a575-fff8ba45a069" providerId="ADAL" clId="{7D3D469E-434B-4F71-8648-485E70A6212D}"/>
    <pc:docChg chg="undo custSel addSld delSld modSld">
      <pc:chgData name="Sherzod Elamanov" userId="e52a9127-9ee9-4f89-a575-fff8ba45a069" providerId="ADAL" clId="{7D3D469E-434B-4F71-8648-485E70A6212D}" dt="2023-06-14T05:04:18.407" v="748" actId="20577"/>
      <pc:docMkLst>
        <pc:docMk/>
      </pc:docMkLst>
      <pc:sldChg chg="delSp modSp mod">
        <pc:chgData name="Sherzod Elamanov" userId="e52a9127-9ee9-4f89-a575-fff8ba45a069" providerId="ADAL" clId="{7D3D469E-434B-4F71-8648-485E70A6212D}" dt="2023-06-14T04:39:51.087" v="66" actId="20577"/>
        <pc:sldMkLst>
          <pc:docMk/>
          <pc:sldMk cId="3104291283" sldId="260"/>
        </pc:sldMkLst>
        <pc:spChg chg="mod">
          <ac:chgData name="Sherzod Elamanov" userId="e52a9127-9ee9-4f89-a575-fff8ba45a069" providerId="ADAL" clId="{7D3D469E-434B-4F71-8648-485E70A6212D}" dt="2023-06-14T04:39:51.087" v="66" actId="20577"/>
          <ac:spMkLst>
            <pc:docMk/>
            <pc:sldMk cId="3104291283" sldId="260"/>
            <ac:spMk id="2" creationId="{00000000-0000-0000-0000-000000000000}"/>
          </ac:spMkLst>
        </pc:spChg>
        <pc:spChg chg="mod">
          <ac:chgData name="Sherzod Elamanov" userId="e52a9127-9ee9-4f89-a575-fff8ba45a069" providerId="ADAL" clId="{7D3D469E-434B-4F71-8648-485E70A6212D}" dt="2023-06-14T04:39:27.362" v="59" actId="20577"/>
          <ac:spMkLst>
            <pc:docMk/>
            <pc:sldMk cId="3104291283" sldId="260"/>
            <ac:spMk id="3" creationId="{00000000-0000-0000-0000-000000000000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4" creationId="{1B1AB28E-C140-C38E-E79B-2EDC15BA04C8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5" creationId="{666CE464-B100-4579-48BF-81323631FD98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6" creationId="{3D811864-185A-079C-D9D4-E2CD9A3C955C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8" creationId="{5A820C5C-8217-A595-7A9C-72E7BA124E12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9" creationId="{2129EE11-4F58-4C84-2AAC-8A7F23F25B96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0" creationId="{A95F3E3D-FD70-FA4F-FBC0-B384F90DCB11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1" creationId="{49C954E8-9B77-6AD7-D554-7BA65142EA17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7" creationId="{C2E2AAB7-1105-1AE6-9DFB-D84106BEBC64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8" creationId="{E710DA1E-C06D-8096-E62F-FD2823B1D19D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9" creationId="{B46324BA-7C2E-3393-91B8-1E6477C96C29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21" creationId="{743EFBE3-E1F0-666D-F51A-6990922A47CE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22" creationId="{A5BBE969-29D1-7609-FECB-6356141B504C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23" creationId="{C7DF6E0B-32CC-AA4F-E781-2052C2367653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31" creationId="{E4C36911-49E4-6663-BC91-89D473832866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32" creationId="{D977E607-724C-8DE5-7AA7-BA0979309DF8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33" creationId="{08BB7689-D3FE-C9A7-A89E-E5846A3DF1D2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37" creationId="{4342A299-7D80-4491-9334-73D8DC7AACA8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61" creationId="{70A9ED72-8A7B-5AD3-0F1F-D7EA6C4984FD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70" creationId="{81AABEB8-5F9D-DF83-F8AC-EF55C39B1F8B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71" creationId="{D319B62E-E276-71E9-0CFE-DBE5BE684859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76" creationId="{8909D512-62D8-1FEB-18E8-928DFDFD7644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77" creationId="{5FBD6DD3-8CBD-3A8E-5792-862A22341D77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78" creationId="{1E03D556-C47E-7FFD-5200-B6E71DF0133E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79" creationId="{A0F20E28-2A23-3DA1-FF99-A2CA5E219200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80" creationId="{39D99DD8-2CE2-E893-2260-BBDB1766ACB6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81" creationId="{39738E01-D46A-EB60-E9A8-2472BEA0D8D7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04" creationId="{4856B615-0DC6-E06D-39F8-357AD306EE6F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05" creationId="{7447ECF5-D611-3019-FE14-77F8492E10DF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06" creationId="{45E2CD52-F2AC-44E3-288E-74A1F1B4F128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16" creationId="{19B79B1C-8962-8B5F-D586-E1EC88A6FED5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17" creationId="{F9966E85-575F-55B9-B789-8BDCCD2AAB5D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18" creationId="{C96530C4-D7D0-F913-67D6-224C5731A582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19" creationId="{FA4F00FC-2864-9795-8C56-AFD285D83FDD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21" creationId="{27660A09-C549-2D44-752E-069DE97E858D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25" creationId="{FBC24A49-DD64-E78C-7F93-A9C5E037E133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28" creationId="{F287F422-E438-4464-09DE-443EA27B0D6C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30" creationId="{C6448764-136D-6B16-78C0-FC12469A991C}"/>
          </ac:spMkLst>
        </pc:spChg>
        <pc:spChg chg="del">
          <ac:chgData name="Sherzod Elamanov" userId="e52a9127-9ee9-4f89-a575-fff8ba45a069" providerId="ADAL" clId="{7D3D469E-434B-4F71-8648-485E70A6212D}" dt="2023-06-14T04:39:42.823" v="60" actId="478"/>
          <ac:spMkLst>
            <pc:docMk/>
            <pc:sldMk cId="3104291283" sldId="260"/>
            <ac:spMk id="131" creationId="{8CABE20A-90C7-C046-7145-CD3D10F44CFE}"/>
          </ac:spMkLst>
        </pc:sp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2" creationId="{91DAA6B0-FF63-87D3-FF6A-FB1589F0CDB5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3" creationId="{4002A934-A7B8-9E80-A37A-880A23E22D15}"/>
          </ac:cxnSpMkLst>
        </pc:cxnChg>
        <pc:cxnChg chg="del mod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4" creationId="{BAEB0B0F-4032-5C9D-E7CA-F2468DC908B5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5" creationId="{8C17ABB9-1CDC-FFD4-AE47-EA873363E8E4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6" creationId="{F0B154B6-F4EE-EDDA-128F-D68E630C46A7}"/>
          </ac:cxnSpMkLst>
        </pc:cxnChg>
        <pc:cxnChg chg="del mod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20" creationId="{B8FBD2B0-5FD3-BE72-7FA0-A92BA26478EB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25" creationId="{788C7006-F4E6-4DC2-1EA5-92953B61C643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28" creationId="{B6337FEA-E180-06B4-4088-3724FE62E215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29" creationId="{7987C78E-54B8-6607-B734-5A1700CDB60D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30" creationId="{834C1EC9-6854-1D5B-05C8-E9B3DD78B77C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34" creationId="{C6B84D04-1AAC-D077-D952-A7FD6FEAA6CC}"/>
          </ac:cxnSpMkLst>
        </pc:cxnChg>
        <pc:cxnChg chg="del mod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41" creationId="{C799C20C-0737-E0B6-2A0A-57819D064017}"/>
          </ac:cxnSpMkLst>
        </pc:cxnChg>
        <pc:cxnChg chg="del mod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52" creationId="{C32B38EB-5CE7-3CFF-B0A0-5EFE1B015DC8}"/>
          </ac:cxnSpMkLst>
        </pc:cxnChg>
        <pc:cxnChg chg="del mod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55" creationId="{E7FD1727-F5EC-C955-D545-66DC77874639}"/>
          </ac:cxnSpMkLst>
        </pc:cxnChg>
        <pc:cxnChg chg="del mod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64" creationId="{3F36FDEE-73AA-8392-D94B-68800A01BECD}"/>
          </ac:cxnSpMkLst>
        </pc:cxnChg>
        <pc:cxnChg chg="del mod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82" creationId="{0C7D8A6B-4BE0-42A6-BD35-EE6DC547A935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84" creationId="{C1241E02-5F45-A4F9-4687-7E0C468E9125}"/>
          </ac:cxnSpMkLst>
        </pc:cxnChg>
        <pc:cxnChg chg="del mod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07" creationId="{5EDB411E-AA87-9917-E449-E752EDDD029B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09" creationId="{47C02EC7-6444-81BE-E71C-ABA377972525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10" creationId="{2CCC9573-CAEE-18BD-ACC6-2BCA4C7ED6B0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13" creationId="{3C4909E9-4B9E-6F53-5722-503779B32F9C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14" creationId="{B6000E5F-5A58-ED15-A36F-4462A142E19F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20" creationId="{4D5C6474-4BF7-4BD6-DF6F-BEF9E559F501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24" creationId="{14CE13A9-206C-E799-965F-188D7DFAEB21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27" creationId="{F640BD32-6C62-610F-BB21-8A395DCD78CE}"/>
          </ac:cxnSpMkLst>
        </pc:cxnChg>
        <pc:cxnChg chg="del">
          <ac:chgData name="Sherzod Elamanov" userId="e52a9127-9ee9-4f89-a575-fff8ba45a069" providerId="ADAL" clId="{7D3D469E-434B-4F71-8648-485E70A6212D}" dt="2023-06-14T04:39:42.823" v="60" actId="478"/>
          <ac:cxnSpMkLst>
            <pc:docMk/>
            <pc:sldMk cId="3104291283" sldId="260"/>
            <ac:cxnSpMk id="129" creationId="{8ECCEAAF-E343-654C-778D-8C8A2E331DE0}"/>
          </ac:cxnSpMkLst>
        </pc:cxnChg>
      </pc:sldChg>
      <pc:sldChg chg="add del">
        <pc:chgData name="Sherzod Elamanov" userId="e52a9127-9ee9-4f89-a575-fff8ba45a069" providerId="ADAL" clId="{7D3D469E-434B-4F71-8648-485E70A6212D}" dt="2023-06-14T04:59:18.382" v="636" actId="47"/>
        <pc:sldMkLst>
          <pc:docMk/>
          <pc:sldMk cId="3757794510" sldId="297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3578059370" sldId="299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2244851234" sldId="300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1707214133" sldId="301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924795200" sldId="302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2841432554" sldId="303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1250893625" sldId="304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142709867" sldId="305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3148193316" sldId="306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4119777925" sldId="307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3894691888" sldId="309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2688748296" sldId="310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3008394498" sldId="311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3813415973" sldId="312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2787103454" sldId="314"/>
        </pc:sldMkLst>
      </pc:sldChg>
      <pc:sldChg chg="del">
        <pc:chgData name="Sherzod Elamanov" userId="e52a9127-9ee9-4f89-a575-fff8ba45a069" providerId="ADAL" clId="{7D3D469E-434B-4F71-8648-485E70A6212D}" dt="2023-06-14T04:59:18.382" v="636" actId="47"/>
        <pc:sldMkLst>
          <pc:docMk/>
          <pc:sldMk cId="612313702" sldId="315"/>
        </pc:sldMkLst>
      </pc:sldChg>
      <pc:sldChg chg="modSp add del mod">
        <pc:chgData name="Sherzod Elamanov" userId="e52a9127-9ee9-4f89-a575-fff8ba45a069" providerId="ADAL" clId="{7D3D469E-434B-4F71-8648-485E70A6212D}" dt="2023-06-14T04:52:18.899" v="494" actId="47"/>
        <pc:sldMkLst>
          <pc:docMk/>
          <pc:sldMk cId="920668787" sldId="316"/>
        </pc:sldMkLst>
        <pc:spChg chg="mod">
          <ac:chgData name="Sherzod Elamanov" userId="e52a9127-9ee9-4f89-a575-fff8ba45a069" providerId="ADAL" clId="{7D3D469E-434B-4F71-8648-485E70A6212D}" dt="2023-06-14T04:40:08.259" v="88" actId="20577"/>
          <ac:spMkLst>
            <pc:docMk/>
            <pc:sldMk cId="920668787" sldId="316"/>
            <ac:spMk id="2" creationId="{00000000-0000-0000-0000-000000000000}"/>
          </ac:spMkLst>
        </pc:spChg>
        <pc:spChg chg="mod">
          <ac:chgData name="Sherzod Elamanov" userId="e52a9127-9ee9-4f89-a575-fff8ba45a069" providerId="ADAL" clId="{7D3D469E-434B-4F71-8648-485E70A6212D}" dt="2023-06-14T04:51:05.050" v="438" actId="20577"/>
          <ac:spMkLst>
            <pc:docMk/>
            <pc:sldMk cId="920668787" sldId="316"/>
            <ac:spMk id="3" creationId="{00000000-0000-0000-0000-000000000000}"/>
          </ac:spMkLst>
        </pc:spChg>
      </pc:sldChg>
      <pc:sldChg chg="modSp add mod">
        <pc:chgData name="Sherzod Elamanov" userId="e52a9127-9ee9-4f89-a575-fff8ba45a069" providerId="ADAL" clId="{7D3D469E-434B-4F71-8648-485E70A6212D}" dt="2023-06-14T05:04:18.407" v="748" actId="20577"/>
        <pc:sldMkLst>
          <pc:docMk/>
          <pc:sldMk cId="3907543128" sldId="317"/>
        </pc:sldMkLst>
        <pc:spChg chg="mod">
          <ac:chgData name="Sherzod Elamanov" userId="e52a9127-9ee9-4f89-a575-fff8ba45a069" providerId="ADAL" clId="{7D3D469E-434B-4F71-8648-485E70A6212D}" dt="2023-06-14T05:04:18.407" v="748" actId="20577"/>
          <ac:spMkLst>
            <pc:docMk/>
            <pc:sldMk cId="3907543128" sldId="317"/>
            <ac:spMk id="3" creationId="{00000000-0000-0000-0000-000000000000}"/>
          </ac:spMkLst>
        </pc:spChg>
      </pc:sldChg>
      <pc:sldChg chg="addSp delSp modSp add mod">
        <pc:chgData name="Sherzod Elamanov" userId="e52a9127-9ee9-4f89-a575-fff8ba45a069" providerId="ADAL" clId="{7D3D469E-434B-4F71-8648-485E70A6212D}" dt="2023-06-14T04:58:12.355" v="635" actId="20577"/>
        <pc:sldMkLst>
          <pc:docMk/>
          <pc:sldMk cId="2869854525" sldId="318"/>
        </pc:sldMkLst>
        <pc:spChg chg="mod">
          <ac:chgData name="Sherzod Elamanov" userId="e52a9127-9ee9-4f89-a575-fff8ba45a069" providerId="ADAL" clId="{7D3D469E-434B-4F71-8648-485E70A6212D}" dt="2023-06-14T04:52:39.441" v="516" actId="20577"/>
          <ac:spMkLst>
            <pc:docMk/>
            <pc:sldMk cId="2869854525" sldId="318"/>
            <ac:spMk id="2" creationId="{00000000-0000-0000-0000-000000000000}"/>
          </ac:spMkLst>
        </pc:spChg>
        <pc:spChg chg="mod">
          <ac:chgData name="Sherzod Elamanov" userId="e52a9127-9ee9-4f89-a575-fff8ba45a069" providerId="ADAL" clId="{7D3D469E-434B-4F71-8648-485E70A6212D}" dt="2023-06-14T04:58:12.355" v="635" actId="20577"/>
          <ac:spMkLst>
            <pc:docMk/>
            <pc:sldMk cId="2869854525" sldId="318"/>
            <ac:spMk id="3" creationId="{00000000-0000-0000-0000-000000000000}"/>
          </ac:spMkLst>
        </pc:spChg>
        <pc:spChg chg="add del">
          <ac:chgData name="Sherzod Elamanov" userId="e52a9127-9ee9-4f89-a575-fff8ba45a069" providerId="ADAL" clId="{7D3D469E-434B-4F71-8648-485E70A6212D}" dt="2023-06-14T04:54:55.451" v="602"/>
          <ac:spMkLst>
            <pc:docMk/>
            <pc:sldMk cId="2869854525" sldId="318"/>
            <ac:spMk id="4" creationId="{C830A1EB-D7AA-896D-7AAB-BD88DC7BBE4F}"/>
          </ac:spMkLst>
        </pc:spChg>
      </pc:sldChg>
    </pc:docChg>
  </pc:docChgLst>
  <pc:docChgLst>
    <pc:chgData name="김태현(THyun KIM)" userId="S::thyun@synctechno.com::4760ccfd-1f00-4199-a1aa-fe988fce4991" providerId="AD" clId="Web-{5C1F1BC1-4842-83E6-24B1-C3025927C251}"/>
    <pc:docChg chg="mod modSld">
      <pc:chgData name="김태현(THyun KIM)" userId="S::thyun@synctechno.com::4760ccfd-1f00-4199-a1aa-fe988fce4991" providerId="AD" clId="Web-{5C1F1BC1-4842-83E6-24B1-C3025927C251}" dt="2023-05-22T16:32:23.583" v="6" actId="20577"/>
      <pc:docMkLst>
        <pc:docMk/>
      </pc:docMkLst>
      <pc:sldChg chg="modSp addCm">
        <pc:chgData name="김태현(THyun KIM)" userId="S::thyun@synctechno.com::4760ccfd-1f00-4199-a1aa-fe988fce4991" providerId="AD" clId="Web-{5C1F1BC1-4842-83E6-24B1-C3025927C251}" dt="2023-05-22T16:32:23.583" v="6" actId="20577"/>
        <pc:sldMkLst>
          <pc:docMk/>
          <pc:sldMk cId="3861192328" sldId="285"/>
        </pc:sldMkLst>
        <pc:spChg chg="mod">
          <ac:chgData name="김태현(THyun KIM)" userId="S::thyun@synctechno.com::4760ccfd-1f00-4199-a1aa-fe988fce4991" providerId="AD" clId="Web-{5C1F1BC1-4842-83E6-24B1-C3025927C251}" dt="2023-05-22T16:32:23.583" v="6" actId="20577"/>
          <ac:spMkLst>
            <pc:docMk/>
            <pc:sldMk cId="3861192328" sldId="285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김태현(THyun KIM)" userId="S::thyun@synctechno.com::4760ccfd-1f00-4199-a1aa-fe988fce4991" providerId="AD" clId="Web-{5C1F1BC1-4842-83E6-24B1-C3025927C251}" dt="2023-05-22T16:32:22.364" v="5"/>
              <pc2:cmMkLst xmlns:pc2="http://schemas.microsoft.com/office/powerpoint/2019/9/main/command">
                <pc:docMk/>
                <pc:sldMk cId="3861192328" sldId="285"/>
                <pc2:cmMk id="{98CC6F99-F220-4A8D-841A-F928F5F6EB1B}"/>
              </pc2:cmMkLst>
            </pc226:cmChg>
          </p:ext>
        </pc:extLst>
      </pc:sldChg>
      <pc:sldChg chg="modSp addCm">
        <pc:chgData name="김태현(THyun KIM)" userId="S::thyun@synctechno.com::4760ccfd-1f00-4199-a1aa-fe988fce4991" providerId="AD" clId="Web-{5C1F1BC1-4842-83E6-24B1-C3025927C251}" dt="2023-05-22T16:29:23.970" v="3"/>
        <pc:sldMkLst>
          <pc:docMk/>
          <pc:sldMk cId="2175129356" sldId="293"/>
        </pc:sldMkLst>
        <pc:graphicFrameChg chg="mod modGraphic">
          <ac:chgData name="김태현(THyun KIM)" userId="S::thyun@synctechno.com::4760ccfd-1f00-4199-a1aa-fe988fce4991" providerId="AD" clId="Web-{5C1F1BC1-4842-83E6-24B1-C3025927C251}" dt="2023-05-22T16:25:59.653" v="1"/>
          <ac:graphicFrameMkLst>
            <pc:docMk/>
            <pc:sldMk cId="2175129356" sldId="293"/>
            <ac:graphicFrameMk id="4" creationId="{A57DC042-E759-D7C6-01FA-3242F38BA62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김태현(THyun KIM)" userId="S::thyun@synctechno.com::4760ccfd-1f00-4199-a1aa-fe988fce4991" providerId="AD" clId="Web-{5C1F1BC1-4842-83E6-24B1-C3025927C251}" dt="2023-05-22T16:29:23.970" v="3"/>
              <pc2:cmMkLst xmlns:pc2="http://schemas.microsoft.com/office/powerpoint/2019/9/main/command">
                <pc:docMk/>
                <pc:sldMk cId="2175129356" sldId="293"/>
                <pc2:cmMk id="{32C7422C-80DA-4D86-9203-866ED5B78F2C}"/>
              </pc2:cmMkLst>
            </pc226:cmChg>
          </p:ext>
        </pc:extLst>
      </pc:sldChg>
    </pc:docChg>
  </pc:docChgLst>
  <pc:docChgLst>
    <pc:chgData name="김태현(THyun KIM)" userId="S::thyun@synctechno.com::4760ccfd-1f00-4199-a1aa-fe988fce4991" providerId="AD" clId="Web-{0D1FEDE4-1FAA-A70F-B487-77119C65596E}"/>
    <pc:docChg chg="modSld">
      <pc:chgData name="김태현(THyun KIM)" userId="S::thyun@synctechno.com::4760ccfd-1f00-4199-a1aa-fe988fce4991" providerId="AD" clId="Web-{0D1FEDE4-1FAA-A70F-B487-77119C65596E}" dt="2023-05-17T06:01:34.427" v="30" actId="1076"/>
      <pc:docMkLst>
        <pc:docMk/>
      </pc:docMkLst>
      <pc:sldChg chg="addSp modSp">
        <pc:chgData name="김태현(THyun KIM)" userId="S::thyun@synctechno.com::4760ccfd-1f00-4199-a1aa-fe988fce4991" providerId="AD" clId="Web-{0D1FEDE4-1FAA-A70F-B487-77119C65596E}" dt="2023-05-17T06:01:34.427" v="30" actId="1076"/>
        <pc:sldMkLst>
          <pc:docMk/>
          <pc:sldMk cId="3757794510" sldId="297"/>
        </pc:sldMkLst>
        <pc:spChg chg="add mod">
          <ac:chgData name="김태현(THyun KIM)" userId="S::thyun@synctechno.com::4760ccfd-1f00-4199-a1aa-fe988fce4991" providerId="AD" clId="Web-{0D1FEDE4-1FAA-A70F-B487-77119C65596E}" dt="2023-05-17T06:01:34.427" v="30" actId="1076"/>
          <ac:spMkLst>
            <pc:docMk/>
            <pc:sldMk cId="3757794510" sldId="297"/>
            <ac:spMk id="4" creationId="{07CC60D2-0625-1328-9C0E-171545F8FE32}"/>
          </ac:spMkLst>
        </pc:spChg>
      </pc:sldChg>
    </pc:docChg>
  </pc:docChgLst>
  <pc:docChgLst>
    <pc:chgData name="Sherzod Elamanov" userId="e52a9127-9ee9-4f89-a575-fff8ba45a069" providerId="ADAL" clId="{AA4925BA-DB1F-4FBF-B10D-EDB61A05CDE8}"/>
    <pc:docChg chg="modSld">
      <pc:chgData name="Sherzod Elamanov" userId="e52a9127-9ee9-4f89-a575-fff8ba45a069" providerId="ADAL" clId="{AA4925BA-DB1F-4FBF-B10D-EDB61A05CDE8}" dt="2023-06-20T08:10:43.343" v="30" actId="20577"/>
      <pc:docMkLst>
        <pc:docMk/>
      </pc:docMkLst>
      <pc:sldChg chg="modSp mod">
        <pc:chgData name="Sherzod Elamanov" userId="e52a9127-9ee9-4f89-a575-fff8ba45a069" providerId="ADAL" clId="{AA4925BA-DB1F-4FBF-B10D-EDB61A05CDE8}" dt="2023-06-20T08:10:43.343" v="30" actId="20577"/>
        <pc:sldMkLst>
          <pc:docMk/>
          <pc:sldMk cId="1827208134" sldId="258"/>
        </pc:sldMkLst>
        <pc:spChg chg="mod">
          <ac:chgData name="Sherzod Elamanov" userId="e52a9127-9ee9-4f89-a575-fff8ba45a069" providerId="ADAL" clId="{AA4925BA-DB1F-4FBF-B10D-EDB61A05CDE8}" dt="2023-06-20T08:10:43.343" v="30" actId="20577"/>
          <ac:spMkLst>
            <pc:docMk/>
            <pc:sldMk cId="1827208134" sldId="258"/>
            <ac:spMk id="2" creationId="{00000000-0000-0000-0000-000000000000}"/>
          </ac:spMkLst>
        </pc:spChg>
      </pc:sldChg>
    </pc:docChg>
  </pc:docChgLst>
  <pc:docChgLst>
    <pc:chgData name="Sherzod Elamanov" userId="e52a9127-9ee9-4f89-a575-fff8ba45a069" providerId="ADAL" clId="{88AE8300-5D0F-4FA4-8E61-706D624EA83F}"/>
    <pc:docChg chg="undo custSel addSld delSld modSld">
      <pc:chgData name="Sherzod Elamanov" userId="e52a9127-9ee9-4f89-a575-fff8ba45a069" providerId="ADAL" clId="{88AE8300-5D0F-4FA4-8E61-706D624EA83F}" dt="2023-05-26T02:33:01.311" v="960" actId="1076"/>
      <pc:docMkLst>
        <pc:docMk/>
      </pc:docMkLst>
      <pc:sldChg chg="modSp mod">
        <pc:chgData name="Sherzod Elamanov" userId="e52a9127-9ee9-4f89-a575-fff8ba45a069" providerId="ADAL" clId="{88AE8300-5D0F-4FA4-8E61-706D624EA83F}" dt="2023-05-26T01:32:40.976" v="956" actId="20577"/>
        <pc:sldMkLst>
          <pc:docMk/>
          <pc:sldMk cId="1827208134" sldId="258"/>
        </pc:sldMkLst>
        <pc:spChg chg="mod">
          <ac:chgData name="Sherzod Elamanov" userId="e52a9127-9ee9-4f89-a575-fff8ba45a069" providerId="ADAL" clId="{88AE8300-5D0F-4FA4-8E61-706D624EA83F}" dt="2023-05-26T01:32:40.976" v="956" actId="20577"/>
          <ac:spMkLst>
            <pc:docMk/>
            <pc:sldMk cId="1827208134" sldId="258"/>
            <ac:spMk id="3" creationId="{00000000-0000-0000-0000-000000000000}"/>
          </ac:spMkLst>
        </pc:spChg>
      </pc:sldChg>
      <pc:sldChg chg="modSp mod">
        <pc:chgData name="Sherzod Elamanov" userId="e52a9127-9ee9-4f89-a575-fff8ba45a069" providerId="ADAL" clId="{88AE8300-5D0F-4FA4-8E61-706D624EA83F}" dt="2023-05-26T02:08:24.418" v="958" actId="20577"/>
        <pc:sldMkLst>
          <pc:docMk/>
          <pc:sldMk cId="1039682505" sldId="281"/>
        </pc:sldMkLst>
        <pc:spChg chg="mod">
          <ac:chgData name="Sherzod Elamanov" userId="e52a9127-9ee9-4f89-a575-fff8ba45a069" providerId="ADAL" clId="{88AE8300-5D0F-4FA4-8E61-706D624EA83F}" dt="2023-05-26T02:08:24.418" v="958" actId="20577"/>
          <ac:spMkLst>
            <pc:docMk/>
            <pc:sldMk cId="1039682505" sldId="281"/>
            <ac:spMk id="54" creationId="{D0642CE5-5586-4560-2567-1ABEDF2FFAC2}"/>
          </ac:spMkLst>
        </pc:spChg>
      </pc:sldChg>
      <pc:sldChg chg="modSp mod">
        <pc:chgData name="Sherzod Elamanov" userId="e52a9127-9ee9-4f89-a575-fff8ba45a069" providerId="ADAL" clId="{88AE8300-5D0F-4FA4-8E61-706D624EA83F}" dt="2023-05-25T03:40:35.831" v="356" actId="20577"/>
        <pc:sldMkLst>
          <pc:docMk/>
          <pc:sldMk cId="544156401" sldId="284"/>
        </pc:sldMkLst>
        <pc:spChg chg="mod">
          <ac:chgData name="Sherzod Elamanov" userId="e52a9127-9ee9-4f89-a575-fff8ba45a069" providerId="ADAL" clId="{88AE8300-5D0F-4FA4-8E61-706D624EA83F}" dt="2023-05-25T03:40:35.831" v="356" actId="20577"/>
          <ac:spMkLst>
            <pc:docMk/>
            <pc:sldMk cId="544156401" sldId="284"/>
            <ac:spMk id="2" creationId="{00000000-0000-0000-0000-000000000000}"/>
          </ac:spMkLst>
        </pc:spChg>
      </pc:sldChg>
      <pc:sldChg chg="modSp del mod modCm">
        <pc:chgData name="Sherzod Elamanov" userId="e52a9127-9ee9-4f89-a575-fff8ba45a069" providerId="ADAL" clId="{88AE8300-5D0F-4FA4-8E61-706D624EA83F}" dt="2023-05-25T09:44:14.562" v="410" actId="47"/>
        <pc:sldMkLst>
          <pc:docMk/>
          <pc:sldMk cId="3861192328" sldId="285"/>
        </pc:sldMkLst>
        <pc:spChg chg="mod">
          <ac:chgData name="Sherzod Elamanov" userId="e52a9127-9ee9-4f89-a575-fff8ba45a069" providerId="ADAL" clId="{88AE8300-5D0F-4FA4-8E61-706D624EA83F}" dt="2023-05-25T03:40:38.219" v="357" actId="20577"/>
          <ac:spMkLst>
            <pc:docMk/>
            <pc:sldMk cId="3861192328" sldId="285"/>
            <ac:spMk id="2" creationId="{00000000-0000-0000-0000-000000000000}"/>
          </ac:spMkLst>
        </pc:spChg>
        <pc:spChg chg="mod">
          <ac:chgData name="Sherzod Elamanov" userId="e52a9127-9ee9-4f89-a575-fff8ba45a069" providerId="ADAL" clId="{88AE8300-5D0F-4FA4-8E61-706D624EA83F}" dt="2023-05-25T03:32:18.767" v="19" actId="6549"/>
          <ac:spMkLst>
            <pc:docMk/>
            <pc:sldMk cId="3861192328" sldId="285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herzod Elamanov" userId="e52a9127-9ee9-4f89-a575-fff8ba45a069" providerId="ADAL" clId="{88AE8300-5D0F-4FA4-8E61-706D624EA83F}" dt="2023-05-25T03:32:18.767" v="19" actId="6549"/>
              <pc2:cmMkLst xmlns:pc2="http://schemas.microsoft.com/office/powerpoint/2019/9/main/command">
                <pc:docMk/>
                <pc:sldMk cId="3861192328" sldId="285"/>
                <pc2:cmMk id="{98CC6F99-F220-4A8D-841A-F928F5F6EB1B}"/>
              </pc2:cmMkLst>
            </pc226:cmChg>
          </p:ext>
        </pc:extLst>
      </pc:sldChg>
      <pc:sldChg chg="addSp delSp modSp mod">
        <pc:chgData name="Sherzod Elamanov" userId="e52a9127-9ee9-4f89-a575-fff8ba45a069" providerId="ADAL" clId="{88AE8300-5D0F-4FA4-8E61-706D624EA83F}" dt="2023-05-25T10:15:54.953" v="954" actId="20577"/>
        <pc:sldMkLst>
          <pc:docMk/>
          <pc:sldMk cId="1610045490" sldId="286"/>
        </pc:sldMkLst>
        <pc:spChg chg="mod">
          <ac:chgData name="Sherzod Elamanov" userId="e52a9127-9ee9-4f89-a575-fff8ba45a069" providerId="ADAL" clId="{88AE8300-5D0F-4FA4-8E61-706D624EA83F}" dt="2023-05-25T09:44:18.343" v="411" actId="20577"/>
          <ac:spMkLst>
            <pc:docMk/>
            <pc:sldMk cId="1610045490" sldId="286"/>
            <ac:spMk id="2" creationId="{00000000-0000-0000-0000-000000000000}"/>
          </ac:spMkLst>
        </pc:spChg>
        <pc:spChg chg="mod">
          <ac:chgData name="Sherzod Elamanov" userId="e52a9127-9ee9-4f89-a575-fff8ba45a069" providerId="ADAL" clId="{88AE8300-5D0F-4FA4-8E61-706D624EA83F}" dt="2023-05-25T10:15:54.953" v="954" actId="20577"/>
          <ac:spMkLst>
            <pc:docMk/>
            <pc:sldMk cId="1610045490" sldId="286"/>
            <ac:spMk id="3" creationId="{00000000-0000-0000-0000-000000000000}"/>
          </ac:spMkLst>
        </pc:spChg>
        <pc:spChg chg="mod">
          <ac:chgData name="Sherzod Elamanov" userId="e52a9127-9ee9-4f89-a575-fff8ba45a069" providerId="ADAL" clId="{88AE8300-5D0F-4FA4-8E61-706D624EA83F}" dt="2023-05-25T10:10:18.312" v="759" actId="20577"/>
          <ac:spMkLst>
            <pc:docMk/>
            <pc:sldMk cId="1610045490" sldId="286"/>
            <ac:spMk id="66" creationId="{C41CB068-B9BB-9B61-8EC3-FC3625C8A5A7}"/>
          </ac:spMkLst>
        </pc:spChg>
        <pc:grpChg chg="mod">
          <ac:chgData name="Sherzod Elamanov" userId="e52a9127-9ee9-4f89-a575-fff8ba45a069" providerId="ADAL" clId="{88AE8300-5D0F-4FA4-8E61-706D624EA83F}" dt="2023-05-25T10:15:09.936" v="940" actId="1076"/>
          <ac:grpSpMkLst>
            <pc:docMk/>
            <pc:sldMk cId="1610045490" sldId="286"/>
            <ac:grpSpMk id="50" creationId="{3D0A55C5-0F7C-C8AA-FAAA-5B87D8215AF4}"/>
          </ac:grpSpMkLst>
        </pc:grpChg>
        <pc:picChg chg="add del mod">
          <ac:chgData name="Sherzod Elamanov" userId="e52a9127-9ee9-4f89-a575-fff8ba45a069" providerId="ADAL" clId="{88AE8300-5D0F-4FA4-8E61-706D624EA83F}" dt="2023-05-25T10:15:02.884" v="939" actId="478"/>
          <ac:picMkLst>
            <pc:docMk/>
            <pc:sldMk cId="1610045490" sldId="286"/>
            <ac:picMk id="1026" creationId="{EA73B02E-D51C-AD14-535B-F1A96F02DD03}"/>
          </ac:picMkLst>
        </pc:picChg>
      </pc:sldChg>
      <pc:sldChg chg="modSp mod">
        <pc:chgData name="Sherzod Elamanov" userId="e52a9127-9ee9-4f89-a575-fff8ba45a069" providerId="ADAL" clId="{88AE8300-5D0F-4FA4-8E61-706D624EA83F}" dt="2023-05-25T09:45:39.209" v="412" actId="2165"/>
        <pc:sldMkLst>
          <pc:docMk/>
          <pc:sldMk cId="3049051232" sldId="289"/>
        </pc:sldMkLst>
        <pc:graphicFrameChg chg="mod modGraphic">
          <ac:chgData name="Sherzod Elamanov" userId="e52a9127-9ee9-4f89-a575-fff8ba45a069" providerId="ADAL" clId="{88AE8300-5D0F-4FA4-8E61-706D624EA83F}" dt="2023-05-25T09:45:39.209" v="412" actId="2165"/>
          <ac:graphicFrameMkLst>
            <pc:docMk/>
            <pc:sldMk cId="3049051232" sldId="289"/>
            <ac:graphicFrameMk id="6" creationId="{D2B4147F-3381-B28A-4448-44B9B815ACA2}"/>
          </ac:graphicFrameMkLst>
        </pc:graphicFrameChg>
      </pc:sldChg>
      <pc:sldChg chg="modSp mod delCm modCm">
        <pc:chgData name="Sherzod Elamanov" userId="e52a9127-9ee9-4f89-a575-fff8ba45a069" providerId="ADAL" clId="{88AE8300-5D0F-4FA4-8E61-706D624EA83F}" dt="2023-05-26T01:46:46.349" v="957" actId="20577"/>
        <pc:sldMkLst>
          <pc:docMk/>
          <pc:sldMk cId="2175129356" sldId="293"/>
        </pc:sldMkLst>
        <pc:graphicFrameChg chg="mod modGraphic">
          <ac:chgData name="Sherzod Elamanov" userId="e52a9127-9ee9-4f89-a575-fff8ba45a069" providerId="ADAL" clId="{88AE8300-5D0F-4FA4-8E61-706D624EA83F}" dt="2023-05-26T01:46:46.349" v="957" actId="20577"/>
          <ac:graphicFrameMkLst>
            <pc:docMk/>
            <pc:sldMk cId="2175129356" sldId="293"/>
            <ac:graphicFrameMk id="4" creationId="{A57DC042-E759-D7C6-01FA-3242F38BA62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herzod Elamanov" userId="e52a9127-9ee9-4f89-a575-fff8ba45a069" providerId="ADAL" clId="{88AE8300-5D0F-4FA4-8E61-706D624EA83F}" dt="2023-05-25T09:39:00.916" v="408"/>
              <pc2:cmMkLst xmlns:pc2="http://schemas.microsoft.com/office/powerpoint/2019/9/main/command">
                <pc:docMk/>
                <pc:sldMk cId="2175129356" sldId="293"/>
                <pc2:cmMk id="{32C7422C-80DA-4D86-9203-866ED5B78F2C}"/>
              </pc2:cmMkLst>
            </pc226:cmChg>
          </p:ext>
        </pc:extLst>
      </pc:sldChg>
      <pc:sldChg chg="modSp mod">
        <pc:chgData name="Sherzod Elamanov" userId="e52a9127-9ee9-4f89-a575-fff8ba45a069" providerId="ADAL" clId="{88AE8300-5D0F-4FA4-8E61-706D624EA83F}" dt="2023-05-25T10:08:03.976" v="742" actId="20577"/>
        <pc:sldMkLst>
          <pc:docMk/>
          <pc:sldMk cId="3186315988" sldId="295"/>
        </pc:sldMkLst>
        <pc:spChg chg="mod">
          <ac:chgData name="Sherzod Elamanov" userId="e52a9127-9ee9-4f89-a575-fff8ba45a069" providerId="ADAL" clId="{88AE8300-5D0F-4FA4-8E61-706D624EA83F}" dt="2023-05-25T10:08:03.976" v="742" actId="20577"/>
          <ac:spMkLst>
            <pc:docMk/>
            <pc:sldMk cId="3186315988" sldId="295"/>
            <ac:spMk id="3" creationId="{00000000-0000-0000-0000-000000000000}"/>
          </ac:spMkLst>
        </pc:spChg>
        <pc:graphicFrameChg chg="modGraphic">
          <ac:chgData name="Sherzod Elamanov" userId="e52a9127-9ee9-4f89-a575-fff8ba45a069" providerId="ADAL" clId="{88AE8300-5D0F-4FA4-8E61-706D624EA83F}" dt="2023-05-25T10:07:44.481" v="733" actId="20577"/>
          <ac:graphicFrameMkLst>
            <pc:docMk/>
            <pc:sldMk cId="3186315988" sldId="295"/>
            <ac:graphicFrameMk id="6" creationId="{72DAE89F-9CBE-306D-68AB-DB62BE339E9A}"/>
          </ac:graphicFrameMkLst>
        </pc:graphicFrameChg>
      </pc:sldChg>
      <pc:sldChg chg="delSp modSp mod">
        <pc:chgData name="Sherzod Elamanov" userId="e52a9127-9ee9-4f89-a575-fff8ba45a069" providerId="ADAL" clId="{88AE8300-5D0F-4FA4-8E61-706D624EA83F}" dt="2023-05-26T02:33:01.311" v="960" actId="1076"/>
        <pc:sldMkLst>
          <pc:docMk/>
          <pc:sldMk cId="3757794510" sldId="297"/>
        </pc:sldMkLst>
        <pc:spChg chg="del">
          <ac:chgData name="Sherzod Elamanov" userId="e52a9127-9ee9-4f89-a575-fff8ba45a069" providerId="ADAL" clId="{88AE8300-5D0F-4FA4-8E61-706D624EA83F}" dt="2023-05-25T09:42:12.748" v="409" actId="478"/>
          <ac:spMkLst>
            <pc:docMk/>
            <pc:sldMk cId="3757794510" sldId="297"/>
            <ac:spMk id="4" creationId="{07CC60D2-0625-1328-9C0E-171545F8FE32}"/>
          </ac:spMkLst>
        </pc:spChg>
        <pc:spChg chg="mod">
          <ac:chgData name="Sherzod Elamanov" userId="e52a9127-9ee9-4f89-a575-fff8ba45a069" providerId="ADAL" clId="{88AE8300-5D0F-4FA4-8E61-706D624EA83F}" dt="2023-05-26T02:33:01.311" v="960" actId="1076"/>
          <ac:spMkLst>
            <pc:docMk/>
            <pc:sldMk cId="3757794510" sldId="297"/>
            <ac:spMk id="45" creationId="{D3902A32-F7AE-E2C5-5416-76E717C87F26}"/>
          </ac:spMkLst>
        </pc:spChg>
      </pc:sldChg>
      <pc:sldChg chg="modSp add mod">
        <pc:chgData name="Sherzod Elamanov" userId="e52a9127-9ee9-4f89-a575-fff8ba45a069" providerId="ADAL" clId="{88AE8300-5D0F-4FA4-8E61-706D624EA83F}" dt="2023-05-25T03:39:24.893" v="355" actId="20577"/>
        <pc:sldMkLst>
          <pc:docMk/>
          <pc:sldMk cId="1327896500" sldId="298"/>
        </pc:sldMkLst>
        <pc:spChg chg="mod">
          <ac:chgData name="Sherzod Elamanov" userId="e52a9127-9ee9-4f89-a575-fff8ba45a069" providerId="ADAL" clId="{88AE8300-5D0F-4FA4-8E61-706D624EA83F}" dt="2023-05-25T03:34:17.777" v="68" actId="20577"/>
          <ac:spMkLst>
            <pc:docMk/>
            <pc:sldMk cId="1327896500" sldId="298"/>
            <ac:spMk id="2" creationId="{00000000-0000-0000-0000-000000000000}"/>
          </ac:spMkLst>
        </pc:spChg>
        <pc:spChg chg="mod">
          <ac:chgData name="Sherzod Elamanov" userId="e52a9127-9ee9-4f89-a575-fff8ba45a069" providerId="ADAL" clId="{88AE8300-5D0F-4FA4-8E61-706D624EA83F}" dt="2023-05-25T03:39:24.893" v="355" actId="20577"/>
          <ac:spMkLst>
            <pc:docMk/>
            <pc:sldMk cId="1327896500" sldId="298"/>
            <ac:spMk id="3" creationId="{00000000-0000-0000-0000-000000000000}"/>
          </ac:spMkLst>
        </pc:spChg>
      </pc:sldChg>
    </pc:docChg>
  </pc:docChgLst>
  <pc:docChgLst>
    <pc:chgData name="Sherzod Elamanov" userId="e52a9127-9ee9-4f89-a575-fff8ba45a069" providerId="ADAL" clId="{D98A302F-4572-4AC7-8D85-9BE460BDE92E}"/>
    <pc:docChg chg="undo redo custSel modSld sldOrd">
      <pc:chgData name="Sherzod Elamanov" userId="e52a9127-9ee9-4f89-a575-fff8ba45a069" providerId="ADAL" clId="{D98A302F-4572-4AC7-8D85-9BE460BDE92E}" dt="2023-05-18T02:54:15.388" v="344" actId="20577"/>
      <pc:docMkLst>
        <pc:docMk/>
      </pc:docMkLst>
      <pc:sldChg chg="modSp mod">
        <pc:chgData name="Sherzod Elamanov" userId="e52a9127-9ee9-4f89-a575-fff8ba45a069" providerId="ADAL" clId="{D98A302F-4572-4AC7-8D85-9BE460BDE92E}" dt="2023-05-18T02:53:27.665" v="325" actId="20577"/>
        <pc:sldMkLst>
          <pc:docMk/>
          <pc:sldMk cId="1270591107" sldId="278"/>
        </pc:sldMkLst>
        <pc:spChg chg="mod">
          <ac:chgData name="Sherzod Elamanov" userId="e52a9127-9ee9-4f89-a575-fff8ba45a069" providerId="ADAL" clId="{D98A302F-4572-4AC7-8D85-9BE460BDE92E}" dt="2023-05-18T02:53:27.665" v="325" actId="20577"/>
          <ac:spMkLst>
            <pc:docMk/>
            <pc:sldMk cId="1270591107" sldId="278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7T07:30:12.745" v="37" actId="20577"/>
        <pc:sldMkLst>
          <pc:docMk/>
          <pc:sldMk cId="1039682505" sldId="281"/>
        </pc:sldMkLst>
        <pc:spChg chg="mod">
          <ac:chgData name="Sherzod Elamanov" userId="e52a9127-9ee9-4f89-a575-fff8ba45a069" providerId="ADAL" clId="{D98A302F-4572-4AC7-8D85-9BE460BDE92E}" dt="2023-05-17T07:30:12.745" v="37" actId="20577"/>
          <ac:spMkLst>
            <pc:docMk/>
            <pc:sldMk cId="1039682505" sldId="281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3:58.766" v="336" actId="20577"/>
        <pc:sldMkLst>
          <pc:docMk/>
          <pc:sldMk cId="314822323" sldId="282"/>
        </pc:sldMkLst>
        <pc:spChg chg="mod">
          <ac:chgData name="Sherzod Elamanov" userId="e52a9127-9ee9-4f89-a575-fff8ba45a069" providerId="ADAL" clId="{D98A302F-4572-4AC7-8D85-9BE460BDE92E}" dt="2023-05-18T02:53:58.766" v="336" actId="20577"/>
          <ac:spMkLst>
            <pc:docMk/>
            <pc:sldMk cId="314822323" sldId="282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3:34.334" v="329" actId="20577"/>
        <pc:sldMkLst>
          <pc:docMk/>
          <pc:sldMk cId="2742960845" sldId="283"/>
        </pc:sldMkLst>
        <pc:spChg chg="mod">
          <ac:chgData name="Sherzod Elamanov" userId="e52a9127-9ee9-4f89-a575-fff8ba45a069" providerId="ADAL" clId="{D98A302F-4572-4AC7-8D85-9BE460BDE92E}" dt="2023-05-18T02:53:34.334" v="329" actId="20577"/>
          <ac:spMkLst>
            <pc:docMk/>
            <pc:sldMk cId="2742960845" sldId="283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4:04.219" v="339" actId="20577"/>
        <pc:sldMkLst>
          <pc:docMk/>
          <pc:sldMk cId="544156401" sldId="284"/>
        </pc:sldMkLst>
        <pc:spChg chg="mod">
          <ac:chgData name="Sherzod Elamanov" userId="e52a9127-9ee9-4f89-a575-fff8ba45a069" providerId="ADAL" clId="{D98A302F-4572-4AC7-8D85-9BE460BDE92E}" dt="2023-05-18T02:54:04.219" v="339" actId="20577"/>
          <ac:spMkLst>
            <pc:docMk/>
            <pc:sldMk cId="544156401" sldId="284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4:09.159" v="342" actId="20577"/>
        <pc:sldMkLst>
          <pc:docMk/>
          <pc:sldMk cId="3861192328" sldId="285"/>
        </pc:sldMkLst>
        <pc:spChg chg="mod">
          <ac:chgData name="Sherzod Elamanov" userId="e52a9127-9ee9-4f89-a575-fff8ba45a069" providerId="ADAL" clId="{D98A302F-4572-4AC7-8D85-9BE460BDE92E}" dt="2023-05-18T02:54:09.159" v="342" actId="20577"/>
          <ac:spMkLst>
            <pc:docMk/>
            <pc:sldMk cId="3861192328" sldId="285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4:15.388" v="344" actId="20577"/>
        <pc:sldMkLst>
          <pc:docMk/>
          <pc:sldMk cId="1610045490" sldId="286"/>
        </pc:sldMkLst>
        <pc:spChg chg="mod">
          <ac:chgData name="Sherzod Elamanov" userId="e52a9127-9ee9-4f89-a575-fff8ba45a069" providerId="ADAL" clId="{D98A302F-4572-4AC7-8D85-9BE460BDE92E}" dt="2023-05-18T02:54:15.388" v="344" actId="20577"/>
          <ac:spMkLst>
            <pc:docMk/>
            <pc:sldMk cId="1610045490" sldId="286"/>
            <ac:spMk id="2" creationId="{00000000-0000-0000-0000-000000000000}"/>
          </ac:spMkLst>
        </pc:spChg>
      </pc:sldChg>
      <pc:sldChg chg="addSp delSp modSp mod ord">
        <pc:chgData name="Sherzod Elamanov" userId="e52a9127-9ee9-4f89-a575-fff8ba45a069" providerId="ADAL" clId="{D98A302F-4572-4AC7-8D85-9BE460BDE92E}" dt="2023-05-17T07:43:19.087" v="181" actId="20577"/>
        <pc:sldMkLst>
          <pc:docMk/>
          <pc:sldMk cId="1314851615" sldId="287"/>
        </pc:sldMkLst>
        <pc:spChg chg="mod">
          <ac:chgData name="Sherzod Elamanov" userId="e52a9127-9ee9-4f89-a575-fff8ba45a069" providerId="ADAL" clId="{D98A302F-4572-4AC7-8D85-9BE460BDE92E}" dt="2023-05-17T07:37:10.843" v="73" actId="20577"/>
          <ac:spMkLst>
            <pc:docMk/>
            <pc:sldMk cId="1314851615" sldId="287"/>
            <ac:spMk id="2" creationId="{00000000-0000-0000-0000-000000000000}"/>
          </ac:spMkLst>
        </pc:spChg>
        <pc:spChg chg="mod">
          <ac:chgData name="Sherzod Elamanov" userId="e52a9127-9ee9-4f89-a575-fff8ba45a069" providerId="ADAL" clId="{D98A302F-4572-4AC7-8D85-9BE460BDE92E}" dt="2023-05-17T07:37:15.585" v="78" actId="1076"/>
          <ac:spMkLst>
            <pc:docMk/>
            <pc:sldMk cId="1314851615" sldId="287"/>
            <ac:spMk id="5" creationId="{76FB55FD-3317-096A-15EF-DAA3327B4DF2}"/>
          </ac:spMkLst>
        </pc:spChg>
        <pc:spChg chg="add del mod">
          <ac:chgData name="Sherzod Elamanov" userId="e52a9127-9ee9-4f89-a575-fff8ba45a069" providerId="ADAL" clId="{D98A302F-4572-4AC7-8D85-9BE460BDE92E}" dt="2023-05-17T07:43:01.794" v="150" actId="478"/>
          <ac:spMkLst>
            <pc:docMk/>
            <pc:sldMk cId="1314851615" sldId="287"/>
            <ac:spMk id="12" creationId="{0116D744-B030-3AB4-8244-0FD08E595BF6}"/>
          </ac:spMkLst>
        </pc:spChg>
        <pc:spChg chg="mod">
          <ac:chgData name="Sherzod Elamanov" userId="e52a9127-9ee9-4f89-a575-fff8ba45a069" providerId="ADAL" clId="{D98A302F-4572-4AC7-8D85-9BE460BDE92E}" dt="2023-05-17T07:39:16.599" v="94" actId="20577"/>
          <ac:spMkLst>
            <pc:docMk/>
            <pc:sldMk cId="1314851615" sldId="287"/>
            <ac:spMk id="14" creationId="{83C1829E-54BD-FE74-F99B-B13CD1198C91}"/>
          </ac:spMkLst>
        </pc:spChg>
        <pc:spChg chg="mod">
          <ac:chgData name="Sherzod Elamanov" userId="e52a9127-9ee9-4f89-a575-fff8ba45a069" providerId="ADAL" clId="{D98A302F-4572-4AC7-8D85-9BE460BDE92E}" dt="2023-05-17T07:43:19.087" v="181" actId="20577"/>
          <ac:spMkLst>
            <pc:docMk/>
            <pc:sldMk cId="1314851615" sldId="287"/>
            <ac:spMk id="80" creationId="{C05EA557-BA8E-17AD-9BEF-20A698316ECE}"/>
          </ac:spMkLst>
        </pc:spChg>
        <pc:cxnChg chg="mod">
          <ac:chgData name="Sherzod Elamanov" userId="e52a9127-9ee9-4f89-a575-fff8ba45a069" providerId="ADAL" clId="{D98A302F-4572-4AC7-8D85-9BE460BDE92E}" dt="2023-05-17T07:37:11.046" v="74" actId="14100"/>
          <ac:cxnSpMkLst>
            <pc:docMk/>
            <pc:sldMk cId="1314851615" sldId="287"/>
            <ac:cxnSpMk id="15" creationId="{927EA00E-B2EF-CA98-0548-922367BA59D3}"/>
          </ac:cxnSpMkLst>
        </pc:cxnChg>
      </pc:sldChg>
      <pc:sldChg chg="delSp mod">
        <pc:chgData name="Sherzod Elamanov" userId="e52a9127-9ee9-4f89-a575-fff8ba45a069" providerId="ADAL" clId="{D98A302F-4572-4AC7-8D85-9BE460BDE92E}" dt="2023-05-17T07:04:20.747" v="0" actId="478"/>
        <pc:sldMkLst>
          <pc:docMk/>
          <pc:sldMk cId="1066626625" sldId="290"/>
        </pc:sldMkLst>
        <pc:spChg chg="del">
          <ac:chgData name="Sherzod Elamanov" userId="e52a9127-9ee9-4f89-a575-fff8ba45a069" providerId="ADAL" clId="{D98A302F-4572-4AC7-8D85-9BE460BDE92E}" dt="2023-05-17T07:04:20.747" v="0" actId="478"/>
          <ac:spMkLst>
            <pc:docMk/>
            <pc:sldMk cId="1066626625" sldId="290"/>
            <ac:spMk id="6" creationId="{311EEE35-D016-E2AC-F18D-8F1FBF9DB735}"/>
          </ac:spMkLst>
        </pc:spChg>
      </pc:sldChg>
      <pc:sldChg chg="modSp mod">
        <pc:chgData name="Sherzod Elamanov" userId="e52a9127-9ee9-4f89-a575-fff8ba45a069" providerId="ADAL" clId="{D98A302F-4572-4AC7-8D85-9BE460BDE92E}" dt="2023-05-18T02:45:51.742" v="320" actId="20577"/>
        <pc:sldMkLst>
          <pc:docMk/>
          <pc:sldMk cId="2175129356" sldId="293"/>
        </pc:sldMkLst>
        <pc:graphicFrameChg chg="mod modGraphic">
          <ac:chgData name="Sherzod Elamanov" userId="e52a9127-9ee9-4f89-a575-fff8ba45a069" providerId="ADAL" clId="{D98A302F-4572-4AC7-8D85-9BE460BDE92E}" dt="2023-05-18T02:45:51.742" v="320" actId="20577"/>
          <ac:graphicFrameMkLst>
            <pc:docMk/>
            <pc:sldMk cId="2175129356" sldId="293"/>
            <ac:graphicFrameMk id="4" creationId="{A57DC042-E759-D7C6-01FA-3242F38BA62E}"/>
          </ac:graphicFrameMkLst>
        </pc:graphicFrameChg>
      </pc:sldChg>
      <pc:sldChg chg="modSp mod">
        <pc:chgData name="Sherzod Elamanov" userId="e52a9127-9ee9-4f89-a575-fff8ba45a069" providerId="ADAL" clId="{D98A302F-4572-4AC7-8D85-9BE460BDE92E}" dt="2023-05-18T02:53:50.582" v="333" actId="404"/>
        <pc:sldMkLst>
          <pc:docMk/>
          <pc:sldMk cId="3186315988" sldId="295"/>
        </pc:sldMkLst>
        <pc:spChg chg="mod">
          <ac:chgData name="Sherzod Elamanov" userId="e52a9127-9ee9-4f89-a575-fff8ba45a069" providerId="ADAL" clId="{D98A302F-4572-4AC7-8D85-9BE460BDE92E}" dt="2023-05-18T02:53:50.582" v="333" actId="404"/>
          <ac:spMkLst>
            <pc:docMk/>
            <pc:sldMk cId="3186315988" sldId="295"/>
            <ac:spMk id="2" creationId="{00000000-0000-0000-0000-000000000000}"/>
          </ac:spMkLst>
        </pc:spChg>
        <pc:spChg chg="mod">
          <ac:chgData name="Sherzod Elamanov" userId="e52a9127-9ee9-4f89-a575-fff8ba45a069" providerId="ADAL" clId="{D98A302F-4572-4AC7-8D85-9BE460BDE92E}" dt="2023-05-17T07:10:51.137" v="6" actId="1076"/>
          <ac:spMkLst>
            <pc:docMk/>
            <pc:sldMk cId="3186315988" sldId="295"/>
            <ac:spMk id="3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3:54.784" v="334" actId="20577"/>
        <pc:sldMkLst>
          <pc:docMk/>
          <pc:sldMk cId="3454979154" sldId="296"/>
        </pc:sldMkLst>
        <pc:spChg chg="mod">
          <ac:chgData name="Sherzod Elamanov" userId="e52a9127-9ee9-4f89-a575-fff8ba45a069" providerId="ADAL" clId="{D98A302F-4572-4AC7-8D85-9BE460BDE92E}" dt="2023-05-18T02:53:54.784" v="334" actId="20577"/>
          <ac:spMkLst>
            <pc:docMk/>
            <pc:sldMk cId="3454979154" sldId="296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3:39.198" v="331" actId="20577"/>
        <pc:sldMkLst>
          <pc:docMk/>
          <pc:sldMk cId="3757794510" sldId="297"/>
        </pc:sldMkLst>
        <pc:spChg chg="mod">
          <ac:chgData name="Sherzod Elamanov" userId="e52a9127-9ee9-4f89-a575-fff8ba45a069" providerId="ADAL" clId="{D98A302F-4572-4AC7-8D85-9BE460BDE92E}" dt="2023-05-18T02:53:39.198" v="331" actId="20577"/>
          <ac:spMkLst>
            <pc:docMk/>
            <pc:sldMk cId="3757794510" sldId="29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20-06-2023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680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99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362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6/20/2023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6/20/2023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6/20/2023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6/20/2023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6/20/2023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.onem2m.org/Application/documentApp/documentinfo/?documentId=35925&amp;fromList=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paper for request prioritization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Sherzod Elamanov (SyncTechno), </a:t>
            </a:r>
            <a:r>
              <a:rPr lang="en-US" dirty="0" err="1"/>
              <a:t>TaeHyun</a:t>
            </a:r>
            <a:r>
              <a:rPr lang="en-US" dirty="0"/>
              <a:t> Kim (SyncTechno)</a:t>
            </a:r>
          </a:p>
          <a:p>
            <a:r>
              <a:rPr lang="en-US" dirty="0"/>
              <a:t>SDS 60, June 2023</a:t>
            </a:r>
          </a:p>
        </p:txBody>
      </p:sp>
    </p:spTree>
    <p:extLst>
      <p:ext uri="{BB962C8B-B14F-4D97-AF65-F5344CB8AC3E}">
        <p14:creationId xmlns:p14="http://schemas.microsoft.com/office/powerpoint/2010/main" val="182720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yriad Pro"/>
              </a:rPr>
              <a:t>Introduction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29" y="149542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This discussion paper proposes solutions for prioritized handling of requests by the Receiver CSE.</a:t>
            </a:r>
          </a:p>
          <a:p>
            <a:r>
              <a:rPr lang="fr-FR" dirty="0"/>
              <a:t>The issue has been </a:t>
            </a:r>
            <a:r>
              <a:rPr lang="fr-FR" dirty="0" err="1"/>
              <a:t>introduced</a:t>
            </a:r>
            <a:r>
              <a:rPr lang="fr-FR" dirty="0"/>
              <a:t> in the </a:t>
            </a:r>
            <a:r>
              <a:rPr lang="en-US" b="0" i="0" dirty="0">
                <a:solidFill>
                  <a:srgbClr val="0071B9"/>
                </a:solidFill>
                <a:effectLst/>
                <a:latin typeface="Geneva"/>
                <a:hlinkClick r:id="rId3"/>
              </a:rPr>
              <a:t>SDS-2023-0091</a:t>
            </a:r>
            <a:r>
              <a:rPr lang="fr-FR" b="0" i="0" dirty="0">
                <a:solidFill>
                  <a:srgbClr val="0071B9"/>
                </a:solidFill>
                <a:effectLst/>
                <a:latin typeface="Geneva"/>
              </a:rPr>
              <a:t> </a:t>
            </a:r>
            <a:r>
              <a:rPr lang="fr-FR" dirty="0" err="1"/>
              <a:t>during</a:t>
            </a:r>
            <a:r>
              <a:rPr lang="fr-FR" dirty="0"/>
              <a:t> SDS 59.3.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Myriad Pro"/>
              </a:rPr>
              <a:t>Problem</a:t>
            </a:r>
            <a:r>
              <a:rPr lang="fr-FR" dirty="0">
                <a:latin typeface="Myriad Pro"/>
              </a:rPr>
              <a:t> description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29" y="149542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What “Prioritized handling of requests by a CSE” means:</a:t>
            </a:r>
          </a:p>
          <a:p>
            <a:pPr lvl="1"/>
            <a:r>
              <a:rPr lang="en-US" dirty="0"/>
              <a:t>In case several requests are queued up in the CSE, the CSE should handle high priority requests before low priority requests.</a:t>
            </a:r>
          </a:p>
          <a:p>
            <a:endParaRPr lang="en-US" dirty="0"/>
          </a:p>
          <a:p>
            <a:r>
              <a:rPr lang="en-US" dirty="0"/>
              <a:t>Why is it needed?:</a:t>
            </a:r>
            <a:r>
              <a:rPr lang="fr-FR" dirty="0"/>
              <a:t> </a:t>
            </a:r>
          </a:p>
          <a:p>
            <a:pPr lvl="1"/>
            <a:r>
              <a:rPr lang="en-US" dirty="0"/>
              <a:t>The prioritization of requests can help to achieve faster delivery of mission critical messages, such as public safety messages when a CSE can’t handle requests instantaneously.</a:t>
            </a:r>
          </a:p>
          <a:p>
            <a:pPr lvl="1"/>
            <a:endParaRPr lang="en-US" dirty="0"/>
          </a:p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4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Myriad Pro"/>
              </a:rPr>
              <a:t>Proposed</a:t>
            </a:r>
            <a:r>
              <a:rPr lang="fr-FR" dirty="0">
                <a:latin typeface="Myriad Pro"/>
              </a:rPr>
              <a:t> solution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29" y="149542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Introduce a </a:t>
            </a:r>
            <a:r>
              <a:rPr lang="en-US" b="1" dirty="0"/>
              <a:t>new Request Primitive parameter </a:t>
            </a:r>
            <a:r>
              <a:rPr lang="en-US" b="1" i="1" dirty="0"/>
              <a:t>Priority</a:t>
            </a:r>
          </a:p>
          <a:p>
            <a:r>
              <a:rPr lang="fr-FR" i="1" dirty="0" err="1"/>
              <a:t>Priority</a:t>
            </a:r>
            <a:r>
              <a:rPr lang="fr-FR" dirty="0"/>
              <a:t> description:</a:t>
            </a:r>
          </a:p>
          <a:p>
            <a:pPr lvl="1"/>
            <a:r>
              <a:rPr lang="en-US" dirty="0"/>
              <a:t>Used to indicate the Hosting CSE the priority with which it shall handle the request in case there are multiple requests are queued up in the CSE’s request queue. </a:t>
            </a:r>
          </a:p>
          <a:p>
            <a:pPr lvl="1"/>
            <a:r>
              <a:rPr lang="en-US" dirty="0"/>
              <a:t>The priority can be assigned in a </a:t>
            </a:r>
            <a:r>
              <a:rPr lang="en-US" b="1" dirty="0"/>
              <a:t>range from 1 to 5</a:t>
            </a:r>
            <a:r>
              <a:rPr lang="en-US" dirty="0"/>
              <a:t>, where the smallest value indicates the highest priority. In case this parameter is absent, the default priority 3 shall be applied for the request.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4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9FFFD4253AD94FBC1DC19F553D56CC" ma:contentTypeVersion="3" ma:contentTypeDescription="Create a new document." ma:contentTypeScope="" ma:versionID="28f9ba8b5bc5c7a43b62b64ac0dae302">
  <xsd:schema xmlns:xsd="http://www.w3.org/2001/XMLSchema" xmlns:xs="http://www.w3.org/2001/XMLSchema" xmlns:p="http://schemas.microsoft.com/office/2006/metadata/properties" xmlns:ns2="277a7695-cafa-4208-811a-2317a6789962" targetNamespace="http://schemas.microsoft.com/office/2006/metadata/properties" ma:root="true" ma:fieldsID="636cbbecb71fbbfabfd68306d08c59e1" ns2:_="">
    <xsd:import namespace="277a7695-cafa-4208-811a-2317a6789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a7695-cafa-4208-811a-2317a6789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97E210-9C25-4F58-9329-33E743EBA964}">
  <ds:schemaRefs>
    <ds:schemaRef ds:uri="277a7695-cafa-4208-811a-2317a67899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1794DF-FF8C-43DC-9311-8744F0A234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19342-CBE6-4665-8DCC-EF6FF54C8F96}">
  <ds:schemaRefs>
    <ds:schemaRef ds:uri="277a7695-cafa-4208-811a-2317a6789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207</Words>
  <Application>Microsoft Office PowerPoint</Application>
  <PresentationFormat>Widescreen</PresentationFormat>
  <Paragraphs>24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Myriad Pro</vt:lpstr>
      <vt:lpstr>Geneva</vt:lpstr>
      <vt:lpstr>Arial</vt:lpstr>
      <vt:lpstr>Myriad Pro Light</vt:lpstr>
      <vt:lpstr>Office Theme</vt:lpstr>
      <vt:lpstr>Discussion paper for request prioritization</vt:lpstr>
      <vt:lpstr>Introduction</vt:lpstr>
      <vt:lpstr>Problem description</vt:lpstr>
      <vt:lpstr>Proposed solution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Synctechno</cp:lastModifiedBy>
  <cp:revision>3</cp:revision>
  <dcterms:created xsi:type="dcterms:W3CDTF">2017-09-21T15:46:31Z</dcterms:created>
  <dcterms:modified xsi:type="dcterms:W3CDTF">2023-06-20T08:10:49Z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0x010100DF9FFFD4253AD94FBC1DC19F553D56CC</vt:lpwstr>
  </property>
</Properties>
</file>