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58" r:id="rId5"/>
    <p:sldId id="302" r:id="rId6"/>
    <p:sldId id="305" r:id="rId7"/>
    <p:sldId id="307" r:id="rId8"/>
    <p:sldId id="308" r:id="rId9"/>
    <p:sldId id="30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yriad Pro" panose="020B0503030403020204" charset="0"/>
      <p:regular r:id="rId16"/>
      <p:bold r:id="rId17"/>
      <p:italic r:id="rId18"/>
      <p:boldItalic r:id="rId19"/>
    </p:embeddedFont>
    <p:embeddedFont>
      <p:font typeface="Myriad Pro Light" panose="020B0403030403020204" charset="0"/>
      <p:regular r:id="rId20"/>
      <p:bold r:id="rId21"/>
      <p:italic r:id="rId22"/>
      <p:boldItalic r:id="rId23"/>
    </p:embeddedFont>
    <p:embeddedFont>
      <p:font typeface="Times" panose="020206030504050203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5F83F-A021-0849-6290-43DA484302B2}" name="김태현(THyun KIM)" initials="김K" userId="S::thyun@synctechno.com::4760ccfd-1f00-4199-a1aa-fe988fce49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054"/>
    <a:srgbClr val="C00000"/>
    <a:srgbClr val="0432FF"/>
    <a:srgbClr val="668C98"/>
    <a:srgbClr val="005581"/>
    <a:srgbClr val="C63133"/>
    <a:srgbClr val="F7941E"/>
    <a:srgbClr val="71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C65DD-069C-DE43-9B2D-584F0A86BE2B}" v="3" vWet="5" dt="2023-06-26T07:22:27.587"/>
    <p1510:client id="{027FA5B4-E800-41F6-AA2B-EEE363933452}" v="219" dt="2023-06-26T07:24:43.954"/>
    <p1510:client id="{9E230B75-6508-0541-A98B-057073032A42}" v="26" dt="2023-06-26T05:45:34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태현(THyun KIM)" userId="4760ccfd-1f00-4199-a1aa-fe988fce4991" providerId="ADAL" clId="{9E230B75-6508-0541-A98B-057073032A42}"/>
    <pc:docChg chg="undo custSel addSld delSld modSld sldOrd">
      <pc:chgData name="김태현(THyun KIM)" userId="4760ccfd-1f00-4199-a1aa-fe988fce4991" providerId="ADAL" clId="{9E230B75-6508-0541-A98B-057073032A42}" dt="2023-06-26T06:35:05.247" v="3530" actId="2696"/>
      <pc:docMkLst>
        <pc:docMk/>
      </pc:docMkLst>
      <pc:sldChg chg="modSp mod">
        <pc:chgData name="김태현(THyun KIM)" userId="4760ccfd-1f00-4199-a1aa-fe988fce4991" providerId="ADAL" clId="{9E230B75-6508-0541-A98B-057073032A42}" dt="2023-06-25T22:52:07.169" v="57" actId="6549"/>
        <pc:sldMkLst>
          <pc:docMk/>
          <pc:sldMk cId="1827208134" sldId="258"/>
        </pc:sldMkLst>
        <pc:spChg chg="mod">
          <ac:chgData name="김태현(THyun KIM)" userId="4760ccfd-1f00-4199-a1aa-fe988fce4991" providerId="ADAL" clId="{9E230B75-6508-0541-A98B-057073032A42}" dt="2023-06-25T22:52:07.169" v="57" actId="6549"/>
          <ac:spMkLst>
            <pc:docMk/>
            <pc:sldMk cId="1827208134" sldId="258"/>
            <ac:spMk id="2" creationId="{00000000-0000-0000-0000-000000000000}"/>
          </ac:spMkLst>
        </pc:spChg>
      </pc:sldChg>
      <pc:sldChg chg="del">
        <pc:chgData name="김태현(THyun KIM)" userId="4760ccfd-1f00-4199-a1aa-fe988fce4991" providerId="ADAL" clId="{9E230B75-6508-0541-A98B-057073032A42}" dt="2023-06-25T22:52:26.657" v="58" actId="2696"/>
        <pc:sldMkLst>
          <pc:docMk/>
          <pc:sldMk cId="3104291283" sldId="260"/>
        </pc:sldMkLst>
      </pc:sldChg>
      <pc:sldChg chg="del">
        <pc:chgData name="김태현(THyun KIM)" userId="4760ccfd-1f00-4199-a1aa-fe988fce4991" providerId="ADAL" clId="{9E230B75-6508-0541-A98B-057073032A42}" dt="2023-06-25T22:52:35.724" v="60" actId="2696"/>
        <pc:sldMkLst>
          <pc:docMk/>
          <pc:sldMk cId="72136927" sldId="276"/>
        </pc:sldMkLst>
      </pc:sldChg>
      <pc:sldChg chg="del">
        <pc:chgData name="김태현(THyun KIM)" userId="4760ccfd-1f00-4199-a1aa-fe988fce4991" providerId="ADAL" clId="{9E230B75-6508-0541-A98B-057073032A42}" dt="2023-06-25T22:53:07.653" v="64" actId="2696"/>
        <pc:sldMkLst>
          <pc:docMk/>
          <pc:sldMk cId="1270591107" sldId="278"/>
        </pc:sldMkLst>
      </pc:sldChg>
      <pc:sldChg chg="del">
        <pc:chgData name="김태현(THyun KIM)" userId="4760ccfd-1f00-4199-a1aa-fe988fce4991" providerId="ADAL" clId="{9E230B75-6508-0541-A98B-057073032A42}" dt="2023-06-25T22:52:42.035" v="62" actId="2696"/>
        <pc:sldMkLst>
          <pc:docMk/>
          <pc:sldMk cId="2707752762" sldId="279"/>
        </pc:sldMkLst>
      </pc:sldChg>
      <pc:sldChg chg="del">
        <pc:chgData name="김태현(THyun KIM)" userId="4760ccfd-1f00-4199-a1aa-fe988fce4991" providerId="ADAL" clId="{9E230B75-6508-0541-A98B-057073032A42}" dt="2023-06-25T22:52:44.788" v="63" actId="2696"/>
        <pc:sldMkLst>
          <pc:docMk/>
          <pc:sldMk cId="1066626625" sldId="290"/>
        </pc:sldMkLst>
      </pc:sldChg>
      <pc:sldChg chg="del">
        <pc:chgData name="김태현(THyun KIM)" userId="4760ccfd-1f00-4199-a1aa-fe988fce4991" providerId="ADAL" clId="{9E230B75-6508-0541-A98B-057073032A42}" dt="2023-06-25T22:53:16.348" v="65" actId="2696"/>
        <pc:sldMkLst>
          <pc:docMk/>
          <pc:sldMk cId="1287060539" sldId="291"/>
        </pc:sldMkLst>
      </pc:sldChg>
      <pc:sldChg chg="del">
        <pc:chgData name="김태현(THyun KIM)" userId="4760ccfd-1f00-4199-a1aa-fe988fce4991" providerId="ADAL" clId="{9E230B75-6508-0541-A98B-057073032A42}" dt="2023-06-25T22:52:28.874" v="59" actId="2696"/>
        <pc:sldMkLst>
          <pc:docMk/>
          <pc:sldMk cId="3670343452" sldId="292"/>
        </pc:sldMkLst>
      </pc:sldChg>
      <pc:sldChg chg="del">
        <pc:chgData name="김태현(THyun KIM)" userId="4760ccfd-1f00-4199-a1aa-fe988fce4991" providerId="ADAL" clId="{9E230B75-6508-0541-A98B-057073032A42}" dt="2023-06-25T22:52:38.431" v="61" actId="2696"/>
        <pc:sldMkLst>
          <pc:docMk/>
          <pc:sldMk cId="2775557829" sldId="301"/>
        </pc:sldMkLst>
      </pc:sldChg>
      <pc:sldChg chg="addSp delSp modSp mod ord">
        <pc:chgData name="김태현(THyun KIM)" userId="4760ccfd-1f00-4199-a1aa-fe988fce4991" providerId="ADAL" clId="{9E230B75-6508-0541-A98B-057073032A42}" dt="2023-06-26T05:50:37.967" v="1793" actId="20577"/>
        <pc:sldMkLst>
          <pc:docMk/>
          <pc:sldMk cId="2070931796" sldId="302"/>
        </pc:sldMkLst>
        <pc:spChg chg="mod">
          <ac:chgData name="김태현(THyun KIM)" userId="4760ccfd-1f00-4199-a1aa-fe988fce4991" providerId="ADAL" clId="{9E230B75-6508-0541-A98B-057073032A42}" dt="2023-06-26T04:23:00.843" v="206" actId="20577"/>
          <ac:spMkLst>
            <pc:docMk/>
            <pc:sldMk cId="2070931796" sldId="302"/>
            <ac:spMk id="2" creationId="{00000000-0000-0000-0000-000000000000}"/>
          </ac:spMkLst>
        </pc:spChg>
        <pc:spChg chg="add 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3" creationId="{98A12EEB-E19E-01BD-26E2-632960D2A9EF}"/>
          </ac:spMkLst>
        </pc:spChg>
        <pc:spChg chg="add 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4" creationId="{8C5662B3-F3DA-6A3E-68A9-BC25A21A14DF}"/>
          </ac:spMkLst>
        </pc:spChg>
        <pc:spChg chg="add 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5" creationId="{907E7A7C-7924-A4F0-6984-5DAA28C50BE2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6" creationId="{9D00C8FE-F917-3DF9-EEDA-A0D51430E9D2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8" creationId="{41ECD1CE-CF55-B864-7A6D-5C2A37A63EC8}"/>
          </ac:spMkLst>
        </pc:spChg>
        <pc:spChg chg="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9" creationId="{37F64F70-7EB6-9DBF-918E-ED063F481F88}"/>
          </ac:spMkLst>
        </pc:spChg>
        <pc:spChg chg="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10" creationId="{28C283E9-1836-12F2-FC34-996DF8235872}"/>
          </ac:spMkLst>
        </pc:spChg>
        <pc:spChg chg="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11" creationId="{4A518AB9-DB05-76E3-D6CB-A61BA97AC436}"/>
          </ac:spMkLst>
        </pc:spChg>
        <pc:spChg chg="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12" creationId="{42925D49-89CF-A25E-7F45-6E611FB9204B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13" creationId="{1F461700-504B-D9ED-7973-275F613C123F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14" creationId="{053E80BE-357F-7B91-D367-328608E0DD1C}"/>
          </ac:spMkLst>
        </pc:spChg>
        <pc:spChg chg="del">
          <ac:chgData name="김태현(THyun KIM)" userId="4760ccfd-1f00-4199-a1aa-fe988fce4991" providerId="ADAL" clId="{9E230B75-6508-0541-A98B-057073032A42}" dt="2023-06-26T04:21:19.688" v="140" actId="478"/>
          <ac:spMkLst>
            <pc:docMk/>
            <pc:sldMk cId="2070931796" sldId="302"/>
            <ac:spMk id="16" creationId="{0287C862-4465-A640-0999-EB4DAD40DC72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17" creationId="{CD86D0B3-DD5C-3FD3-975C-6988931AE556}"/>
          </ac:spMkLst>
        </pc:spChg>
        <pc:spChg chg="mod">
          <ac:chgData name="김태현(THyun KIM)" userId="4760ccfd-1f00-4199-a1aa-fe988fce4991" providerId="ADAL" clId="{9E230B75-6508-0541-A98B-057073032A42}" dt="2023-06-26T04:59:35.679" v="926" actId="1076"/>
          <ac:spMkLst>
            <pc:docMk/>
            <pc:sldMk cId="2070931796" sldId="302"/>
            <ac:spMk id="19" creationId="{AD8306E7-2161-D970-7E37-E39812426C29}"/>
          </ac:spMkLst>
        </pc:spChg>
        <pc:spChg chg="mod">
          <ac:chgData name="김태현(THyun KIM)" userId="4760ccfd-1f00-4199-a1aa-fe988fce4991" providerId="ADAL" clId="{9E230B75-6508-0541-A98B-057073032A42}" dt="2023-06-26T04:20:35.163" v="133" actId="1076"/>
          <ac:spMkLst>
            <pc:docMk/>
            <pc:sldMk cId="2070931796" sldId="302"/>
            <ac:spMk id="20" creationId="{60892CBB-D7BF-2FD4-526A-6BACD2F73619}"/>
          </ac:spMkLst>
        </pc:spChg>
        <pc:spChg chg="del mod">
          <ac:chgData name="김태현(THyun KIM)" userId="4760ccfd-1f00-4199-a1aa-fe988fce4991" providerId="ADAL" clId="{9E230B75-6508-0541-A98B-057073032A42}" dt="2023-06-26T04:20:39.087" v="135" actId="478"/>
          <ac:spMkLst>
            <pc:docMk/>
            <pc:sldMk cId="2070931796" sldId="302"/>
            <ac:spMk id="21" creationId="{D1735E50-A1C4-4F45-8064-E68DFDE69C7C}"/>
          </ac:spMkLst>
        </pc:spChg>
        <pc:spChg chg="del">
          <ac:chgData name="김태현(THyun KIM)" userId="4760ccfd-1f00-4199-a1aa-fe988fce4991" providerId="ADAL" clId="{9E230B75-6508-0541-A98B-057073032A42}" dt="2023-06-26T04:21:11.177" v="138" actId="478"/>
          <ac:spMkLst>
            <pc:docMk/>
            <pc:sldMk cId="2070931796" sldId="302"/>
            <ac:spMk id="22" creationId="{C786DACD-7598-458D-C559-9EF6D3B28705}"/>
          </ac:spMkLst>
        </pc:spChg>
        <pc:spChg chg="del">
          <ac:chgData name="김태현(THyun KIM)" userId="4760ccfd-1f00-4199-a1aa-fe988fce4991" providerId="ADAL" clId="{9E230B75-6508-0541-A98B-057073032A42}" dt="2023-06-26T04:21:11.177" v="138" actId="478"/>
          <ac:spMkLst>
            <pc:docMk/>
            <pc:sldMk cId="2070931796" sldId="302"/>
            <ac:spMk id="23" creationId="{78113E80-FDE1-3641-128C-C38F47AA0A61}"/>
          </ac:spMkLst>
        </pc:spChg>
        <pc:spChg chg="del">
          <ac:chgData name="김태현(THyun KIM)" userId="4760ccfd-1f00-4199-a1aa-fe988fce4991" providerId="ADAL" clId="{9E230B75-6508-0541-A98B-057073032A42}" dt="2023-06-26T04:21:11.177" v="138" actId="478"/>
          <ac:spMkLst>
            <pc:docMk/>
            <pc:sldMk cId="2070931796" sldId="302"/>
            <ac:spMk id="24" creationId="{7BC302D0-1EC4-CEF4-62F4-3307E5115989}"/>
          </ac:spMkLst>
        </pc:spChg>
        <pc:spChg chg="del">
          <ac:chgData name="김태현(THyun KIM)" userId="4760ccfd-1f00-4199-a1aa-fe988fce4991" providerId="ADAL" clId="{9E230B75-6508-0541-A98B-057073032A42}" dt="2023-06-26T04:21:11.177" v="138" actId="478"/>
          <ac:spMkLst>
            <pc:docMk/>
            <pc:sldMk cId="2070931796" sldId="302"/>
            <ac:spMk id="25" creationId="{280BE4E8-9A48-4319-7094-90D1F05C1915}"/>
          </ac:spMkLst>
        </pc:spChg>
        <pc:spChg chg="del">
          <ac:chgData name="김태현(THyun KIM)" userId="4760ccfd-1f00-4199-a1aa-fe988fce4991" providerId="ADAL" clId="{9E230B75-6508-0541-A98B-057073032A42}" dt="2023-06-26T04:21:11.177" v="138" actId="478"/>
          <ac:spMkLst>
            <pc:docMk/>
            <pc:sldMk cId="2070931796" sldId="302"/>
            <ac:spMk id="27" creationId="{C7D81230-9BF3-90E4-0CAD-A6CBEA126A09}"/>
          </ac:spMkLst>
        </pc:spChg>
        <pc:spChg chg="del">
          <ac:chgData name="김태현(THyun KIM)" userId="4760ccfd-1f00-4199-a1aa-fe988fce4991" providerId="ADAL" clId="{9E230B75-6508-0541-A98B-057073032A42}" dt="2023-06-26T04:21:11.177" v="138" actId="478"/>
          <ac:spMkLst>
            <pc:docMk/>
            <pc:sldMk cId="2070931796" sldId="302"/>
            <ac:spMk id="28" creationId="{445A5D3B-C07A-A41D-DB5A-2B05C45EB043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31" creationId="{28BFD961-2973-C58B-1186-AF98B4BBF489}"/>
          </ac:spMkLst>
        </pc:spChg>
        <pc:spChg chg="del">
          <ac:chgData name="김태현(THyun KIM)" userId="4760ccfd-1f00-4199-a1aa-fe988fce4991" providerId="ADAL" clId="{9E230B75-6508-0541-A98B-057073032A42}" dt="2023-06-26T04:21:11.177" v="138" actId="478"/>
          <ac:spMkLst>
            <pc:docMk/>
            <pc:sldMk cId="2070931796" sldId="302"/>
            <ac:spMk id="32" creationId="{C27E849A-0C51-5956-1230-CB37A6AE7DFD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33" creationId="{20E5B004-E772-2AB6-7930-B3238A2EBE2A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35" creationId="{F1707081-3F6F-6351-F2FB-2DD841A467B9}"/>
          </ac:spMkLst>
        </pc:spChg>
        <pc:spChg chg="add mod">
          <ac:chgData name="김태현(THyun KIM)" userId="4760ccfd-1f00-4199-a1aa-fe988fce4991" providerId="ADAL" clId="{9E230B75-6508-0541-A98B-057073032A42}" dt="2023-06-26T05:02:19.549" v="983" actId="1076"/>
          <ac:spMkLst>
            <pc:docMk/>
            <pc:sldMk cId="2070931796" sldId="302"/>
            <ac:spMk id="36" creationId="{40E47F2E-E7D7-3A42-22AE-BD72DDBD8B29}"/>
          </ac:spMkLst>
        </pc:spChg>
        <pc:spChg chg="add mod">
          <ac:chgData name="김태현(THyun KIM)" userId="4760ccfd-1f00-4199-a1aa-fe988fce4991" providerId="ADAL" clId="{9E230B75-6508-0541-A98B-057073032A42}" dt="2023-06-26T05:02:11.063" v="981" actId="20577"/>
          <ac:spMkLst>
            <pc:docMk/>
            <pc:sldMk cId="2070931796" sldId="302"/>
            <ac:spMk id="37" creationId="{58B162A3-166C-97AD-814C-F61E6E7BE357}"/>
          </ac:spMkLst>
        </pc:spChg>
        <pc:spChg chg="add mod">
          <ac:chgData name="김태현(THyun KIM)" userId="4760ccfd-1f00-4199-a1aa-fe988fce4991" providerId="ADAL" clId="{9E230B75-6508-0541-A98B-057073032A42}" dt="2023-06-26T05:50:37.967" v="1793" actId="20577"/>
          <ac:spMkLst>
            <pc:docMk/>
            <pc:sldMk cId="2070931796" sldId="302"/>
            <ac:spMk id="38" creationId="{A5F91FB6-63D2-630F-9041-0911DCE4F331}"/>
          </ac:spMkLst>
        </pc:spChg>
        <pc:picChg chg="del">
          <ac:chgData name="김태현(THyun KIM)" userId="4760ccfd-1f00-4199-a1aa-fe988fce4991" providerId="ADAL" clId="{9E230B75-6508-0541-A98B-057073032A42}" dt="2023-06-26T04:21:17.059" v="139" actId="478"/>
          <ac:picMkLst>
            <pc:docMk/>
            <pc:sldMk cId="2070931796" sldId="302"/>
            <ac:picMk id="15" creationId="{8A3C23C0-659B-9CA0-2D4C-C565559BFF5B}"/>
          </ac:picMkLst>
        </pc:picChg>
        <pc:picChg chg="del">
          <ac:chgData name="김태현(THyun KIM)" userId="4760ccfd-1f00-4199-a1aa-fe988fce4991" providerId="ADAL" clId="{9E230B75-6508-0541-A98B-057073032A42}" dt="2023-06-26T04:21:17.059" v="139" actId="478"/>
          <ac:picMkLst>
            <pc:docMk/>
            <pc:sldMk cId="2070931796" sldId="302"/>
            <ac:picMk id="1026" creationId="{70D67788-2684-5341-BF48-AE08DE6F3047}"/>
          </ac:picMkLst>
        </pc:picChg>
        <pc:cxnChg chg="mod">
          <ac:chgData name="김태현(THyun KIM)" userId="4760ccfd-1f00-4199-a1aa-fe988fce4991" providerId="ADAL" clId="{9E230B75-6508-0541-A98B-057073032A42}" dt="2023-06-26T04:59:35.679" v="926" actId="1076"/>
          <ac:cxnSpMkLst>
            <pc:docMk/>
            <pc:sldMk cId="2070931796" sldId="302"/>
            <ac:cxnSpMk id="18" creationId="{CEFFA536-2BFC-B578-004D-5EB00493CD97}"/>
          </ac:cxnSpMkLst>
        </pc:cxnChg>
        <pc:cxnChg chg="del">
          <ac:chgData name="김태현(THyun KIM)" userId="4760ccfd-1f00-4199-a1aa-fe988fce4991" providerId="ADAL" clId="{9E230B75-6508-0541-A98B-057073032A42}" dt="2023-06-26T04:21:11.177" v="138" actId="478"/>
          <ac:cxnSpMkLst>
            <pc:docMk/>
            <pc:sldMk cId="2070931796" sldId="302"/>
            <ac:cxnSpMk id="26" creationId="{9C4CC967-7FE4-72CB-D818-6E436717F7B1}"/>
          </ac:cxnSpMkLst>
        </pc:cxnChg>
        <pc:cxnChg chg="add mod">
          <ac:chgData name="김태현(THyun KIM)" userId="4760ccfd-1f00-4199-a1aa-fe988fce4991" providerId="ADAL" clId="{9E230B75-6508-0541-A98B-057073032A42}" dt="2023-06-26T05:02:19.549" v="983" actId="1076"/>
          <ac:cxnSpMkLst>
            <pc:docMk/>
            <pc:sldMk cId="2070931796" sldId="302"/>
            <ac:cxnSpMk id="29" creationId="{E8833C06-F8D2-F758-DC02-CA9BC3016C72}"/>
          </ac:cxnSpMkLst>
        </pc:cxnChg>
        <pc:cxnChg chg="del mod">
          <ac:chgData name="김태현(THyun KIM)" userId="4760ccfd-1f00-4199-a1aa-fe988fce4991" providerId="ADAL" clId="{9E230B75-6508-0541-A98B-057073032A42}" dt="2023-06-26T04:21:11.177" v="138" actId="478"/>
          <ac:cxnSpMkLst>
            <pc:docMk/>
            <pc:sldMk cId="2070931796" sldId="302"/>
            <ac:cxnSpMk id="30" creationId="{886B8092-F4D3-6B8E-491A-415F03A39767}"/>
          </ac:cxnSpMkLst>
        </pc:cxnChg>
        <pc:cxnChg chg="mod">
          <ac:chgData name="김태현(THyun KIM)" userId="4760ccfd-1f00-4199-a1aa-fe988fce4991" providerId="ADAL" clId="{9E230B75-6508-0541-A98B-057073032A42}" dt="2023-06-26T05:02:15.349" v="982" actId="1076"/>
          <ac:cxnSpMkLst>
            <pc:docMk/>
            <pc:sldMk cId="2070931796" sldId="302"/>
            <ac:cxnSpMk id="34" creationId="{78CC47D7-77E6-8CC9-D85F-5EC220464A8F}"/>
          </ac:cxnSpMkLst>
        </pc:cxnChg>
      </pc:sldChg>
      <pc:sldChg chg="del">
        <pc:chgData name="김태현(THyun KIM)" userId="4760ccfd-1f00-4199-a1aa-fe988fce4991" providerId="ADAL" clId="{9E230B75-6508-0541-A98B-057073032A42}" dt="2023-06-25T22:53:21.039" v="66" actId="2696"/>
        <pc:sldMkLst>
          <pc:docMk/>
          <pc:sldMk cId="1687087696" sldId="303"/>
        </pc:sldMkLst>
      </pc:sldChg>
      <pc:sldChg chg="addSp delSp modSp new del mod">
        <pc:chgData name="김태현(THyun KIM)" userId="4760ccfd-1f00-4199-a1aa-fe988fce4991" providerId="ADAL" clId="{9E230B75-6508-0541-A98B-057073032A42}" dt="2023-06-26T06:35:05.247" v="3530" actId="2696"/>
        <pc:sldMkLst>
          <pc:docMk/>
          <pc:sldMk cId="3231993386" sldId="303"/>
        </pc:sldMkLst>
        <pc:spChg chg="mod">
          <ac:chgData name="김태현(THyun KIM)" userId="4760ccfd-1f00-4199-a1aa-fe988fce4991" providerId="ADAL" clId="{9E230B75-6508-0541-A98B-057073032A42}" dt="2023-06-26T05:45:00.710" v="1467" actId="20577"/>
          <ac:spMkLst>
            <pc:docMk/>
            <pc:sldMk cId="3231993386" sldId="303"/>
            <ac:spMk id="2" creationId="{A49A677C-0A82-8C54-39BF-B25B6D25031D}"/>
          </ac:spMkLst>
        </pc:spChg>
        <pc:spChg chg="del">
          <ac:chgData name="김태현(THyun KIM)" userId="4760ccfd-1f00-4199-a1aa-fe988fce4991" providerId="ADAL" clId="{9E230B75-6508-0541-A98B-057073032A42}" dt="2023-06-26T05:45:05.355" v="1468" actId="3680"/>
          <ac:spMkLst>
            <pc:docMk/>
            <pc:sldMk cId="3231993386" sldId="303"/>
            <ac:spMk id="3" creationId="{D910B769-40A6-233A-2E49-FB0F30E6260B}"/>
          </ac:spMkLst>
        </pc:spChg>
        <pc:graphicFrameChg chg="add mod ord modGraphic">
          <ac:chgData name="김태현(THyun KIM)" userId="4760ccfd-1f00-4199-a1aa-fe988fce4991" providerId="ADAL" clId="{9E230B75-6508-0541-A98B-057073032A42}" dt="2023-06-26T05:48:37.990" v="1791" actId="20577"/>
          <ac:graphicFrameMkLst>
            <pc:docMk/>
            <pc:sldMk cId="3231993386" sldId="303"/>
            <ac:graphicFrameMk id="4" creationId="{D4B39D89-653B-F092-C007-F829A9CF37A0}"/>
          </ac:graphicFrameMkLst>
        </pc:graphicFrameChg>
      </pc:sldChg>
      <pc:sldChg chg="modSp new del mod">
        <pc:chgData name="김태현(THyun KIM)" userId="4760ccfd-1f00-4199-a1aa-fe988fce4991" providerId="ADAL" clId="{9E230B75-6508-0541-A98B-057073032A42}" dt="2023-06-26T05:54:04.749" v="1809" actId="2696"/>
        <pc:sldMkLst>
          <pc:docMk/>
          <pc:sldMk cId="948383026" sldId="304"/>
        </pc:sldMkLst>
        <pc:spChg chg="mod">
          <ac:chgData name="김태현(THyun KIM)" userId="4760ccfd-1f00-4199-a1aa-fe988fce4991" providerId="ADAL" clId="{9E230B75-6508-0541-A98B-057073032A42}" dt="2023-06-26T04:15:00.658" v="71"/>
          <ac:spMkLst>
            <pc:docMk/>
            <pc:sldMk cId="948383026" sldId="304"/>
            <ac:spMk id="3" creationId="{8ED27492-C17C-CE1A-ED27-D5324829A6D4}"/>
          </ac:spMkLst>
        </pc:spChg>
      </pc:sldChg>
      <pc:sldChg chg="del">
        <pc:chgData name="김태현(THyun KIM)" userId="4760ccfd-1f00-4199-a1aa-fe988fce4991" providerId="ADAL" clId="{9E230B75-6508-0541-A98B-057073032A42}" dt="2023-06-25T22:53:22.399" v="67" actId="2696"/>
        <pc:sldMkLst>
          <pc:docMk/>
          <pc:sldMk cId="2655038095" sldId="304"/>
        </pc:sldMkLst>
      </pc:sldChg>
      <pc:sldChg chg="addSp delSp modSp add mod">
        <pc:chgData name="김태현(THyun KIM)" userId="4760ccfd-1f00-4199-a1aa-fe988fce4991" providerId="ADAL" clId="{9E230B75-6508-0541-A98B-057073032A42}" dt="2023-06-26T05:50:59.591" v="1795" actId="403"/>
        <pc:sldMkLst>
          <pc:docMk/>
          <pc:sldMk cId="871135906" sldId="305"/>
        </pc:sldMkLst>
        <pc:spChg chg="mod">
          <ac:chgData name="김태현(THyun KIM)" userId="4760ccfd-1f00-4199-a1aa-fe988fce4991" providerId="ADAL" clId="{9E230B75-6508-0541-A98B-057073032A42}" dt="2023-06-26T04:24:56.033" v="216" actId="27636"/>
          <ac:spMkLst>
            <pc:docMk/>
            <pc:sldMk cId="871135906" sldId="305"/>
            <ac:spMk id="2" creationId="{00000000-0000-0000-0000-000000000000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3" creationId="{98A12EEB-E19E-01BD-26E2-632960D2A9EF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4" creationId="{8C5662B3-F3DA-6A3E-68A9-BC25A21A14DF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5" creationId="{907E7A7C-7924-A4F0-6984-5DAA28C50BE2}"/>
          </ac:spMkLst>
        </pc:spChg>
        <pc:spChg chg="add del mod">
          <ac:chgData name="김태현(THyun KIM)" userId="4760ccfd-1f00-4199-a1aa-fe988fce4991" providerId="ADAL" clId="{9E230B75-6508-0541-A98B-057073032A42}" dt="2023-06-26T04:32:36.821" v="226" actId="478"/>
          <ac:spMkLst>
            <pc:docMk/>
            <pc:sldMk cId="871135906" sldId="305"/>
            <ac:spMk id="8" creationId="{976D7F95-F506-ED4A-4A3A-87B74C7EC329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9" creationId="{37F64F70-7EB6-9DBF-918E-ED063F481F88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10" creationId="{28C283E9-1836-12F2-FC34-996DF8235872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11" creationId="{4A518AB9-DB05-76E3-D6CB-A61BA97AC436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12" creationId="{42925D49-89CF-A25E-7F45-6E611FB9204B}"/>
          </ac:spMkLst>
        </pc:spChg>
        <pc:spChg chg="add mod">
          <ac:chgData name="김태현(THyun KIM)" userId="4760ccfd-1f00-4199-a1aa-fe988fce4991" providerId="ADAL" clId="{9E230B75-6508-0541-A98B-057073032A42}" dt="2023-06-26T04:45:36.554" v="656" actId="1076"/>
          <ac:spMkLst>
            <pc:docMk/>
            <pc:sldMk cId="871135906" sldId="305"/>
            <ac:spMk id="14" creationId="{8372D49F-8F13-2030-7459-8156265F6FAE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16" creationId="{0287C862-4465-A640-0999-EB4DAD40DC72}"/>
          </ac:spMkLst>
        </pc:spChg>
        <pc:spChg chg="add mod">
          <ac:chgData name="김태현(THyun KIM)" userId="4760ccfd-1f00-4199-a1aa-fe988fce4991" providerId="ADAL" clId="{9E230B75-6508-0541-A98B-057073032A42}" dt="2023-06-26T05:50:59.591" v="1795" actId="403"/>
          <ac:spMkLst>
            <pc:docMk/>
            <pc:sldMk cId="871135906" sldId="305"/>
            <ac:spMk id="17" creationId="{13F04DDA-C078-96A0-3713-C2E6A77D2CE1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19" creationId="{AD8306E7-2161-D970-7E37-E39812426C29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0" creationId="{60892CBB-D7BF-2FD4-526A-6BACD2F73619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1" creationId="{D1735E50-A1C4-4F45-8064-E68DFDE69C7C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2" creationId="{C786DACD-7598-458D-C559-9EF6D3B28705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3" creationId="{78113E80-FDE1-3641-128C-C38F47AA0A61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4" creationId="{7BC302D0-1EC4-CEF4-62F4-3307E5115989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5" creationId="{280BE4E8-9A48-4319-7094-90D1F05C1915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7" creationId="{C7D81230-9BF3-90E4-0CAD-A6CBEA126A09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28" creationId="{445A5D3B-C07A-A41D-DB5A-2B05C45EB043}"/>
          </ac:spMkLst>
        </pc:spChg>
        <pc:spChg chg="add del mod">
          <ac:chgData name="김태현(THyun KIM)" userId="4760ccfd-1f00-4199-a1aa-fe988fce4991" providerId="ADAL" clId="{9E230B75-6508-0541-A98B-057073032A42}" dt="2023-06-26T04:45:39.463" v="658"/>
          <ac:spMkLst>
            <pc:docMk/>
            <pc:sldMk cId="871135906" sldId="305"/>
            <ac:spMk id="29" creationId="{2ECB29AD-9B5D-7C28-BFB5-B95E5634FADC}"/>
          </ac:spMkLst>
        </pc:spChg>
        <pc:spChg chg="del">
          <ac:chgData name="김태현(THyun KIM)" userId="4760ccfd-1f00-4199-a1aa-fe988fce4991" providerId="ADAL" clId="{9E230B75-6508-0541-A98B-057073032A42}" dt="2023-06-26T04:25:08.198" v="218" actId="478"/>
          <ac:spMkLst>
            <pc:docMk/>
            <pc:sldMk cId="871135906" sldId="305"/>
            <ac:spMk id="32" creationId="{C27E849A-0C51-5956-1230-CB37A6AE7DFD}"/>
          </ac:spMkLst>
        </pc:spChg>
        <pc:graphicFrameChg chg="add del mod">
          <ac:chgData name="김태현(THyun KIM)" userId="4760ccfd-1f00-4199-a1aa-fe988fce4991" providerId="ADAL" clId="{9E230B75-6508-0541-A98B-057073032A42}" dt="2023-06-26T04:32:26.476" v="222" actId="478"/>
          <ac:graphicFrameMkLst>
            <pc:docMk/>
            <pc:sldMk cId="871135906" sldId="305"/>
            <ac:graphicFrameMk id="6" creationId="{2744AC07-ECEF-1996-C72F-34327DDFD3F4}"/>
          </ac:graphicFrameMkLst>
        </pc:graphicFrameChg>
        <pc:graphicFrameChg chg="add mod modGraphic">
          <ac:chgData name="김태현(THyun KIM)" userId="4760ccfd-1f00-4199-a1aa-fe988fce4991" providerId="ADAL" clId="{9E230B75-6508-0541-A98B-057073032A42}" dt="2023-06-26T04:34:02.087" v="263" actId="207"/>
          <ac:graphicFrameMkLst>
            <pc:docMk/>
            <pc:sldMk cId="871135906" sldId="305"/>
            <ac:graphicFrameMk id="13" creationId="{073EE337-E2A7-9277-5A0B-D4B85FDD0E60}"/>
          </ac:graphicFrameMkLst>
        </pc:graphicFrameChg>
        <pc:picChg chg="del">
          <ac:chgData name="김태현(THyun KIM)" userId="4760ccfd-1f00-4199-a1aa-fe988fce4991" providerId="ADAL" clId="{9E230B75-6508-0541-A98B-057073032A42}" dt="2023-06-26T04:25:08.198" v="218" actId="478"/>
          <ac:picMkLst>
            <pc:docMk/>
            <pc:sldMk cId="871135906" sldId="305"/>
            <ac:picMk id="15" creationId="{8A3C23C0-659B-9CA0-2D4C-C565559BFF5B}"/>
          </ac:picMkLst>
        </pc:picChg>
        <pc:picChg chg="del">
          <ac:chgData name="김태현(THyun KIM)" userId="4760ccfd-1f00-4199-a1aa-fe988fce4991" providerId="ADAL" clId="{9E230B75-6508-0541-A98B-057073032A42}" dt="2023-06-26T04:25:08.198" v="218" actId="478"/>
          <ac:picMkLst>
            <pc:docMk/>
            <pc:sldMk cId="871135906" sldId="305"/>
            <ac:picMk id="1026" creationId="{70D67788-2684-5341-BF48-AE08DE6F3047}"/>
          </ac:picMkLst>
        </pc:picChg>
        <pc:cxnChg chg="del">
          <ac:chgData name="김태현(THyun KIM)" userId="4760ccfd-1f00-4199-a1aa-fe988fce4991" providerId="ADAL" clId="{9E230B75-6508-0541-A98B-057073032A42}" dt="2023-06-26T04:25:08.198" v="218" actId="478"/>
          <ac:cxnSpMkLst>
            <pc:docMk/>
            <pc:sldMk cId="871135906" sldId="305"/>
            <ac:cxnSpMk id="18" creationId="{CEFFA536-2BFC-B578-004D-5EB00493CD97}"/>
          </ac:cxnSpMkLst>
        </pc:cxnChg>
        <pc:cxnChg chg="del">
          <ac:chgData name="김태현(THyun KIM)" userId="4760ccfd-1f00-4199-a1aa-fe988fce4991" providerId="ADAL" clId="{9E230B75-6508-0541-A98B-057073032A42}" dt="2023-06-26T04:25:08.198" v="218" actId="478"/>
          <ac:cxnSpMkLst>
            <pc:docMk/>
            <pc:sldMk cId="871135906" sldId="305"/>
            <ac:cxnSpMk id="26" creationId="{9C4CC967-7FE4-72CB-D818-6E436717F7B1}"/>
          </ac:cxnSpMkLst>
        </pc:cxnChg>
        <pc:cxnChg chg="del">
          <ac:chgData name="김태현(THyun KIM)" userId="4760ccfd-1f00-4199-a1aa-fe988fce4991" providerId="ADAL" clId="{9E230B75-6508-0541-A98B-057073032A42}" dt="2023-06-26T04:25:08.198" v="218" actId="478"/>
          <ac:cxnSpMkLst>
            <pc:docMk/>
            <pc:sldMk cId="871135906" sldId="305"/>
            <ac:cxnSpMk id="30" creationId="{886B8092-F4D3-6B8E-491A-415F03A39767}"/>
          </ac:cxnSpMkLst>
        </pc:cxnChg>
        <pc:cxnChg chg="del">
          <ac:chgData name="김태현(THyun KIM)" userId="4760ccfd-1f00-4199-a1aa-fe988fce4991" providerId="ADAL" clId="{9E230B75-6508-0541-A98B-057073032A42}" dt="2023-06-26T04:25:08.198" v="218" actId="478"/>
          <ac:cxnSpMkLst>
            <pc:docMk/>
            <pc:sldMk cId="871135906" sldId="305"/>
            <ac:cxnSpMk id="34" creationId="{78CC47D7-77E6-8CC9-D85F-5EC220464A8F}"/>
          </ac:cxnSpMkLst>
        </pc:cxnChg>
      </pc:sldChg>
      <pc:sldChg chg="del">
        <pc:chgData name="김태현(THyun KIM)" userId="4760ccfd-1f00-4199-a1aa-fe988fce4991" providerId="ADAL" clId="{9E230B75-6508-0541-A98B-057073032A42}" dt="2023-06-25T22:53:23.106" v="68" actId="2696"/>
        <pc:sldMkLst>
          <pc:docMk/>
          <pc:sldMk cId="2725425445" sldId="305"/>
        </pc:sldMkLst>
      </pc:sldChg>
      <pc:sldChg chg="add del">
        <pc:chgData name="김태현(THyun KIM)" userId="4760ccfd-1f00-4199-a1aa-fe988fce4991" providerId="ADAL" clId="{9E230B75-6508-0541-A98B-057073032A42}" dt="2023-06-26T05:44:54.147" v="1457" actId="2696"/>
        <pc:sldMkLst>
          <pc:docMk/>
          <pc:sldMk cId="499342517" sldId="306"/>
        </pc:sldMkLst>
      </pc:sldChg>
      <pc:sldChg chg="addSp delSp modSp add mod modClrScheme chgLayout">
        <pc:chgData name="김태현(THyun KIM)" userId="4760ccfd-1f00-4199-a1aa-fe988fce4991" providerId="ADAL" clId="{9E230B75-6508-0541-A98B-057073032A42}" dt="2023-06-26T05:51:25.719" v="1799" actId="20577"/>
        <pc:sldMkLst>
          <pc:docMk/>
          <pc:sldMk cId="3802338260" sldId="307"/>
        </pc:sldMkLst>
        <pc:spChg chg="mod ord">
          <ac:chgData name="김태현(THyun KIM)" userId="4760ccfd-1f00-4199-a1aa-fe988fce4991" providerId="ADAL" clId="{9E230B75-6508-0541-A98B-057073032A42}" dt="2023-06-26T05:33:37.471" v="1039" actId="700"/>
          <ac:spMkLst>
            <pc:docMk/>
            <pc:sldMk cId="3802338260" sldId="307"/>
            <ac:spMk id="2" creationId="{00000000-0000-0000-0000-000000000000}"/>
          </ac:spMkLst>
        </pc:spChg>
        <pc:spChg chg="add del mod ord">
          <ac:chgData name="김태현(THyun KIM)" userId="4760ccfd-1f00-4199-a1aa-fe988fce4991" providerId="ADAL" clId="{9E230B75-6508-0541-A98B-057073032A42}" dt="2023-06-26T05:33:37.471" v="1039" actId="700"/>
          <ac:spMkLst>
            <pc:docMk/>
            <pc:sldMk cId="3802338260" sldId="307"/>
            <ac:spMk id="3" creationId="{F670F1A9-C916-30C5-05B1-0589399713B0}"/>
          </ac:spMkLst>
        </pc:spChg>
        <pc:spChg chg="add mod ord">
          <ac:chgData name="김태현(THyun KIM)" userId="4760ccfd-1f00-4199-a1aa-fe988fce4991" providerId="ADAL" clId="{9E230B75-6508-0541-A98B-057073032A42}" dt="2023-06-26T05:51:25.719" v="1799" actId="20577"/>
          <ac:spMkLst>
            <pc:docMk/>
            <pc:sldMk cId="3802338260" sldId="307"/>
            <ac:spMk id="4" creationId="{37580619-F448-B76F-A400-746A1A653002}"/>
          </ac:spMkLst>
        </pc:spChg>
        <pc:spChg chg="mod ord">
          <ac:chgData name="김태현(THyun KIM)" userId="4760ccfd-1f00-4199-a1aa-fe988fce4991" providerId="ADAL" clId="{9E230B75-6508-0541-A98B-057073032A42}" dt="2023-06-26T05:33:37.471" v="1039" actId="700"/>
          <ac:spMkLst>
            <pc:docMk/>
            <pc:sldMk cId="3802338260" sldId="307"/>
            <ac:spMk id="7" creationId="{00000000-0000-0000-0000-000000000000}"/>
          </ac:spMkLst>
        </pc:spChg>
        <pc:spChg chg="del">
          <ac:chgData name="김태현(THyun KIM)" userId="4760ccfd-1f00-4199-a1aa-fe988fce4991" providerId="ADAL" clId="{9E230B75-6508-0541-A98B-057073032A42}" dt="2023-06-26T04:58:28.907" v="920" actId="478"/>
          <ac:spMkLst>
            <pc:docMk/>
            <pc:sldMk cId="3802338260" sldId="307"/>
            <ac:spMk id="14" creationId="{8372D49F-8F13-2030-7459-8156265F6FAE}"/>
          </ac:spMkLst>
        </pc:spChg>
        <pc:spChg chg="del">
          <ac:chgData name="김태현(THyun KIM)" userId="4760ccfd-1f00-4199-a1aa-fe988fce4991" providerId="ADAL" clId="{9E230B75-6508-0541-A98B-057073032A42}" dt="2023-06-26T04:58:31.598" v="921" actId="478"/>
          <ac:spMkLst>
            <pc:docMk/>
            <pc:sldMk cId="3802338260" sldId="307"/>
            <ac:spMk id="17" creationId="{13F04DDA-C078-96A0-3713-C2E6A77D2CE1}"/>
          </ac:spMkLst>
        </pc:spChg>
        <pc:graphicFrameChg chg="del">
          <ac:chgData name="김태현(THyun KIM)" userId="4760ccfd-1f00-4199-a1aa-fe988fce4991" providerId="ADAL" clId="{9E230B75-6508-0541-A98B-057073032A42}" dt="2023-06-26T04:58:28.907" v="920" actId="478"/>
          <ac:graphicFrameMkLst>
            <pc:docMk/>
            <pc:sldMk cId="3802338260" sldId="307"/>
            <ac:graphicFrameMk id="13" creationId="{073EE337-E2A7-9277-5A0B-D4B85FDD0E60}"/>
          </ac:graphicFrameMkLst>
        </pc:graphicFrameChg>
      </pc:sldChg>
      <pc:sldChg chg="modSp add mod">
        <pc:chgData name="김태현(THyun KIM)" userId="4760ccfd-1f00-4199-a1aa-fe988fce4991" providerId="ADAL" clId="{9E230B75-6508-0541-A98B-057073032A42}" dt="2023-06-26T06:34:31.217" v="3529" actId="20577"/>
        <pc:sldMkLst>
          <pc:docMk/>
          <pc:sldMk cId="2531505189" sldId="308"/>
        </pc:sldMkLst>
        <pc:spChg chg="mod">
          <ac:chgData name="김태현(THyun KIM)" userId="4760ccfd-1f00-4199-a1aa-fe988fce4991" providerId="ADAL" clId="{9E230B75-6508-0541-A98B-057073032A42}" dt="2023-06-26T05:41:18.608" v="1361" actId="27636"/>
          <ac:spMkLst>
            <pc:docMk/>
            <pc:sldMk cId="2531505189" sldId="308"/>
            <ac:spMk id="2" creationId="{00000000-0000-0000-0000-000000000000}"/>
          </ac:spMkLst>
        </pc:spChg>
        <pc:spChg chg="mod">
          <ac:chgData name="김태현(THyun KIM)" userId="4760ccfd-1f00-4199-a1aa-fe988fce4991" providerId="ADAL" clId="{9E230B75-6508-0541-A98B-057073032A42}" dt="2023-06-26T06:34:31.217" v="3529" actId="20577"/>
          <ac:spMkLst>
            <pc:docMk/>
            <pc:sldMk cId="2531505189" sldId="308"/>
            <ac:spMk id="4" creationId="{37580619-F448-B76F-A400-746A1A653002}"/>
          </ac:spMkLst>
        </pc:spChg>
      </pc:sldChg>
      <pc:sldChg chg="modSp add mod">
        <pc:chgData name="김태현(THyun KIM)" userId="4760ccfd-1f00-4199-a1aa-fe988fce4991" providerId="ADAL" clId="{9E230B75-6508-0541-A98B-057073032A42}" dt="2023-06-26T05:57:14.119" v="1827" actId="6549"/>
        <pc:sldMkLst>
          <pc:docMk/>
          <pc:sldMk cId="452512295" sldId="309"/>
        </pc:sldMkLst>
        <pc:spChg chg="mod">
          <ac:chgData name="김태현(THyun KIM)" userId="4760ccfd-1f00-4199-a1aa-fe988fce4991" providerId="ADAL" clId="{9E230B75-6508-0541-A98B-057073032A42}" dt="2023-06-26T05:57:14.119" v="1827" actId="6549"/>
          <ac:spMkLst>
            <pc:docMk/>
            <pc:sldMk cId="452512295" sldId="309"/>
            <ac:spMk id="2" creationId="{00000000-0000-0000-0000-000000000000}"/>
          </ac:spMkLst>
        </pc:spChg>
      </pc:sldChg>
    </pc:docChg>
  </pc:docChgLst>
  <pc:docChgLst>
    <pc:chgData name="Sherzod Elamanov" userId="e52a9127-9ee9-4f89-a575-fff8ba45a069" providerId="ADAL" clId="{88AE8300-5D0F-4FA4-8E61-706D624EA83F}"/>
    <pc:docChg chg="undo custSel addSld delSld modSld">
      <pc:chgData name="Sherzod Elamanov" userId="e52a9127-9ee9-4f89-a575-fff8ba45a069" providerId="ADAL" clId="{88AE8300-5D0F-4FA4-8E61-706D624EA83F}" dt="2023-05-26T02:33:01.311" v="960" actId="1076"/>
      <pc:docMkLst>
        <pc:docMk/>
      </pc:docMkLst>
      <pc:sldChg chg="modSp mod">
        <pc:chgData name="Sherzod Elamanov" userId="e52a9127-9ee9-4f89-a575-fff8ba45a069" providerId="ADAL" clId="{88AE8300-5D0F-4FA4-8E61-706D624EA83F}" dt="2023-05-26T01:32:40.976" v="956" actId="20577"/>
        <pc:sldMkLst>
          <pc:docMk/>
          <pc:sldMk cId="1827208134" sldId="258"/>
        </pc:sldMkLst>
        <pc:spChg chg="mod">
          <ac:chgData name="Sherzod Elamanov" userId="e52a9127-9ee9-4f89-a575-fff8ba45a069" providerId="ADAL" clId="{88AE8300-5D0F-4FA4-8E61-706D624EA83F}" dt="2023-05-26T01:32:40.976" v="956" actId="20577"/>
          <ac:spMkLst>
            <pc:docMk/>
            <pc:sldMk cId="1827208134" sldId="258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88AE8300-5D0F-4FA4-8E61-706D624EA83F}" dt="2023-05-26T02:08:24.418" v="958" actId="20577"/>
        <pc:sldMkLst>
          <pc:docMk/>
          <pc:sldMk cId="1039682505" sldId="281"/>
        </pc:sldMkLst>
        <pc:spChg chg="mod">
          <ac:chgData name="Sherzod Elamanov" userId="e52a9127-9ee9-4f89-a575-fff8ba45a069" providerId="ADAL" clId="{88AE8300-5D0F-4FA4-8E61-706D624EA83F}" dt="2023-05-26T02:08:24.418" v="958" actId="20577"/>
          <ac:spMkLst>
            <pc:docMk/>
            <pc:sldMk cId="1039682505" sldId="281"/>
            <ac:spMk id="54" creationId="{D0642CE5-5586-4560-2567-1ABEDF2FFAC2}"/>
          </ac:spMkLst>
        </pc:spChg>
      </pc:sldChg>
      <pc:sldChg chg="modSp mod">
        <pc:chgData name="Sherzod Elamanov" userId="e52a9127-9ee9-4f89-a575-fff8ba45a069" providerId="ADAL" clId="{88AE8300-5D0F-4FA4-8E61-706D624EA83F}" dt="2023-05-25T03:40:35.831" v="356" actId="20577"/>
        <pc:sldMkLst>
          <pc:docMk/>
          <pc:sldMk cId="544156401" sldId="284"/>
        </pc:sldMkLst>
        <pc:spChg chg="mod">
          <ac:chgData name="Sherzod Elamanov" userId="e52a9127-9ee9-4f89-a575-fff8ba45a069" providerId="ADAL" clId="{88AE8300-5D0F-4FA4-8E61-706D624EA83F}" dt="2023-05-25T03:40:35.831" v="356" actId="20577"/>
          <ac:spMkLst>
            <pc:docMk/>
            <pc:sldMk cId="544156401" sldId="284"/>
            <ac:spMk id="2" creationId="{00000000-0000-0000-0000-000000000000}"/>
          </ac:spMkLst>
        </pc:spChg>
      </pc:sldChg>
      <pc:sldChg chg="modSp del mod modCm">
        <pc:chgData name="Sherzod Elamanov" userId="e52a9127-9ee9-4f89-a575-fff8ba45a069" providerId="ADAL" clId="{88AE8300-5D0F-4FA4-8E61-706D624EA83F}" dt="2023-05-25T09:44:14.562" v="410" actId="47"/>
        <pc:sldMkLst>
          <pc:docMk/>
          <pc:sldMk cId="3861192328" sldId="285"/>
        </pc:sldMkLst>
        <pc:spChg chg="mod">
          <ac:chgData name="Sherzod Elamanov" userId="e52a9127-9ee9-4f89-a575-fff8ba45a069" providerId="ADAL" clId="{88AE8300-5D0F-4FA4-8E61-706D624EA83F}" dt="2023-05-25T03:40:38.219" v="357" actId="20577"/>
          <ac:spMkLst>
            <pc:docMk/>
            <pc:sldMk cId="3861192328" sldId="285"/>
            <ac:spMk id="2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03:32:18.767" v="19" actId="6549"/>
          <ac:spMkLst>
            <pc:docMk/>
            <pc:sldMk cId="3861192328" sldId="285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herzod Elamanov" userId="e52a9127-9ee9-4f89-a575-fff8ba45a069" providerId="ADAL" clId="{88AE8300-5D0F-4FA4-8E61-706D624EA83F}" dt="2023-05-25T03:32:18.767" v="19" actId="6549"/>
              <pc2:cmMkLst xmlns:pc2="http://schemas.microsoft.com/office/powerpoint/2019/9/main/command">
                <pc:docMk/>
                <pc:sldMk cId="3861192328" sldId="285"/>
                <pc2:cmMk id="{98CC6F99-F220-4A8D-841A-F928F5F6EB1B}"/>
              </pc2:cmMkLst>
            </pc226:cmChg>
          </p:ext>
        </pc:extLst>
      </pc:sldChg>
      <pc:sldChg chg="addSp delSp modSp mod">
        <pc:chgData name="Sherzod Elamanov" userId="e52a9127-9ee9-4f89-a575-fff8ba45a069" providerId="ADAL" clId="{88AE8300-5D0F-4FA4-8E61-706D624EA83F}" dt="2023-05-25T10:15:54.953" v="954" actId="20577"/>
        <pc:sldMkLst>
          <pc:docMk/>
          <pc:sldMk cId="1610045490" sldId="286"/>
        </pc:sldMkLst>
        <pc:spChg chg="mod">
          <ac:chgData name="Sherzod Elamanov" userId="e52a9127-9ee9-4f89-a575-fff8ba45a069" providerId="ADAL" clId="{88AE8300-5D0F-4FA4-8E61-706D624EA83F}" dt="2023-05-25T09:44:18.343" v="411" actId="20577"/>
          <ac:spMkLst>
            <pc:docMk/>
            <pc:sldMk cId="1610045490" sldId="286"/>
            <ac:spMk id="2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10:15:54.953" v="954" actId="20577"/>
          <ac:spMkLst>
            <pc:docMk/>
            <pc:sldMk cId="1610045490" sldId="286"/>
            <ac:spMk id="3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10:10:18.312" v="759" actId="20577"/>
          <ac:spMkLst>
            <pc:docMk/>
            <pc:sldMk cId="1610045490" sldId="286"/>
            <ac:spMk id="66" creationId="{C41CB068-B9BB-9B61-8EC3-FC3625C8A5A7}"/>
          </ac:spMkLst>
        </pc:spChg>
        <pc:grpChg chg="mod">
          <ac:chgData name="Sherzod Elamanov" userId="e52a9127-9ee9-4f89-a575-fff8ba45a069" providerId="ADAL" clId="{88AE8300-5D0F-4FA4-8E61-706D624EA83F}" dt="2023-05-25T10:15:09.936" v="940" actId="1076"/>
          <ac:grpSpMkLst>
            <pc:docMk/>
            <pc:sldMk cId="1610045490" sldId="286"/>
            <ac:grpSpMk id="50" creationId="{3D0A55C5-0F7C-C8AA-FAAA-5B87D8215AF4}"/>
          </ac:grpSpMkLst>
        </pc:grpChg>
        <pc:picChg chg="add del mod">
          <ac:chgData name="Sherzod Elamanov" userId="e52a9127-9ee9-4f89-a575-fff8ba45a069" providerId="ADAL" clId="{88AE8300-5D0F-4FA4-8E61-706D624EA83F}" dt="2023-05-25T10:15:02.884" v="939" actId="478"/>
          <ac:picMkLst>
            <pc:docMk/>
            <pc:sldMk cId="1610045490" sldId="286"/>
            <ac:picMk id="1026" creationId="{EA73B02E-D51C-AD14-535B-F1A96F02DD03}"/>
          </ac:picMkLst>
        </pc:picChg>
      </pc:sldChg>
      <pc:sldChg chg="modSp mod">
        <pc:chgData name="Sherzod Elamanov" userId="e52a9127-9ee9-4f89-a575-fff8ba45a069" providerId="ADAL" clId="{88AE8300-5D0F-4FA4-8E61-706D624EA83F}" dt="2023-05-25T09:45:39.209" v="412" actId="2165"/>
        <pc:sldMkLst>
          <pc:docMk/>
          <pc:sldMk cId="3049051232" sldId="289"/>
        </pc:sldMkLst>
        <pc:graphicFrameChg chg="mod modGraphic">
          <ac:chgData name="Sherzod Elamanov" userId="e52a9127-9ee9-4f89-a575-fff8ba45a069" providerId="ADAL" clId="{88AE8300-5D0F-4FA4-8E61-706D624EA83F}" dt="2023-05-25T09:45:39.209" v="412" actId="2165"/>
          <ac:graphicFrameMkLst>
            <pc:docMk/>
            <pc:sldMk cId="3049051232" sldId="289"/>
            <ac:graphicFrameMk id="6" creationId="{D2B4147F-3381-B28A-4448-44B9B815ACA2}"/>
          </ac:graphicFrameMkLst>
        </pc:graphicFrameChg>
      </pc:sldChg>
      <pc:sldChg chg="modSp mod delCm modCm">
        <pc:chgData name="Sherzod Elamanov" userId="e52a9127-9ee9-4f89-a575-fff8ba45a069" providerId="ADAL" clId="{88AE8300-5D0F-4FA4-8E61-706D624EA83F}" dt="2023-05-26T01:46:46.349" v="957" actId="20577"/>
        <pc:sldMkLst>
          <pc:docMk/>
          <pc:sldMk cId="2175129356" sldId="293"/>
        </pc:sldMkLst>
        <pc:graphicFrameChg chg="mod modGraphic">
          <ac:chgData name="Sherzod Elamanov" userId="e52a9127-9ee9-4f89-a575-fff8ba45a069" providerId="ADAL" clId="{88AE8300-5D0F-4FA4-8E61-706D624EA83F}" dt="2023-05-26T01:46:46.349" v="957" actId="20577"/>
          <ac:graphicFrameMkLst>
            <pc:docMk/>
            <pc:sldMk cId="2175129356" sldId="293"/>
            <ac:graphicFrameMk id="4" creationId="{A57DC042-E759-D7C6-01FA-3242F38BA62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herzod Elamanov" userId="e52a9127-9ee9-4f89-a575-fff8ba45a069" providerId="ADAL" clId="{88AE8300-5D0F-4FA4-8E61-706D624EA83F}" dt="2023-05-25T09:39:00.916" v="408"/>
              <pc2:cmMkLst xmlns:pc2="http://schemas.microsoft.com/office/powerpoint/2019/9/main/command">
                <pc:docMk/>
                <pc:sldMk cId="2175129356" sldId="293"/>
                <pc2:cmMk id="{32C7422C-80DA-4D86-9203-866ED5B78F2C}"/>
              </pc2:cmMkLst>
            </pc226:cmChg>
          </p:ext>
        </pc:extLst>
      </pc:sldChg>
      <pc:sldChg chg="modSp mod">
        <pc:chgData name="Sherzod Elamanov" userId="e52a9127-9ee9-4f89-a575-fff8ba45a069" providerId="ADAL" clId="{88AE8300-5D0F-4FA4-8E61-706D624EA83F}" dt="2023-05-25T10:08:03.976" v="742" actId="20577"/>
        <pc:sldMkLst>
          <pc:docMk/>
          <pc:sldMk cId="3186315988" sldId="295"/>
        </pc:sldMkLst>
        <pc:spChg chg="mod">
          <ac:chgData name="Sherzod Elamanov" userId="e52a9127-9ee9-4f89-a575-fff8ba45a069" providerId="ADAL" clId="{88AE8300-5D0F-4FA4-8E61-706D624EA83F}" dt="2023-05-25T10:08:03.976" v="742" actId="20577"/>
          <ac:spMkLst>
            <pc:docMk/>
            <pc:sldMk cId="3186315988" sldId="295"/>
            <ac:spMk id="3" creationId="{00000000-0000-0000-0000-000000000000}"/>
          </ac:spMkLst>
        </pc:spChg>
        <pc:graphicFrameChg chg="modGraphic">
          <ac:chgData name="Sherzod Elamanov" userId="e52a9127-9ee9-4f89-a575-fff8ba45a069" providerId="ADAL" clId="{88AE8300-5D0F-4FA4-8E61-706D624EA83F}" dt="2023-05-25T10:07:44.481" v="733" actId="20577"/>
          <ac:graphicFrameMkLst>
            <pc:docMk/>
            <pc:sldMk cId="3186315988" sldId="295"/>
            <ac:graphicFrameMk id="6" creationId="{72DAE89F-9CBE-306D-68AB-DB62BE339E9A}"/>
          </ac:graphicFrameMkLst>
        </pc:graphicFrameChg>
      </pc:sldChg>
      <pc:sldChg chg="delSp modSp mod">
        <pc:chgData name="Sherzod Elamanov" userId="e52a9127-9ee9-4f89-a575-fff8ba45a069" providerId="ADAL" clId="{88AE8300-5D0F-4FA4-8E61-706D624EA83F}" dt="2023-05-26T02:33:01.311" v="960" actId="1076"/>
        <pc:sldMkLst>
          <pc:docMk/>
          <pc:sldMk cId="3757794510" sldId="297"/>
        </pc:sldMkLst>
        <pc:spChg chg="del">
          <ac:chgData name="Sherzod Elamanov" userId="e52a9127-9ee9-4f89-a575-fff8ba45a069" providerId="ADAL" clId="{88AE8300-5D0F-4FA4-8E61-706D624EA83F}" dt="2023-05-25T09:42:12.748" v="409" actId="478"/>
          <ac:spMkLst>
            <pc:docMk/>
            <pc:sldMk cId="3757794510" sldId="297"/>
            <ac:spMk id="4" creationId="{07CC60D2-0625-1328-9C0E-171545F8FE32}"/>
          </ac:spMkLst>
        </pc:spChg>
        <pc:spChg chg="mod">
          <ac:chgData name="Sherzod Elamanov" userId="e52a9127-9ee9-4f89-a575-fff8ba45a069" providerId="ADAL" clId="{88AE8300-5D0F-4FA4-8E61-706D624EA83F}" dt="2023-05-26T02:33:01.311" v="960" actId="1076"/>
          <ac:spMkLst>
            <pc:docMk/>
            <pc:sldMk cId="3757794510" sldId="297"/>
            <ac:spMk id="45" creationId="{D3902A32-F7AE-E2C5-5416-76E717C87F26}"/>
          </ac:spMkLst>
        </pc:spChg>
      </pc:sldChg>
      <pc:sldChg chg="modSp add mod">
        <pc:chgData name="Sherzod Elamanov" userId="e52a9127-9ee9-4f89-a575-fff8ba45a069" providerId="ADAL" clId="{88AE8300-5D0F-4FA4-8E61-706D624EA83F}" dt="2023-05-25T03:39:24.893" v="355" actId="20577"/>
        <pc:sldMkLst>
          <pc:docMk/>
          <pc:sldMk cId="1327896500" sldId="298"/>
        </pc:sldMkLst>
        <pc:spChg chg="mod">
          <ac:chgData name="Sherzod Elamanov" userId="e52a9127-9ee9-4f89-a575-fff8ba45a069" providerId="ADAL" clId="{88AE8300-5D0F-4FA4-8E61-706D624EA83F}" dt="2023-05-25T03:34:17.777" v="68" actId="20577"/>
          <ac:spMkLst>
            <pc:docMk/>
            <pc:sldMk cId="1327896500" sldId="298"/>
            <ac:spMk id="2" creationId="{00000000-0000-0000-0000-000000000000}"/>
          </ac:spMkLst>
        </pc:spChg>
        <pc:spChg chg="mod">
          <ac:chgData name="Sherzod Elamanov" userId="e52a9127-9ee9-4f89-a575-fff8ba45a069" providerId="ADAL" clId="{88AE8300-5D0F-4FA4-8E61-706D624EA83F}" dt="2023-05-25T03:39:24.893" v="355" actId="20577"/>
          <ac:spMkLst>
            <pc:docMk/>
            <pc:sldMk cId="1327896500" sldId="298"/>
            <ac:spMk id="3" creationId="{00000000-0000-0000-0000-000000000000}"/>
          </ac:spMkLst>
        </pc:spChg>
      </pc:sldChg>
    </pc:docChg>
  </pc:docChgLst>
  <pc:docChgLst>
    <pc:chgData name="김태현(THyun KIM)" userId="S::thyun@synctechno.com::4760ccfd-1f00-4199-a1aa-fe988fce4991" providerId="AD" clId="Web-{8C4FB118-8B7A-BCDD-CB4A-873FE6008FAA}"/>
    <pc:docChg chg="addSld modSld">
      <pc:chgData name="김태현(THyun KIM)" userId="S::thyun@synctechno.com::4760ccfd-1f00-4199-a1aa-fe988fce4991" providerId="AD" clId="Web-{8C4FB118-8B7A-BCDD-CB4A-873FE6008FAA}" dt="2023-05-16T04:28:42.954" v="1206" actId="1076"/>
      <pc:docMkLst>
        <pc:docMk/>
      </pc:docMkLst>
      <pc:sldChg chg="modSp">
        <pc:chgData name="김태현(THyun KIM)" userId="S::thyun@synctechno.com::4760ccfd-1f00-4199-a1aa-fe988fce4991" providerId="AD" clId="Web-{8C4FB118-8B7A-BCDD-CB4A-873FE6008FAA}" dt="2023-05-16T04:09:59.416" v="226" actId="20577"/>
        <pc:sldMkLst>
          <pc:docMk/>
          <pc:sldMk cId="3104291283" sldId="260"/>
        </pc:sldMkLst>
        <pc:spChg chg="mod">
          <ac:chgData name="김태현(THyun KIM)" userId="S::thyun@synctechno.com::4760ccfd-1f00-4199-a1aa-fe988fce4991" providerId="AD" clId="Web-{8C4FB118-8B7A-BCDD-CB4A-873FE6008FAA}" dt="2023-05-16T04:07:52.054" v="202" actId="20577"/>
          <ac:spMkLst>
            <pc:docMk/>
            <pc:sldMk cId="3104291283" sldId="260"/>
            <ac:spMk id="2" creationId="{00000000-0000-0000-0000-000000000000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4:09:59.416" v="226" actId="20577"/>
          <ac:spMkLst>
            <pc:docMk/>
            <pc:sldMk cId="3104291283" sldId="260"/>
            <ac:spMk id="11" creationId="{49C954E8-9B77-6AD7-D554-7BA65142EA17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4:09:38.697" v="222" actId="14100"/>
          <ac:spMkLst>
            <pc:docMk/>
            <pc:sldMk cId="3104291283" sldId="260"/>
            <ac:spMk id="18" creationId="{E710DA1E-C06D-8096-E62F-FD2823B1D19D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3:58:01.183" v="1"/>
          <ac:spMkLst>
            <pc:docMk/>
            <pc:sldMk cId="3104291283" sldId="260"/>
            <ac:spMk id="24" creationId="{1C087692-58E7-EFA9-1EFF-68039DDE0015}"/>
          </ac:spMkLst>
        </pc:spChg>
        <pc:spChg chg="mod">
          <ac:chgData name="김태현(THyun KIM)" userId="S::thyun@synctechno.com::4760ccfd-1f00-4199-a1aa-fe988fce4991" providerId="AD" clId="Web-{8C4FB118-8B7A-BCDD-CB4A-873FE6008FAA}" dt="2023-05-16T04:09:22.337" v="216" actId="20577"/>
          <ac:spMkLst>
            <pc:docMk/>
            <pc:sldMk cId="3104291283" sldId="260"/>
            <ac:spMk id="26" creationId="{E56601F6-35EE-89C3-2486-9BCA3D830BD6}"/>
          </ac:spMkLst>
        </pc:spChg>
        <pc:cxnChg chg="mod">
          <ac:chgData name="김태현(THyun KIM)" userId="S::thyun@synctechno.com::4760ccfd-1f00-4199-a1aa-fe988fce4991" providerId="AD" clId="Web-{8C4FB118-8B7A-BCDD-CB4A-873FE6008FAA}" dt="2023-05-16T04:09:11.134" v="214" actId="14100"/>
          <ac:cxnSpMkLst>
            <pc:docMk/>
            <pc:sldMk cId="3104291283" sldId="260"/>
            <ac:cxnSpMk id="27" creationId="{6F7D6418-EEBB-3FF6-19FA-16D3A8502EF6}"/>
          </ac:cxnSpMkLst>
        </pc:cxnChg>
      </pc:sldChg>
      <pc:sldChg chg="addSp modSp">
        <pc:chgData name="김태현(THyun KIM)" userId="S::thyun@synctechno.com::4760ccfd-1f00-4199-a1aa-fe988fce4991" providerId="AD" clId="Web-{8C4FB118-8B7A-BCDD-CB4A-873FE6008FAA}" dt="2023-05-16T04:21:16.445" v="877" actId="1076"/>
        <pc:sldMkLst>
          <pc:docMk/>
          <pc:sldMk cId="1270591107" sldId="278"/>
        </pc:sldMkLst>
        <pc:spChg chg="add mod">
          <ac:chgData name="김태현(THyun KIM)" userId="S::thyun@synctechno.com::4760ccfd-1f00-4199-a1aa-fe988fce4991" providerId="AD" clId="Web-{8C4FB118-8B7A-BCDD-CB4A-873FE6008FAA}" dt="2023-05-16T04:21:16.445" v="877" actId="1076"/>
          <ac:spMkLst>
            <pc:docMk/>
            <pc:sldMk cId="1270591107" sldId="278"/>
            <ac:spMk id="4" creationId="{6E95E5CB-9A5B-2D6C-8B9D-7848C8AFB859}"/>
          </ac:spMkLst>
        </pc:spChg>
      </pc:sldChg>
      <pc:sldChg chg="addSp delSp modSp">
        <pc:chgData name="김태현(THyun KIM)" userId="S::thyun@synctechno.com::4760ccfd-1f00-4199-a1aa-fe988fce4991" providerId="AD" clId="Web-{8C4FB118-8B7A-BCDD-CB4A-873FE6008FAA}" dt="2023-05-16T04:13:40.749" v="312" actId="20577"/>
        <pc:sldMkLst>
          <pc:docMk/>
          <pc:sldMk cId="1066626625" sldId="290"/>
        </pc:sldMkLst>
        <pc:spChg chg="add del mod">
          <ac:chgData name="김태현(THyun KIM)" userId="S::thyun@synctechno.com::4760ccfd-1f00-4199-a1aa-fe988fce4991" providerId="AD" clId="Web-{8C4FB118-8B7A-BCDD-CB4A-873FE6008FAA}" dt="2023-05-16T04:12:58.373" v="286"/>
          <ac:spMkLst>
            <pc:docMk/>
            <pc:sldMk cId="1066626625" sldId="290"/>
            <ac:spMk id="4" creationId="{5EBD47E4-27BC-C3E7-3136-8A1592BEA33A}"/>
          </ac:spMkLst>
        </pc:spChg>
        <pc:spChg chg="add del mod">
          <ac:chgData name="김태현(THyun KIM)" userId="S::thyun@synctechno.com::4760ccfd-1f00-4199-a1aa-fe988fce4991" providerId="AD" clId="Web-{8C4FB118-8B7A-BCDD-CB4A-873FE6008FAA}" dt="2023-05-16T04:13:10.217" v="289"/>
          <ac:spMkLst>
            <pc:docMk/>
            <pc:sldMk cId="1066626625" sldId="290"/>
            <ac:spMk id="5" creationId="{A7BD2493-06F3-B9DA-B1FE-C96338996B5E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13:40.749" v="312" actId="20577"/>
          <ac:spMkLst>
            <pc:docMk/>
            <pc:sldMk cId="1066626625" sldId="290"/>
            <ac:spMk id="6" creationId="{311EEE35-D016-E2AC-F18D-8F1FBF9DB735}"/>
          </ac:spMkLst>
        </pc:spChg>
      </pc:sldChg>
      <pc:sldChg chg="addSp modSp">
        <pc:chgData name="김태현(THyun KIM)" userId="S::thyun@synctechno.com::4760ccfd-1f00-4199-a1aa-fe988fce4991" providerId="AD" clId="Web-{8C4FB118-8B7A-BCDD-CB4A-873FE6008FAA}" dt="2023-05-16T04:28:42.954" v="1206" actId="1076"/>
        <pc:sldMkLst>
          <pc:docMk/>
          <pc:sldMk cId="3670343452" sldId="292"/>
        </pc:sldMkLst>
        <pc:spChg chg="mod">
          <ac:chgData name="김태현(THyun KIM)" userId="S::thyun@synctechno.com::4760ccfd-1f00-4199-a1aa-fe988fce4991" providerId="AD" clId="Web-{8C4FB118-8B7A-BCDD-CB4A-873FE6008FAA}" dt="2023-05-16T04:07:56.586" v="205" actId="20577"/>
          <ac:spMkLst>
            <pc:docMk/>
            <pc:sldMk cId="3670343452" sldId="292"/>
            <ac:spMk id="2" creationId="{41A321AC-6860-334C-F206-A5D2EED74B04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35.282" v="1203" actId="1076"/>
          <ac:spMkLst>
            <pc:docMk/>
            <pc:sldMk cId="3670343452" sldId="292"/>
            <ac:spMk id="3" creationId="{1E547691-26B0-205B-E403-F9961235D0D1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42.907" v="1205" actId="1076"/>
          <ac:spMkLst>
            <pc:docMk/>
            <pc:sldMk cId="3670343452" sldId="292"/>
            <ac:spMk id="5" creationId="{C2358633-ACAB-7481-58FD-305F6CCC85D0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42.954" v="1206" actId="1076"/>
          <ac:spMkLst>
            <pc:docMk/>
            <pc:sldMk cId="3670343452" sldId="292"/>
            <ac:spMk id="6" creationId="{9A2AD35D-8ED6-1F02-737B-62C1E243846E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8:35.329" v="1204" actId="1076"/>
          <ac:spMkLst>
            <pc:docMk/>
            <pc:sldMk cId="3670343452" sldId="292"/>
            <ac:spMk id="7" creationId="{E0E05339-D82E-8039-4146-4F76C9719734}"/>
          </ac:spMkLst>
        </pc:spChg>
        <pc:graphicFrameChg chg="mod modGraphic">
          <ac:chgData name="김태현(THyun KIM)" userId="S::thyun@synctechno.com::4760ccfd-1f00-4199-a1aa-fe988fce4991" providerId="AD" clId="Web-{8C4FB118-8B7A-BCDD-CB4A-873FE6008FAA}" dt="2023-05-16T04:28:26.970" v="1202"/>
          <ac:graphicFrameMkLst>
            <pc:docMk/>
            <pc:sldMk cId="3670343452" sldId="292"/>
            <ac:graphicFrameMk id="4" creationId="{C7ED62A0-C647-9261-8C7D-9FD6A6A62D5D}"/>
          </ac:graphicFrameMkLst>
        </pc:graphicFrameChg>
      </pc:sldChg>
      <pc:sldChg chg="addSp delSp modSp new">
        <pc:chgData name="김태현(THyun KIM)" userId="S::thyun@synctechno.com::4760ccfd-1f00-4199-a1aa-fe988fce4991" providerId="AD" clId="Web-{8C4FB118-8B7A-BCDD-CB4A-873FE6008FAA}" dt="2023-05-16T04:25:45.966" v="1156"/>
        <pc:sldMkLst>
          <pc:docMk/>
          <pc:sldMk cId="2175129356" sldId="293"/>
        </pc:sldMkLst>
        <pc:spChg chg="del">
          <ac:chgData name="김태현(THyun KIM)" userId="S::thyun@synctechno.com::4760ccfd-1f00-4199-a1aa-fe988fce4991" providerId="AD" clId="Web-{8C4FB118-8B7A-BCDD-CB4A-873FE6008FAA}" dt="2023-05-16T04:02:26.548" v="3"/>
          <ac:spMkLst>
            <pc:docMk/>
            <pc:sldMk cId="2175129356" sldId="293"/>
            <ac:spMk id="3" creationId="{33FAECAF-553A-2499-95C4-866A24F620E0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2:10.228" v="901" actId="1076"/>
          <ac:spMkLst>
            <pc:docMk/>
            <pc:sldMk cId="2175129356" sldId="293"/>
            <ac:spMk id="6" creationId="{88ECB270-A568-3E31-3534-4DE3CB080B05}"/>
          </ac:spMkLst>
        </pc:spChg>
        <pc:spChg chg="add mod">
          <ac:chgData name="김태현(THyun KIM)" userId="S::thyun@synctechno.com::4760ccfd-1f00-4199-a1aa-fe988fce4991" providerId="AD" clId="Web-{8C4FB118-8B7A-BCDD-CB4A-873FE6008FAA}" dt="2023-05-16T04:23:31.698" v="952" actId="20577"/>
          <ac:spMkLst>
            <pc:docMk/>
            <pc:sldMk cId="2175129356" sldId="293"/>
            <ac:spMk id="9" creationId="{D8BFE439-5F27-886F-5505-7760D7D94D05}"/>
          </ac:spMkLst>
        </pc:spChg>
        <pc:graphicFrameChg chg="add mod ord modGraphic">
          <ac:chgData name="김태현(THyun KIM)" userId="S::thyun@synctechno.com::4760ccfd-1f00-4199-a1aa-fe988fce4991" providerId="AD" clId="Web-{8C4FB118-8B7A-BCDD-CB4A-873FE6008FAA}" dt="2023-05-16T04:25:45.966" v="1156"/>
          <ac:graphicFrameMkLst>
            <pc:docMk/>
            <pc:sldMk cId="2175129356" sldId="293"/>
            <ac:graphicFrameMk id="4" creationId="{A57DC042-E759-D7C6-01FA-3242F38BA62E}"/>
          </ac:graphicFrameMkLst>
        </pc:graphicFrameChg>
        <pc:cxnChg chg="add mod">
          <ac:chgData name="김태현(THyun KIM)" userId="S::thyun@synctechno.com::4760ccfd-1f00-4199-a1aa-fe988fce4991" providerId="AD" clId="Web-{8C4FB118-8B7A-BCDD-CB4A-873FE6008FAA}" dt="2023-05-16T04:22:12.790" v="902" actId="1076"/>
          <ac:cxnSpMkLst>
            <pc:docMk/>
            <pc:sldMk cId="2175129356" sldId="293"/>
            <ac:cxnSpMk id="5" creationId="{461F193B-F27B-4758-234D-9AA5AA9F1512}"/>
          </ac:cxnSpMkLst>
        </pc:cxnChg>
        <pc:cxnChg chg="add mod">
          <ac:chgData name="김태현(THyun KIM)" userId="S::thyun@synctechno.com::4760ccfd-1f00-4199-a1aa-fe988fce4991" providerId="AD" clId="Web-{8C4FB118-8B7A-BCDD-CB4A-873FE6008FAA}" dt="2023-05-16T04:21:32.196" v="879" actId="1076"/>
          <ac:cxnSpMkLst>
            <pc:docMk/>
            <pc:sldMk cId="2175129356" sldId="293"/>
            <ac:cxnSpMk id="7" creationId="{BEFB9F77-A502-6128-CD29-E9A5B64EAFC7}"/>
          </ac:cxnSpMkLst>
        </pc:cxnChg>
        <pc:cxnChg chg="add del mod">
          <ac:chgData name="김태현(THyun KIM)" userId="S::thyun@synctechno.com::4760ccfd-1f00-4199-a1aa-fe988fce4991" providerId="AD" clId="Web-{8C4FB118-8B7A-BCDD-CB4A-873FE6008FAA}" dt="2023-05-16T04:21:55.274" v="887"/>
          <ac:cxnSpMkLst>
            <pc:docMk/>
            <pc:sldMk cId="2175129356" sldId="293"/>
            <ac:cxnSpMk id="8" creationId="{ECDDAD63-4F44-BFB3-F65F-67D9D6BF2F4C}"/>
          </ac:cxnSpMkLst>
        </pc:cxnChg>
      </pc:sldChg>
    </pc:docChg>
  </pc:docChgLst>
  <pc:docChgLst>
    <pc:chgData name="김태현(THyun KIM)" userId="4760ccfd-1f00-4199-a1aa-fe988fce4991" providerId="ADAL" clId="{73ACBF23-FB83-D349-A70A-1DFE383C9E78}"/>
    <pc:docChg chg="undo custSel addSld delSld modSld sldOrd">
      <pc:chgData name="김태현(THyun KIM)" userId="4760ccfd-1f00-4199-a1aa-fe988fce4991" providerId="ADAL" clId="{73ACBF23-FB83-D349-A70A-1DFE383C9E78}" dt="2023-06-06T12:30:29.138" v="4042" actId="13926"/>
      <pc:docMkLst>
        <pc:docMk/>
      </pc:docMkLst>
      <pc:sldChg chg="modSp mod">
        <pc:chgData name="김태현(THyun KIM)" userId="4760ccfd-1f00-4199-a1aa-fe988fce4991" providerId="ADAL" clId="{73ACBF23-FB83-D349-A70A-1DFE383C9E78}" dt="2023-06-06T03:54:30.793" v="452" actId="14100"/>
        <pc:sldMkLst>
          <pc:docMk/>
          <pc:sldMk cId="3104291283" sldId="260"/>
        </pc:sldMkLst>
        <pc:spChg chg="mod">
          <ac:chgData name="김태현(THyun KIM)" userId="4760ccfd-1f00-4199-a1aa-fe988fce4991" providerId="ADAL" clId="{73ACBF23-FB83-D349-A70A-1DFE383C9E78}" dt="2023-06-06T03:54:30.793" v="452" actId="14100"/>
          <ac:spMkLst>
            <pc:docMk/>
            <pc:sldMk cId="3104291283" sldId="260"/>
            <ac:spMk id="3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03:39:23.981" v="221" actId="20577"/>
          <ac:spMkLst>
            <pc:docMk/>
            <pc:sldMk cId="3104291283" sldId="260"/>
            <ac:spMk id="11" creationId="{49C954E8-9B77-6AD7-D554-7BA65142EA17}"/>
          </ac:spMkLst>
        </pc:spChg>
        <pc:spChg chg="mod">
          <ac:chgData name="김태현(THyun KIM)" userId="4760ccfd-1f00-4199-a1aa-fe988fce4991" providerId="ADAL" clId="{73ACBF23-FB83-D349-A70A-1DFE383C9E78}" dt="2023-06-06T03:39:00.358" v="216" actId="1076"/>
          <ac:spMkLst>
            <pc:docMk/>
            <pc:sldMk cId="3104291283" sldId="260"/>
            <ac:spMk id="18" creationId="{E710DA1E-C06D-8096-E62F-FD2823B1D19D}"/>
          </ac:spMkLst>
        </pc:spChg>
        <pc:spChg chg="mod">
          <ac:chgData name="김태현(THyun KIM)" userId="4760ccfd-1f00-4199-a1aa-fe988fce4991" providerId="ADAL" clId="{73ACBF23-FB83-D349-A70A-1DFE383C9E78}" dt="2023-06-06T03:38:49.337" v="214" actId="14100"/>
          <ac:spMkLst>
            <pc:docMk/>
            <pc:sldMk cId="3104291283" sldId="260"/>
            <ac:spMk id="26" creationId="{E56601F6-35EE-89C3-2486-9BCA3D830BD6}"/>
          </ac:spMkLst>
        </pc:spChg>
      </pc:sldChg>
      <pc:sldChg chg="modSp mod">
        <pc:chgData name="김태현(THyun KIM)" userId="4760ccfd-1f00-4199-a1aa-fe988fce4991" providerId="ADAL" clId="{73ACBF23-FB83-D349-A70A-1DFE383C9E78}" dt="2023-06-06T04:02:47.492" v="462" actId="20577"/>
        <pc:sldMkLst>
          <pc:docMk/>
          <pc:sldMk cId="72136927" sldId="276"/>
        </pc:sldMkLst>
        <pc:spChg chg="mod">
          <ac:chgData name="김태현(THyun KIM)" userId="4760ccfd-1f00-4199-a1aa-fe988fce4991" providerId="ADAL" clId="{73ACBF23-FB83-D349-A70A-1DFE383C9E78}" dt="2023-06-06T04:02:47.492" v="462" actId="20577"/>
          <ac:spMkLst>
            <pc:docMk/>
            <pc:sldMk cId="72136927" sldId="276"/>
            <ac:spMk id="8" creationId="{F1DE6426-AE45-4422-A49B-9656612BAE7D}"/>
          </ac:spMkLst>
        </pc:spChg>
      </pc:sldChg>
      <pc:sldChg chg="del mod modShow">
        <pc:chgData name="김태현(THyun KIM)" userId="4760ccfd-1f00-4199-a1aa-fe988fce4991" providerId="ADAL" clId="{73ACBF23-FB83-D349-A70A-1DFE383C9E78}" dt="2023-06-06T11:00:41.419" v="3988" actId="2696"/>
        <pc:sldMkLst>
          <pc:docMk/>
          <pc:sldMk cId="1550707047" sldId="277"/>
        </pc:sldMkLst>
      </pc:sldChg>
      <pc:sldChg chg="addSp delSp modSp mod ord">
        <pc:chgData name="김태현(THyun KIM)" userId="4760ccfd-1f00-4199-a1aa-fe988fce4991" providerId="ADAL" clId="{73ACBF23-FB83-D349-A70A-1DFE383C9E78}" dt="2023-06-06T11:01:58.303" v="4032" actId="20577"/>
        <pc:sldMkLst>
          <pc:docMk/>
          <pc:sldMk cId="1270591107" sldId="278"/>
        </pc:sldMkLst>
        <pc:spChg chg="mod">
          <ac:chgData name="김태현(THyun KIM)" userId="4760ccfd-1f00-4199-a1aa-fe988fce4991" providerId="ADAL" clId="{73ACBF23-FB83-D349-A70A-1DFE383C9E78}" dt="2023-06-06T04:15:39.960" v="869" actId="20577"/>
          <ac:spMkLst>
            <pc:docMk/>
            <pc:sldMk cId="1270591107" sldId="278"/>
            <ac:spMk id="2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09:54:40.736" v="1876" actId="20577"/>
          <ac:spMkLst>
            <pc:docMk/>
            <pc:sldMk cId="1270591107" sldId="278"/>
            <ac:spMk id="3" creationId="{00000000-0000-0000-0000-000000000000}"/>
          </ac:spMkLst>
        </pc:spChg>
        <pc:spChg chg="add mod">
          <ac:chgData name="김태현(THyun KIM)" userId="4760ccfd-1f00-4199-a1aa-fe988fce4991" providerId="ADAL" clId="{73ACBF23-FB83-D349-A70A-1DFE383C9E78}" dt="2023-06-06T04:08:34.789" v="537" actId="14100"/>
          <ac:spMkLst>
            <pc:docMk/>
            <pc:sldMk cId="1270591107" sldId="278"/>
            <ac:spMk id="4" creationId="{F7F2E97E-F0F7-EFBF-547D-27BABFC59890}"/>
          </ac:spMkLst>
        </pc:spChg>
        <pc:spChg chg="add mod">
          <ac:chgData name="김태현(THyun KIM)" userId="4760ccfd-1f00-4199-a1aa-fe988fce4991" providerId="ADAL" clId="{73ACBF23-FB83-D349-A70A-1DFE383C9E78}" dt="2023-06-06T09:55:08.053" v="1880" actId="1076"/>
          <ac:spMkLst>
            <pc:docMk/>
            <pc:sldMk cId="1270591107" sldId="278"/>
            <ac:spMk id="5" creationId="{BF755CB9-EF53-476A-E858-3B02F38E5FCC}"/>
          </ac:spMkLst>
        </pc:spChg>
        <pc:spChg chg="add mod">
          <ac:chgData name="김태현(THyun KIM)" userId="4760ccfd-1f00-4199-a1aa-fe988fce4991" providerId="ADAL" clId="{73ACBF23-FB83-D349-A70A-1DFE383C9E78}" dt="2023-06-06T09:55:13.743" v="1882" actId="1076"/>
          <ac:spMkLst>
            <pc:docMk/>
            <pc:sldMk cId="1270591107" sldId="278"/>
            <ac:spMk id="13" creationId="{DDD4D343-3527-9D99-351A-B72861CC5375}"/>
          </ac:spMkLst>
        </pc:spChg>
        <pc:spChg chg="add mod">
          <ac:chgData name="김태현(THyun KIM)" userId="4760ccfd-1f00-4199-a1aa-fe988fce4991" providerId="ADAL" clId="{73ACBF23-FB83-D349-A70A-1DFE383C9E78}" dt="2023-06-06T11:01:58.303" v="4032" actId="20577"/>
          <ac:spMkLst>
            <pc:docMk/>
            <pc:sldMk cId="1270591107" sldId="278"/>
            <ac:spMk id="14" creationId="{94FE73FB-A26C-B3F0-80A9-7C238C465899}"/>
          </ac:spMkLst>
        </pc:spChg>
        <pc:grpChg chg="del mod">
          <ac:chgData name="김태현(THyun KIM)" userId="4760ccfd-1f00-4199-a1aa-fe988fce4991" providerId="ADAL" clId="{73ACBF23-FB83-D349-A70A-1DFE383C9E78}" dt="2023-06-06T09:54:02.534" v="1871" actId="478"/>
          <ac:grpSpMkLst>
            <pc:docMk/>
            <pc:sldMk cId="1270591107" sldId="278"/>
            <ac:grpSpMk id="12" creationId="{83723784-3081-0A57-FE8D-4A4032A0C741}"/>
          </ac:grpSpMkLst>
        </pc:grpChg>
      </pc:sldChg>
      <pc:sldChg chg="modSp mod">
        <pc:chgData name="김태현(THyun KIM)" userId="4760ccfd-1f00-4199-a1aa-fe988fce4991" providerId="ADAL" clId="{73ACBF23-FB83-D349-A70A-1DFE383C9E78}" dt="2023-06-06T04:05:29.687" v="507" actId="404"/>
        <pc:sldMkLst>
          <pc:docMk/>
          <pc:sldMk cId="2707752762" sldId="279"/>
        </pc:sldMkLst>
        <pc:spChg chg="mod">
          <ac:chgData name="김태현(THyun KIM)" userId="4760ccfd-1f00-4199-a1aa-fe988fce4991" providerId="ADAL" clId="{73ACBF23-FB83-D349-A70A-1DFE383C9E78}" dt="2023-06-06T04:05:29.687" v="507" actId="404"/>
          <ac:spMkLst>
            <pc:docMk/>
            <pc:sldMk cId="2707752762" sldId="279"/>
            <ac:spMk id="5" creationId="{00000000-0000-0000-0000-000000000000}"/>
          </ac:spMkLst>
        </pc:spChg>
      </pc:sldChg>
      <pc:sldChg chg="del">
        <pc:chgData name="김태현(THyun KIM)" userId="4760ccfd-1f00-4199-a1aa-fe988fce4991" providerId="ADAL" clId="{73ACBF23-FB83-D349-A70A-1DFE383C9E78}" dt="2023-06-06T11:00:23.694" v="3983" actId="2696"/>
        <pc:sldMkLst>
          <pc:docMk/>
          <pc:sldMk cId="1039682505" sldId="281"/>
        </pc:sldMkLst>
      </pc:sldChg>
      <pc:sldChg chg="del">
        <pc:chgData name="김태현(THyun KIM)" userId="4760ccfd-1f00-4199-a1aa-fe988fce4991" providerId="ADAL" clId="{73ACBF23-FB83-D349-A70A-1DFE383C9E78}" dt="2023-06-06T10:59:48.917" v="3979" actId="2696"/>
        <pc:sldMkLst>
          <pc:docMk/>
          <pc:sldMk cId="314822323" sldId="282"/>
        </pc:sldMkLst>
      </pc:sldChg>
      <pc:sldChg chg="del ord">
        <pc:chgData name="김태현(THyun KIM)" userId="4760ccfd-1f00-4199-a1aa-fe988fce4991" providerId="ADAL" clId="{73ACBF23-FB83-D349-A70A-1DFE383C9E78}" dt="2023-06-06T10:59:27.306" v="3973" actId="2696"/>
        <pc:sldMkLst>
          <pc:docMk/>
          <pc:sldMk cId="2742960845" sldId="283"/>
        </pc:sldMkLst>
      </pc:sldChg>
      <pc:sldChg chg="del">
        <pc:chgData name="김태현(THyun KIM)" userId="4760ccfd-1f00-4199-a1aa-fe988fce4991" providerId="ADAL" clId="{73ACBF23-FB83-D349-A70A-1DFE383C9E78}" dt="2023-06-06T10:59:57.472" v="3981" actId="2696"/>
        <pc:sldMkLst>
          <pc:docMk/>
          <pc:sldMk cId="544156401" sldId="284"/>
        </pc:sldMkLst>
      </pc:sldChg>
      <pc:sldChg chg="del">
        <pc:chgData name="김태현(THyun KIM)" userId="4760ccfd-1f00-4199-a1aa-fe988fce4991" providerId="ADAL" clId="{73ACBF23-FB83-D349-A70A-1DFE383C9E78}" dt="2023-06-06T11:00:25.382" v="3984" actId="2696"/>
        <pc:sldMkLst>
          <pc:docMk/>
          <pc:sldMk cId="1610045490" sldId="286"/>
        </pc:sldMkLst>
      </pc:sldChg>
      <pc:sldChg chg="del">
        <pc:chgData name="김태현(THyun KIM)" userId="4760ccfd-1f00-4199-a1aa-fe988fce4991" providerId="ADAL" clId="{73ACBF23-FB83-D349-A70A-1DFE383C9E78}" dt="2023-06-06T11:00:29.469" v="3985" actId="2696"/>
        <pc:sldMkLst>
          <pc:docMk/>
          <pc:sldMk cId="1314851615" sldId="287"/>
        </pc:sldMkLst>
      </pc:sldChg>
      <pc:sldChg chg="del">
        <pc:chgData name="김태현(THyun KIM)" userId="4760ccfd-1f00-4199-a1aa-fe988fce4991" providerId="ADAL" clId="{73ACBF23-FB83-D349-A70A-1DFE383C9E78}" dt="2023-06-06T11:00:35.339" v="3986" actId="2696"/>
        <pc:sldMkLst>
          <pc:docMk/>
          <pc:sldMk cId="3049051232" sldId="289"/>
        </pc:sldMkLst>
      </pc:sldChg>
      <pc:sldChg chg="modSp mod ord">
        <pc:chgData name="김태현(THyun KIM)" userId="4760ccfd-1f00-4199-a1aa-fe988fce4991" providerId="ADAL" clId="{73ACBF23-FB83-D349-A70A-1DFE383C9E78}" dt="2023-06-06T04:06:09.265" v="509" actId="14100"/>
        <pc:sldMkLst>
          <pc:docMk/>
          <pc:sldMk cId="1066626625" sldId="290"/>
        </pc:sldMkLst>
        <pc:spChg chg="mod">
          <ac:chgData name="김태현(THyun KIM)" userId="4760ccfd-1f00-4199-a1aa-fe988fce4991" providerId="ADAL" clId="{73ACBF23-FB83-D349-A70A-1DFE383C9E78}" dt="2023-06-06T04:06:09.265" v="509" actId="14100"/>
          <ac:spMkLst>
            <pc:docMk/>
            <pc:sldMk cId="1066626625" sldId="290"/>
            <ac:spMk id="3" creationId="{00000000-0000-0000-0000-000000000000}"/>
          </ac:spMkLst>
        </pc:spChg>
      </pc:sldChg>
      <pc:sldChg chg="modSp mod ord">
        <pc:chgData name="김태현(THyun KIM)" userId="4760ccfd-1f00-4199-a1aa-fe988fce4991" providerId="ADAL" clId="{73ACBF23-FB83-D349-A70A-1DFE383C9E78}" dt="2023-06-06T11:00:56.875" v="3998" actId="20577"/>
        <pc:sldMkLst>
          <pc:docMk/>
          <pc:sldMk cId="1287060539" sldId="291"/>
        </pc:sldMkLst>
        <pc:spChg chg="mod">
          <ac:chgData name="김태현(THyun KIM)" userId="4760ccfd-1f00-4199-a1aa-fe988fce4991" providerId="ADAL" clId="{73ACBF23-FB83-D349-A70A-1DFE383C9E78}" dt="2023-06-06T11:00:56.875" v="3998" actId="20577"/>
          <ac:spMkLst>
            <pc:docMk/>
            <pc:sldMk cId="1287060539" sldId="291"/>
            <ac:spMk id="5" creationId="{00000000-0000-0000-0000-000000000000}"/>
          </ac:spMkLst>
        </pc:spChg>
      </pc:sldChg>
      <pc:sldChg chg="addSp delSp modSp mod">
        <pc:chgData name="김태현(THyun KIM)" userId="4760ccfd-1f00-4199-a1aa-fe988fce4991" providerId="ADAL" clId="{73ACBF23-FB83-D349-A70A-1DFE383C9E78}" dt="2023-06-06T09:43:23.966" v="1577" actId="20577"/>
        <pc:sldMkLst>
          <pc:docMk/>
          <pc:sldMk cId="3670343452" sldId="292"/>
        </pc:sldMkLst>
        <pc:spChg chg="add del mod">
          <ac:chgData name="김태현(THyun KIM)" userId="4760ccfd-1f00-4199-a1aa-fe988fce4991" providerId="ADAL" clId="{73ACBF23-FB83-D349-A70A-1DFE383C9E78}" dt="2023-06-05T21:51:53.721" v="2" actId="478"/>
          <ac:spMkLst>
            <pc:docMk/>
            <pc:sldMk cId="3670343452" sldId="292"/>
            <ac:spMk id="9" creationId="{F37C417F-6069-84F3-534E-8248EF51A17A}"/>
          </ac:spMkLst>
        </pc:spChg>
        <pc:spChg chg="add del mod">
          <ac:chgData name="김태현(THyun KIM)" userId="4760ccfd-1f00-4199-a1aa-fe988fce4991" providerId="ADAL" clId="{73ACBF23-FB83-D349-A70A-1DFE383C9E78}" dt="2023-06-05T21:57:23.398" v="167"/>
          <ac:spMkLst>
            <pc:docMk/>
            <pc:sldMk cId="3670343452" sldId="292"/>
            <ac:spMk id="11" creationId="{6BDC1099-4C80-083C-6283-C4F593245F58}"/>
          </ac:spMkLst>
        </pc:spChg>
        <pc:spChg chg="add mod">
          <ac:chgData name="김태현(THyun KIM)" userId="4760ccfd-1f00-4199-a1aa-fe988fce4991" providerId="ADAL" clId="{73ACBF23-FB83-D349-A70A-1DFE383C9E78}" dt="2023-06-06T03:41:05.465" v="290" actId="1076"/>
          <ac:spMkLst>
            <pc:docMk/>
            <pc:sldMk cId="3670343452" sldId="292"/>
            <ac:spMk id="12" creationId="{27B4304A-5378-83CE-C659-16CCA2BD8339}"/>
          </ac:spMkLst>
        </pc:spChg>
        <pc:graphicFrameChg chg="mod modGraphic">
          <ac:chgData name="김태현(THyun KIM)" userId="4760ccfd-1f00-4199-a1aa-fe988fce4991" providerId="ADAL" clId="{73ACBF23-FB83-D349-A70A-1DFE383C9E78}" dt="2023-06-06T09:43:23.966" v="1577" actId="20577"/>
          <ac:graphicFrameMkLst>
            <pc:docMk/>
            <pc:sldMk cId="3670343452" sldId="292"/>
            <ac:graphicFrameMk id="4" creationId="{C7ED62A0-C647-9261-8C7D-9FD6A6A62D5D}"/>
          </ac:graphicFrameMkLst>
        </pc:graphicFrameChg>
      </pc:sldChg>
      <pc:sldChg chg="del">
        <pc:chgData name="김태현(THyun KIM)" userId="4760ccfd-1f00-4199-a1aa-fe988fce4991" providerId="ADAL" clId="{73ACBF23-FB83-D349-A70A-1DFE383C9E78}" dt="2023-06-06T10:59:33.257" v="3975" actId="2696"/>
        <pc:sldMkLst>
          <pc:docMk/>
          <pc:sldMk cId="2175129356" sldId="293"/>
        </pc:sldMkLst>
      </pc:sldChg>
      <pc:sldChg chg="modSp del mod modShow">
        <pc:chgData name="김태현(THyun KIM)" userId="4760ccfd-1f00-4199-a1aa-fe988fce4991" providerId="ADAL" clId="{73ACBF23-FB83-D349-A70A-1DFE383C9E78}" dt="2023-06-06T09:39:34.524" v="1538" actId="2696"/>
        <pc:sldMkLst>
          <pc:docMk/>
          <pc:sldMk cId="2641936374" sldId="294"/>
        </pc:sldMkLst>
        <pc:spChg chg="mod">
          <ac:chgData name="김태현(THyun KIM)" userId="4760ccfd-1f00-4199-a1aa-fe988fce4991" providerId="ADAL" clId="{73ACBF23-FB83-D349-A70A-1DFE383C9E78}" dt="2023-06-06T04:20:13.862" v="941" actId="20577"/>
          <ac:spMkLst>
            <pc:docMk/>
            <pc:sldMk cId="2641936374" sldId="294"/>
            <ac:spMk id="2" creationId="{00000000-0000-0000-0000-000000000000}"/>
          </ac:spMkLst>
        </pc:spChg>
      </pc:sldChg>
      <pc:sldChg chg="del">
        <pc:chgData name="김태현(THyun KIM)" userId="4760ccfd-1f00-4199-a1aa-fe988fce4991" providerId="ADAL" clId="{73ACBF23-FB83-D349-A70A-1DFE383C9E78}" dt="2023-06-06T10:59:42.687" v="3977" actId="2696"/>
        <pc:sldMkLst>
          <pc:docMk/>
          <pc:sldMk cId="3186315988" sldId="295"/>
        </pc:sldMkLst>
      </pc:sldChg>
      <pc:sldChg chg="del">
        <pc:chgData name="김태현(THyun KIM)" userId="4760ccfd-1f00-4199-a1aa-fe988fce4991" providerId="ADAL" clId="{73ACBF23-FB83-D349-A70A-1DFE383C9E78}" dt="2023-06-06T10:59:45.601" v="3978" actId="2696"/>
        <pc:sldMkLst>
          <pc:docMk/>
          <pc:sldMk cId="3454979154" sldId="296"/>
        </pc:sldMkLst>
      </pc:sldChg>
      <pc:sldChg chg="del">
        <pc:chgData name="김태현(THyun KIM)" userId="4760ccfd-1f00-4199-a1aa-fe988fce4991" providerId="ADAL" clId="{73ACBF23-FB83-D349-A70A-1DFE383C9E78}" dt="2023-06-06T10:59:36.584" v="3976" actId="2696"/>
        <pc:sldMkLst>
          <pc:docMk/>
          <pc:sldMk cId="3757794510" sldId="297"/>
        </pc:sldMkLst>
      </pc:sldChg>
      <pc:sldChg chg="del">
        <pc:chgData name="김태현(THyun KIM)" userId="4760ccfd-1f00-4199-a1aa-fe988fce4991" providerId="ADAL" clId="{73ACBF23-FB83-D349-A70A-1DFE383C9E78}" dt="2023-06-06T10:59:50.555" v="3980" actId="2696"/>
        <pc:sldMkLst>
          <pc:docMk/>
          <pc:sldMk cId="1327896500" sldId="298"/>
        </pc:sldMkLst>
      </pc:sldChg>
      <pc:sldChg chg="add del">
        <pc:chgData name="김태현(THyun KIM)" userId="4760ccfd-1f00-4199-a1aa-fe988fce4991" providerId="ADAL" clId="{73ACBF23-FB83-D349-A70A-1DFE383C9E78}" dt="2023-06-06T10:59:30.228" v="3974" actId="2696"/>
        <pc:sldMkLst>
          <pc:docMk/>
          <pc:sldMk cId="327066960" sldId="299"/>
        </pc:sldMkLst>
      </pc:sldChg>
      <pc:sldChg chg="add del">
        <pc:chgData name="김태현(THyun KIM)" userId="4760ccfd-1f00-4199-a1aa-fe988fce4991" providerId="ADAL" clId="{73ACBF23-FB83-D349-A70A-1DFE383C9E78}" dt="2023-06-06T11:00:40.606" v="3987" actId="2696"/>
        <pc:sldMkLst>
          <pc:docMk/>
          <pc:sldMk cId="1291408537" sldId="300"/>
        </pc:sldMkLst>
      </pc:sldChg>
      <pc:sldChg chg="addSp delSp modSp add mod">
        <pc:chgData name="김태현(THyun KIM)" userId="4760ccfd-1f00-4199-a1aa-fe988fce4991" providerId="ADAL" clId="{73ACBF23-FB83-D349-A70A-1DFE383C9E78}" dt="2023-06-06T12:30:29.138" v="4042" actId="13926"/>
        <pc:sldMkLst>
          <pc:docMk/>
          <pc:sldMk cId="2775557829" sldId="301"/>
        </pc:sldMkLst>
        <pc:spChg chg="mod">
          <ac:chgData name="김태현(THyun KIM)" userId="4760ccfd-1f00-4199-a1aa-fe988fce4991" providerId="ADAL" clId="{73ACBF23-FB83-D349-A70A-1DFE383C9E78}" dt="2023-06-06T09:19:02.837" v="1040" actId="20577"/>
          <ac:spMkLst>
            <pc:docMk/>
            <pc:sldMk cId="2775557829" sldId="301"/>
            <ac:spMk id="2" creationId="{00000000-0000-0000-0000-000000000000}"/>
          </ac:spMkLst>
        </pc:spChg>
        <pc:spChg chg="add del mod">
          <ac:chgData name="김태현(THyun KIM)" userId="4760ccfd-1f00-4199-a1aa-fe988fce4991" providerId="ADAL" clId="{73ACBF23-FB83-D349-A70A-1DFE383C9E78}" dt="2023-06-06T09:19:12.760" v="1042" actId="478"/>
          <ac:spMkLst>
            <pc:docMk/>
            <pc:sldMk cId="2775557829" sldId="301"/>
            <ac:spMk id="4" creationId="{46B1740B-AC61-7BFB-5411-1D2597897E70}"/>
          </ac:spMkLst>
        </pc:spChg>
        <pc:spChg chg="add mod">
          <ac:chgData name="김태현(THyun KIM)" userId="4760ccfd-1f00-4199-a1aa-fe988fce4991" providerId="ADAL" clId="{73ACBF23-FB83-D349-A70A-1DFE383C9E78}" dt="2023-06-06T09:35:12.831" v="1465" actId="1076"/>
          <ac:spMkLst>
            <pc:docMk/>
            <pc:sldMk cId="2775557829" sldId="301"/>
            <ac:spMk id="5" creationId="{8E61D656-4198-66F6-E2BA-9C0934B7255E}"/>
          </ac:spMkLst>
        </pc:spChg>
        <pc:spChg chg="add mod">
          <ac:chgData name="김태현(THyun KIM)" userId="4760ccfd-1f00-4199-a1aa-fe988fce4991" providerId="ADAL" clId="{73ACBF23-FB83-D349-A70A-1DFE383C9E78}" dt="2023-06-06T09:35:12.831" v="1465" actId="1076"/>
          <ac:spMkLst>
            <pc:docMk/>
            <pc:sldMk cId="2775557829" sldId="301"/>
            <ac:spMk id="6" creationId="{872CA3A4-DF83-C0A3-6D84-1D78BCBD3375}"/>
          </ac:spMkLst>
        </pc:spChg>
        <pc:spChg chg="del">
          <ac:chgData name="김태현(THyun KIM)" userId="4760ccfd-1f00-4199-a1aa-fe988fce4991" providerId="ADAL" clId="{73ACBF23-FB83-D349-A70A-1DFE383C9E78}" dt="2023-06-06T09:19:11.041" v="1041" actId="478"/>
          <ac:spMkLst>
            <pc:docMk/>
            <pc:sldMk cId="2775557829" sldId="301"/>
            <ac:spMk id="8" creationId="{F1DE6426-AE45-4422-A49B-9656612BAE7D}"/>
          </ac:spMkLst>
        </pc:spChg>
        <pc:spChg chg="add mod">
          <ac:chgData name="김태현(THyun KIM)" userId="4760ccfd-1f00-4199-a1aa-fe988fce4991" providerId="ADAL" clId="{73ACBF23-FB83-D349-A70A-1DFE383C9E78}" dt="2023-06-06T12:30:26.397" v="4041" actId="13926"/>
          <ac:spMkLst>
            <pc:docMk/>
            <pc:sldMk cId="2775557829" sldId="301"/>
            <ac:spMk id="9" creationId="{F1E37676-FA61-3C1E-6B5A-7A059AFD4279}"/>
          </ac:spMkLst>
        </pc:spChg>
        <pc:spChg chg="add mod">
          <ac:chgData name="김태현(THyun KIM)" userId="4760ccfd-1f00-4199-a1aa-fe988fce4991" providerId="ADAL" clId="{73ACBF23-FB83-D349-A70A-1DFE383C9E78}" dt="2023-06-06T12:30:19.187" v="4040" actId="13926"/>
          <ac:spMkLst>
            <pc:docMk/>
            <pc:sldMk cId="2775557829" sldId="301"/>
            <ac:spMk id="10" creationId="{BB0CC4C9-2FF6-336F-464C-C695D52164D4}"/>
          </ac:spMkLst>
        </pc:spChg>
        <pc:spChg chg="add mod">
          <ac:chgData name="김태현(THyun KIM)" userId="4760ccfd-1f00-4199-a1aa-fe988fce4991" providerId="ADAL" clId="{73ACBF23-FB83-D349-A70A-1DFE383C9E78}" dt="2023-06-06T12:30:29.138" v="4042" actId="13926"/>
          <ac:spMkLst>
            <pc:docMk/>
            <pc:sldMk cId="2775557829" sldId="301"/>
            <ac:spMk id="11" creationId="{9984CA52-BD44-C319-2D21-8D65DF7E95C0}"/>
          </ac:spMkLst>
        </pc:spChg>
        <pc:spChg chg="add mod">
          <ac:chgData name="김태현(THyun KIM)" userId="4760ccfd-1f00-4199-a1aa-fe988fce4991" providerId="ADAL" clId="{73ACBF23-FB83-D349-A70A-1DFE383C9E78}" dt="2023-06-06T12:29:44.191" v="4039" actId="13926"/>
          <ac:spMkLst>
            <pc:docMk/>
            <pc:sldMk cId="2775557829" sldId="301"/>
            <ac:spMk id="12" creationId="{B2D544C6-43AF-B942-1484-58ACF9382C94}"/>
          </ac:spMkLst>
        </pc:spChg>
        <pc:spChg chg="add mod">
          <ac:chgData name="김태현(THyun KIM)" userId="4760ccfd-1f00-4199-a1aa-fe988fce4991" providerId="ADAL" clId="{73ACBF23-FB83-D349-A70A-1DFE383C9E78}" dt="2023-06-06T09:35:12.831" v="1465" actId="1076"/>
          <ac:spMkLst>
            <pc:docMk/>
            <pc:sldMk cId="2775557829" sldId="301"/>
            <ac:spMk id="13" creationId="{FDE54D8F-7376-3570-21E9-0B19DF8115D9}"/>
          </ac:spMkLst>
        </pc:spChg>
        <pc:spChg chg="add del mod">
          <ac:chgData name="김태현(THyun KIM)" userId="4760ccfd-1f00-4199-a1aa-fe988fce4991" providerId="ADAL" clId="{73ACBF23-FB83-D349-A70A-1DFE383C9E78}" dt="2023-06-06T09:25:34.046" v="1226" actId="478"/>
          <ac:spMkLst>
            <pc:docMk/>
            <pc:sldMk cId="2775557829" sldId="301"/>
            <ac:spMk id="14" creationId="{813CBD23-82C1-BD19-1496-730E462816F8}"/>
          </ac:spMkLst>
        </pc:spChg>
        <pc:spChg chg="add del mod">
          <ac:chgData name="김태현(THyun KIM)" userId="4760ccfd-1f00-4199-a1aa-fe988fce4991" providerId="ADAL" clId="{73ACBF23-FB83-D349-A70A-1DFE383C9E78}" dt="2023-06-06T09:25:34.046" v="1226" actId="478"/>
          <ac:spMkLst>
            <pc:docMk/>
            <pc:sldMk cId="2775557829" sldId="301"/>
            <ac:spMk id="15" creationId="{1B0BDC5A-B2AC-4492-4946-F01CDAC3AAEB}"/>
          </ac:spMkLst>
        </pc:spChg>
        <pc:spChg chg="add mod">
          <ac:chgData name="김태현(THyun KIM)" userId="4760ccfd-1f00-4199-a1aa-fe988fce4991" providerId="ADAL" clId="{73ACBF23-FB83-D349-A70A-1DFE383C9E78}" dt="2023-06-06T09:27:29.176" v="1252" actId="554"/>
          <ac:spMkLst>
            <pc:docMk/>
            <pc:sldMk cId="2775557829" sldId="301"/>
            <ac:spMk id="23" creationId="{371BB063-3564-6687-142E-9FF809C21766}"/>
          </ac:spMkLst>
        </pc:spChg>
        <pc:spChg chg="add mod">
          <ac:chgData name="김태현(THyun KIM)" userId="4760ccfd-1f00-4199-a1aa-fe988fce4991" providerId="ADAL" clId="{73ACBF23-FB83-D349-A70A-1DFE383C9E78}" dt="2023-06-06T09:27:29.176" v="1252" actId="554"/>
          <ac:spMkLst>
            <pc:docMk/>
            <pc:sldMk cId="2775557829" sldId="301"/>
            <ac:spMk id="24" creationId="{62C46478-D189-CF36-7F74-E6174D9E50D6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33" creationId="{F1C05421-40D4-7609-3A58-FF2EDF7E1E53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34" creationId="{C2F7613E-2562-F0F6-6F6C-90E4BE8318E4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35" creationId="{FBD5E557-520B-5978-9000-88B57B42F54B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36" creationId="{BD9D02C8-A189-3804-6A37-C35B5CFD83C5}"/>
          </ac:spMkLst>
        </pc:spChg>
        <pc:spChg chg="add del mod">
          <ac:chgData name="김태현(THyun KIM)" userId="4760ccfd-1f00-4199-a1aa-fe988fce4991" providerId="ADAL" clId="{73ACBF23-FB83-D349-A70A-1DFE383C9E78}" dt="2023-06-06T09:28:58.650" v="1285"/>
          <ac:spMkLst>
            <pc:docMk/>
            <pc:sldMk cId="2775557829" sldId="301"/>
            <ac:spMk id="37" creationId="{5C37705A-CAB3-04EA-94AB-D307894D0CB4}"/>
          </ac:spMkLst>
        </pc:spChg>
        <pc:spChg chg="add del mod">
          <ac:chgData name="김태현(THyun KIM)" userId="4760ccfd-1f00-4199-a1aa-fe988fce4991" providerId="ADAL" clId="{73ACBF23-FB83-D349-A70A-1DFE383C9E78}" dt="2023-06-06T09:29:04.099" v="1287"/>
          <ac:spMkLst>
            <pc:docMk/>
            <pc:sldMk cId="2775557829" sldId="301"/>
            <ac:spMk id="38" creationId="{6567B124-350D-72FF-6770-2E012D2CBF35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39" creationId="{D51CE1CB-B653-BE46-A3D2-B8EB9A7BC7CD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40" creationId="{CE4E0D31-1E51-0A31-EFF4-FC72CAA6E441}"/>
          </ac:spMkLst>
        </pc:spChg>
        <pc:spChg chg="mod topLvl">
          <ac:chgData name="김태현(THyun KIM)" userId="4760ccfd-1f00-4199-a1aa-fe988fce4991" providerId="ADAL" clId="{73ACBF23-FB83-D349-A70A-1DFE383C9E78}" dt="2023-06-06T09:30:44.420" v="1336" actId="165"/>
          <ac:spMkLst>
            <pc:docMk/>
            <pc:sldMk cId="2775557829" sldId="301"/>
            <ac:spMk id="43" creationId="{AF75F108-3384-2BA7-FCE1-A5DFB81897B4}"/>
          </ac:spMkLst>
        </pc:spChg>
        <pc:spChg chg="mod topLvl">
          <ac:chgData name="김태현(THyun KIM)" userId="4760ccfd-1f00-4199-a1aa-fe988fce4991" providerId="ADAL" clId="{73ACBF23-FB83-D349-A70A-1DFE383C9E78}" dt="2023-06-06T09:30:44.420" v="1336" actId="165"/>
          <ac:spMkLst>
            <pc:docMk/>
            <pc:sldMk cId="2775557829" sldId="301"/>
            <ac:spMk id="44" creationId="{EC9A8607-4C5D-FED3-48C5-2D58C92D74F5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53" creationId="{21FDE698-D618-5662-4C56-9A1A558D132C}"/>
          </ac:spMkLst>
        </pc:spChg>
        <pc:spChg chg="add mod">
          <ac:chgData name="김태현(THyun KIM)" userId="4760ccfd-1f00-4199-a1aa-fe988fce4991" providerId="ADAL" clId="{73ACBF23-FB83-D349-A70A-1DFE383C9E78}" dt="2023-06-06T09:35:19.284" v="1466" actId="1076"/>
          <ac:spMkLst>
            <pc:docMk/>
            <pc:sldMk cId="2775557829" sldId="301"/>
            <ac:spMk id="54" creationId="{CBC1034E-E14E-111C-0A17-40C8B82556C7}"/>
          </ac:spMkLst>
        </pc:spChg>
        <pc:spChg chg="add mod">
          <ac:chgData name="김태현(THyun KIM)" userId="4760ccfd-1f00-4199-a1aa-fe988fce4991" providerId="ADAL" clId="{73ACBF23-FB83-D349-A70A-1DFE383C9E78}" dt="2023-06-06T09:35:25.875" v="1467" actId="14100"/>
          <ac:spMkLst>
            <pc:docMk/>
            <pc:sldMk cId="2775557829" sldId="301"/>
            <ac:spMk id="60" creationId="{5A1C53E5-11E5-E6C4-4C33-9E177ADB394C}"/>
          </ac:spMkLst>
        </pc:spChg>
        <pc:spChg chg="add mod">
          <ac:chgData name="김태현(THyun KIM)" userId="4760ccfd-1f00-4199-a1aa-fe988fce4991" providerId="ADAL" clId="{73ACBF23-FB83-D349-A70A-1DFE383C9E78}" dt="2023-06-06T09:35:25.875" v="1467" actId="14100"/>
          <ac:spMkLst>
            <pc:docMk/>
            <pc:sldMk cId="2775557829" sldId="301"/>
            <ac:spMk id="61" creationId="{F44A7186-B596-CFC6-94B3-981628A2BFEF}"/>
          </ac:spMkLst>
        </pc:spChg>
        <pc:spChg chg="add mod">
          <ac:chgData name="김태현(THyun KIM)" userId="4760ccfd-1f00-4199-a1aa-fe988fce4991" providerId="ADAL" clId="{73ACBF23-FB83-D349-A70A-1DFE383C9E78}" dt="2023-06-06T09:38:17.364" v="1531" actId="1076"/>
          <ac:spMkLst>
            <pc:docMk/>
            <pc:sldMk cId="2775557829" sldId="301"/>
            <ac:spMk id="72" creationId="{B400B1DD-A1F5-3448-B46D-3143B068DF19}"/>
          </ac:spMkLst>
        </pc:spChg>
        <pc:grpChg chg="add mod">
          <ac:chgData name="김태현(THyun KIM)" userId="4760ccfd-1f00-4199-a1aa-fe988fce4991" providerId="ADAL" clId="{73ACBF23-FB83-D349-A70A-1DFE383C9E78}" dt="2023-06-06T09:35:12.831" v="1465" actId="1076"/>
          <ac:grpSpMkLst>
            <pc:docMk/>
            <pc:sldMk cId="2775557829" sldId="301"/>
            <ac:grpSpMk id="32" creationId="{10E1AE49-2593-8C42-423D-04B4331003FB}"/>
          </ac:grpSpMkLst>
        </pc:grpChg>
        <pc:grpChg chg="add del mod">
          <ac:chgData name="김태현(THyun KIM)" userId="4760ccfd-1f00-4199-a1aa-fe988fce4991" providerId="ADAL" clId="{73ACBF23-FB83-D349-A70A-1DFE383C9E78}" dt="2023-06-06T09:30:44.420" v="1336" actId="165"/>
          <ac:grpSpMkLst>
            <pc:docMk/>
            <pc:sldMk cId="2775557829" sldId="301"/>
            <ac:grpSpMk id="42" creationId="{6AEE39D1-8B6E-5FCC-9ADF-F7D17A3407F2}"/>
          </ac:grpSpMkLst>
        </pc:grpChg>
        <pc:grpChg chg="add mod">
          <ac:chgData name="김태현(THyun KIM)" userId="4760ccfd-1f00-4199-a1aa-fe988fce4991" providerId="ADAL" clId="{73ACBF23-FB83-D349-A70A-1DFE383C9E78}" dt="2023-06-06T09:35:19.284" v="1466" actId="1076"/>
          <ac:grpSpMkLst>
            <pc:docMk/>
            <pc:sldMk cId="2775557829" sldId="301"/>
            <ac:grpSpMk id="52" creationId="{E776322E-947E-8F27-C1F1-547594038CA5}"/>
          </ac:grpSpMkLst>
        </pc:grpChg>
        <pc:cxnChg chg="add mod">
          <ac:chgData name="김태현(THyun KIM)" userId="4760ccfd-1f00-4199-a1aa-fe988fce4991" providerId="ADAL" clId="{73ACBF23-FB83-D349-A70A-1DFE383C9E78}" dt="2023-06-06T09:35:19.284" v="1466" actId="1076"/>
          <ac:cxnSpMkLst>
            <pc:docMk/>
            <pc:sldMk cId="2775557829" sldId="301"/>
            <ac:cxnSpMk id="17" creationId="{0A1D48F0-9B9B-2157-2E3F-0213EF0358F4}"/>
          </ac:cxnSpMkLst>
        </pc:cxnChg>
        <pc:cxnChg chg="add mod">
          <ac:chgData name="김태현(THyun KIM)" userId="4760ccfd-1f00-4199-a1aa-fe988fce4991" providerId="ADAL" clId="{73ACBF23-FB83-D349-A70A-1DFE383C9E78}" dt="2023-06-06T09:35:19.284" v="1466" actId="1076"/>
          <ac:cxnSpMkLst>
            <pc:docMk/>
            <pc:sldMk cId="2775557829" sldId="301"/>
            <ac:cxnSpMk id="21" creationId="{3A478C01-9233-D2F0-FD54-CFE188552D98}"/>
          </ac:cxnSpMkLst>
        </pc:cxnChg>
        <pc:cxnChg chg="add mod">
          <ac:chgData name="김태현(THyun KIM)" userId="4760ccfd-1f00-4199-a1aa-fe988fce4991" providerId="ADAL" clId="{73ACBF23-FB83-D349-A70A-1DFE383C9E78}" dt="2023-06-06T09:35:19.284" v="1466" actId="1076"/>
          <ac:cxnSpMkLst>
            <pc:docMk/>
            <pc:sldMk cId="2775557829" sldId="301"/>
            <ac:cxnSpMk id="22" creationId="{AE7EDF48-E9E9-D77A-F742-3CC1942ABBC4}"/>
          </ac:cxnSpMkLst>
        </pc:cxnChg>
        <pc:cxnChg chg="add mod">
          <ac:chgData name="김태현(THyun KIM)" userId="4760ccfd-1f00-4199-a1aa-fe988fce4991" providerId="ADAL" clId="{73ACBF23-FB83-D349-A70A-1DFE383C9E78}" dt="2023-06-06T09:35:19.284" v="1466" actId="1076"/>
          <ac:cxnSpMkLst>
            <pc:docMk/>
            <pc:sldMk cId="2775557829" sldId="301"/>
            <ac:cxnSpMk id="41" creationId="{A588CB5D-FCEB-B1BB-969A-48DC2035A45C}"/>
          </ac:cxnSpMkLst>
        </pc:cxnChg>
        <pc:cxnChg chg="add mod">
          <ac:chgData name="김태현(THyun KIM)" userId="4760ccfd-1f00-4199-a1aa-fe988fce4991" providerId="ADAL" clId="{73ACBF23-FB83-D349-A70A-1DFE383C9E78}" dt="2023-06-06T09:35:19.284" v="1466" actId="1076"/>
          <ac:cxnSpMkLst>
            <pc:docMk/>
            <pc:sldMk cId="2775557829" sldId="301"/>
            <ac:cxnSpMk id="49" creationId="{4DECF810-D21E-73C9-14B1-07C4D1DC3F72}"/>
          </ac:cxnSpMkLst>
        </pc:cxnChg>
        <pc:cxnChg chg="add mod">
          <ac:chgData name="김태현(THyun KIM)" userId="4760ccfd-1f00-4199-a1aa-fe988fce4991" providerId="ADAL" clId="{73ACBF23-FB83-D349-A70A-1DFE383C9E78}" dt="2023-06-06T09:35:39.064" v="1470" actId="14100"/>
          <ac:cxnSpMkLst>
            <pc:docMk/>
            <pc:sldMk cId="2775557829" sldId="301"/>
            <ac:cxnSpMk id="66" creationId="{46465C73-9D54-625E-D131-1D7297A5A8AC}"/>
          </ac:cxnSpMkLst>
        </pc:cxnChg>
        <pc:cxnChg chg="add mod">
          <ac:chgData name="김태현(THyun KIM)" userId="4760ccfd-1f00-4199-a1aa-fe988fce4991" providerId="ADAL" clId="{73ACBF23-FB83-D349-A70A-1DFE383C9E78}" dt="2023-06-06T09:36:01.643" v="1473" actId="14100"/>
          <ac:cxnSpMkLst>
            <pc:docMk/>
            <pc:sldMk cId="2775557829" sldId="301"/>
            <ac:cxnSpMk id="69" creationId="{1538EFB6-62E3-6D58-DD9B-93E28755513D}"/>
          </ac:cxnSpMkLst>
        </pc:cxnChg>
        <pc:cxnChg chg="add mod">
          <ac:chgData name="김태현(THyun KIM)" userId="4760ccfd-1f00-4199-a1aa-fe988fce4991" providerId="ADAL" clId="{73ACBF23-FB83-D349-A70A-1DFE383C9E78}" dt="2023-06-06T09:38:58.274" v="1537" actId="14100"/>
          <ac:cxnSpMkLst>
            <pc:docMk/>
            <pc:sldMk cId="2775557829" sldId="301"/>
            <ac:cxnSpMk id="73" creationId="{595626E5-D4EB-57F1-F9D3-2B0D4410BBA1}"/>
          </ac:cxnSpMkLst>
        </pc:cxnChg>
        <pc:cxnChg chg="add mod">
          <ac:chgData name="김태현(THyun KIM)" userId="4760ccfd-1f00-4199-a1aa-fe988fce4991" providerId="ADAL" clId="{73ACBF23-FB83-D349-A70A-1DFE383C9E78}" dt="2023-06-06T09:38:53.454" v="1535" actId="14100"/>
          <ac:cxnSpMkLst>
            <pc:docMk/>
            <pc:sldMk cId="2775557829" sldId="301"/>
            <ac:cxnSpMk id="74" creationId="{4FAF229B-28C3-C30D-24E0-D6BF1E7015DA}"/>
          </ac:cxnSpMkLst>
        </pc:cxnChg>
      </pc:sldChg>
      <pc:sldChg chg="addSp delSp modSp add mod">
        <pc:chgData name="김태현(THyun KIM)" userId="4760ccfd-1f00-4199-a1aa-fe988fce4991" providerId="ADAL" clId="{73ACBF23-FB83-D349-A70A-1DFE383C9E78}" dt="2023-06-06T10:30:45.195" v="2859" actId="20577"/>
        <pc:sldMkLst>
          <pc:docMk/>
          <pc:sldMk cId="2070931796" sldId="302"/>
        </pc:sldMkLst>
        <pc:spChg chg="mod">
          <ac:chgData name="김태현(THyun KIM)" userId="4760ccfd-1f00-4199-a1aa-fe988fce4991" providerId="ADAL" clId="{73ACBF23-FB83-D349-A70A-1DFE383C9E78}" dt="2023-06-06T10:11:28.804" v="2519" actId="1076"/>
          <ac:spMkLst>
            <pc:docMk/>
            <pc:sldMk cId="2070931796" sldId="302"/>
            <ac:spMk id="2" creationId="{00000000-0000-0000-0000-000000000000}"/>
          </ac:spMkLst>
        </pc:spChg>
        <pc:spChg chg="del">
          <ac:chgData name="김태현(THyun KIM)" userId="4760ccfd-1f00-4199-a1aa-fe988fce4991" providerId="ADAL" clId="{73ACBF23-FB83-D349-A70A-1DFE383C9E78}" dt="2023-06-06T10:00:11.333" v="2124" actId="478"/>
          <ac:spMkLst>
            <pc:docMk/>
            <pc:sldMk cId="2070931796" sldId="302"/>
            <ac:spMk id="3" creationId="{00000000-0000-0000-0000-000000000000}"/>
          </ac:spMkLst>
        </pc:spChg>
        <pc:spChg chg="del">
          <ac:chgData name="김태현(THyun KIM)" userId="4760ccfd-1f00-4199-a1aa-fe988fce4991" providerId="ADAL" clId="{73ACBF23-FB83-D349-A70A-1DFE383C9E78}" dt="2023-06-06T09:59:44.716" v="2091" actId="478"/>
          <ac:spMkLst>
            <pc:docMk/>
            <pc:sldMk cId="2070931796" sldId="302"/>
            <ac:spMk id="4" creationId="{F7F2E97E-F0F7-EFBF-547D-27BABFC59890}"/>
          </ac:spMkLst>
        </pc:spChg>
        <pc:spChg chg="del">
          <ac:chgData name="김태현(THyun KIM)" userId="4760ccfd-1f00-4199-a1aa-fe988fce4991" providerId="ADAL" clId="{73ACBF23-FB83-D349-A70A-1DFE383C9E78}" dt="2023-06-06T10:00:11.333" v="2124" actId="478"/>
          <ac:spMkLst>
            <pc:docMk/>
            <pc:sldMk cId="2070931796" sldId="302"/>
            <ac:spMk id="5" creationId="{BF755CB9-EF53-476A-E858-3B02F38E5FCC}"/>
          </ac:spMkLst>
        </pc:spChg>
        <pc:spChg chg="add del mod">
          <ac:chgData name="김태현(THyun KIM)" userId="4760ccfd-1f00-4199-a1aa-fe988fce4991" providerId="ADAL" clId="{73ACBF23-FB83-D349-A70A-1DFE383C9E78}" dt="2023-06-06T10:00:14.241" v="2125" actId="478"/>
          <ac:spMkLst>
            <pc:docMk/>
            <pc:sldMk cId="2070931796" sldId="302"/>
            <ac:spMk id="8" creationId="{F8A56CDB-A252-0E2D-D238-462E925CF0C2}"/>
          </ac:spMkLst>
        </pc:spChg>
        <pc:spChg chg="add mod">
          <ac:chgData name="김태현(THyun KIM)" userId="4760ccfd-1f00-4199-a1aa-fe988fce4991" providerId="ADAL" clId="{73ACBF23-FB83-D349-A70A-1DFE383C9E78}" dt="2023-06-06T10:30:03.163" v="2853" actId="1076"/>
          <ac:spMkLst>
            <pc:docMk/>
            <pc:sldMk cId="2070931796" sldId="302"/>
            <ac:spMk id="9" creationId="{37F64F70-7EB6-9DBF-918E-ED063F481F88}"/>
          </ac:spMkLst>
        </pc:spChg>
        <pc:spChg chg="add mod">
          <ac:chgData name="김태현(THyun KIM)" userId="4760ccfd-1f00-4199-a1aa-fe988fce4991" providerId="ADAL" clId="{73ACBF23-FB83-D349-A70A-1DFE383C9E78}" dt="2023-06-06T10:30:03.163" v="2853" actId="1076"/>
          <ac:spMkLst>
            <pc:docMk/>
            <pc:sldMk cId="2070931796" sldId="302"/>
            <ac:spMk id="10" creationId="{28C283E9-1836-12F2-FC34-996DF8235872}"/>
          </ac:spMkLst>
        </pc:spChg>
        <pc:spChg chg="add mod">
          <ac:chgData name="김태현(THyun KIM)" userId="4760ccfd-1f00-4199-a1aa-fe988fce4991" providerId="ADAL" clId="{73ACBF23-FB83-D349-A70A-1DFE383C9E78}" dt="2023-06-06T10:30:03.163" v="2853" actId="1076"/>
          <ac:spMkLst>
            <pc:docMk/>
            <pc:sldMk cId="2070931796" sldId="302"/>
            <ac:spMk id="11" creationId="{4A518AB9-DB05-76E3-D6CB-A61BA97AC436}"/>
          </ac:spMkLst>
        </pc:spChg>
        <pc:spChg chg="add mod">
          <ac:chgData name="김태현(THyun KIM)" userId="4760ccfd-1f00-4199-a1aa-fe988fce4991" providerId="ADAL" clId="{73ACBF23-FB83-D349-A70A-1DFE383C9E78}" dt="2023-06-06T10:30:03.163" v="2853" actId="1076"/>
          <ac:spMkLst>
            <pc:docMk/>
            <pc:sldMk cId="2070931796" sldId="302"/>
            <ac:spMk id="12" creationId="{42925D49-89CF-A25E-7F45-6E611FB9204B}"/>
          </ac:spMkLst>
        </pc:spChg>
        <pc:spChg chg="del">
          <ac:chgData name="김태현(THyun KIM)" userId="4760ccfd-1f00-4199-a1aa-fe988fce4991" providerId="ADAL" clId="{73ACBF23-FB83-D349-A70A-1DFE383C9E78}" dt="2023-06-06T10:00:11.333" v="2124" actId="478"/>
          <ac:spMkLst>
            <pc:docMk/>
            <pc:sldMk cId="2070931796" sldId="302"/>
            <ac:spMk id="13" creationId="{DDD4D343-3527-9D99-351A-B72861CC5375}"/>
          </ac:spMkLst>
        </pc:spChg>
        <pc:spChg chg="del">
          <ac:chgData name="김태현(THyun KIM)" userId="4760ccfd-1f00-4199-a1aa-fe988fce4991" providerId="ADAL" clId="{73ACBF23-FB83-D349-A70A-1DFE383C9E78}" dt="2023-06-06T10:00:16.710" v="2126" actId="478"/>
          <ac:spMkLst>
            <pc:docMk/>
            <pc:sldMk cId="2070931796" sldId="302"/>
            <ac:spMk id="14" creationId="{94FE73FB-A26C-B3F0-80A9-7C238C465899}"/>
          </ac:spMkLst>
        </pc:spChg>
        <pc:spChg chg="add mod">
          <ac:chgData name="김태현(THyun KIM)" userId="4760ccfd-1f00-4199-a1aa-fe988fce4991" providerId="ADAL" clId="{73ACBF23-FB83-D349-A70A-1DFE383C9E78}" dt="2023-06-06T10:30:03.163" v="2853" actId="1076"/>
          <ac:spMkLst>
            <pc:docMk/>
            <pc:sldMk cId="2070931796" sldId="302"/>
            <ac:spMk id="16" creationId="{0287C862-4465-A640-0999-EB4DAD40DC72}"/>
          </ac:spMkLst>
        </pc:spChg>
        <pc:spChg chg="add mod">
          <ac:chgData name="김태현(THyun KIM)" userId="4760ccfd-1f00-4199-a1aa-fe988fce4991" providerId="ADAL" clId="{73ACBF23-FB83-D349-A70A-1DFE383C9E78}" dt="2023-06-06T10:30:03.163" v="2853" actId="1076"/>
          <ac:spMkLst>
            <pc:docMk/>
            <pc:sldMk cId="2070931796" sldId="302"/>
            <ac:spMk id="19" creationId="{AD8306E7-2161-D970-7E37-E39812426C29}"/>
          </ac:spMkLst>
        </pc:spChg>
        <pc:spChg chg="add mod">
          <ac:chgData name="김태현(THyun KIM)" userId="4760ccfd-1f00-4199-a1aa-fe988fce4991" providerId="ADAL" clId="{73ACBF23-FB83-D349-A70A-1DFE383C9E78}" dt="2023-06-06T10:24:46.636" v="2608" actId="1076"/>
          <ac:spMkLst>
            <pc:docMk/>
            <pc:sldMk cId="2070931796" sldId="302"/>
            <ac:spMk id="20" creationId="{60892CBB-D7BF-2FD4-526A-6BACD2F73619}"/>
          </ac:spMkLst>
        </pc:spChg>
        <pc:spChg chg="add mod">
          <ac:chgData name="김태현(THyun KIM)" userId="4760ccfd-1f00-4199-a1aa-fe988fce4991" providerId="ADAL" clId="{73ACBF23-FB83-D349-A70A-1DFE383C9E78}" dt="2023-06-06T10:27:03.403" v="2684" actId="20577"/>
          <ac:spMkLst>
            <pc:docMk/>
            <pc:sldMk cId="2070931796" sldId="302"/>
            <ac:spMk id="21" creationId="{D1735E50-A1C4-4F45-8064-E68DFDE69C7C}"/>
          </ac:spMkLst>
        </pc:spChg>
        <pc:spChg chg="add mod">
          <ac:chgData name="김태현(THyun KIM)" userId="4760ccfd-1f00-4199-a1aa-fe988fce4991" providerId="ADAL" clId="{73ACBF23-FB83-D349-A70A-1DFE383C9E78}" dt="2023-06-06T10:30:21.125" v="2855" actId="1076"/>
          <ac:spMkLst>
            <pc:docMk/>
            <pc:sldMk cId="2070931796" sldId="302"/>
            <ac:spMk id="22" creationId="{C786DACD-7598-458D-C559-9EF6D3B28705}"/>
          </ac:spMkLst>
        </pc:spChg>
        <pc:spChg chg="add mod">
          <ac:chgData name="김태현(THyun KIM)" userId="4760ccfd-1f00-4199-a1aa-fe988fce4991" providerId="ADAL" clId="{73ACBF23-FB83-D349-A70A-1DFE383C9E78}" dt="2023-06-06T10:30:21.125" v="2855" actId="1076"/>
          <ac:spMkLst>
            <pc:docMk/>
            <pc:sldMk cId="2070931796" sldId="302"/>
            <ac:spMk id="23" creationId="{78113E80-FDE1-3641-128C-C38F47AA0A61}"/>
          </ac:spMkLst>
        </pc:spChg>
        <pc:spChg chg="add mod">
          <ac:chgData name="김태현(THyun KIM)" userId="4760ccfd-1f00-4199-a1aa-fe988fce4991" providerId="ADAL" clId="{73ACBF23-FB83-D349-A70A-1DFE383C9E78}" dt="2023-06-06T10:30:21.125" v="2855" actId="1076"/>
          <ac:spMkLst>
            <pc:docMk/>
            <pc:sldMk cId="2070931796" sldId="302"/>
            <ac:spMk id="24" creationId="{7BC302D0-1EC4-CEF4-62F4-3307E5115989}"/>
          </ac:spMkLst>
        </pc:spChg>
        <pc:spChg chg="add mod">
          <ac:chgData name="김태현(THyun KIM)" userId="4760ccfd-1f00-4199-a1aa-fe988fce4991" providerId="ADAL" clId="{73ACBF23-FB83-D349-A70A-1DFE383C9E78}" dt="2023-06-06T10:30:45.195" v="2859" actId="20577"/>
          <ac:spMkLst>
            <pc:docMk/>
            <pc:sldMk cId="2070931796" sldId="302"/>
            <ac:spMk id="25" creationId="{280BE4E8-9A48-4319-7094-90D1F05C1915}"/>
          </ac:spMkLst>
        </pc:spChg>
        <pc:spChg chg="add mod">
          <ac:chgData name="김태현(THyun KIM)" userId="4760ccfd-1f00-4199-a1aa-fe988fce4991" providerId="ADAL" clId="{73ACBF23-FB83-D349-A70A-1DFE383C9E78}" dt="2023-06-06T10:30:37.658" v="2857" actId="20577"/>
          <ac:spMkLst>
            <pc:docMk/>
            <pc:sldMk cId="2070931796" sldId="302"/>
            <ac:spMk id="27" creationId="{C7D81230-9BF3-90E4-0CAD-A6CBEA126A09}"/>
          </ac:spMkLst>
        </pc:spChg>
        <pc:spChg chg="add mod">
          <ac:chgData name="김태현(THyun KIM)" userId="4760ccfd-1f00-4199-a1aa-fe988fce4991" providerId="ADAL" clId="{73ACBF23-FB83-D349-A70A-1DFE383C9E78}" dt="2023-06-06T10:30:21.125" v="2855" actId="1076"/>
          <ac:spMkLst>
            <pc:docMk/>
            <pc:sldMk cId="2070931796" sldId="302"/>
            <ac:spMk id="28" creationId="{445A5D3B-C07A-A41D-DB5A-2B05C45EB043}"/>
          </ac:spMkLst>
        </pc:spChg>
        <pc:spChg chg="add mod">
          <ac:chgData name="김태현(THyun KIM)" userId="4760ccfd-1f00-4199-a1aa-fe988fce4991" providerId="ADAL" clId="{73ACBF23-FB83-D349-A70A-1DFE383C9E78}" dt="2023-06-06T10:30:21.125" v="2855" actId="1076"/>
          <ac:spMkLst>
            <pc:docMk/>
            <pc:sldMk cId="2070931796" sldId="302"/>
            <ac:spMk id="32" creationId="{C27E849A-0C51-5956-1230-CB37A6AE7DFD}"/>
          </ac:spMkLst>
        </pc:spChg>
        <pc:picChg chg="add mod">
          <ac:chgData name="김태현(THyun KIM)" userId="4760ccfd-1f00-4199-a1aa-fe988fce4991" providerId="ADAL" clId="{73ACBF23-FB83-D349-A70A-1DFE383C9E78}" dt="2023-06-06T10:30:03.163" v="2853" actId="1076"/>
          <ac:picMkLst>
            <pc:docMk/>
            <pc:sldMk cId="2070931796" sldId="302"/>
            <ac:picMk id="15" creationId="{8A3C23C0-659B-9CA0-2D4C-C565559BFF5B}"/>
          </ac:picMkLst>
        </pc:picChg>
        <pc:picChg chg="add mod">
          <ac:chgData name="김태현(THyun KIM)" userId="4760ccfd-1f00-4199-a1aa-fe988fce4991" providerId="ADAL" clId="{73ACBF23-FB83-D349-A70A-1DFE383C9E78}" dt="2023-06-06T10:30:03.163" v="2853" actId="1076"/>
          <ac:picMkLst>
            <pc:docMk/>
            <pc:sldMk cId="2070931796" sldId="302"/>
            <ac:picMk id="1026" creationId="{70D67788-2684-5341-BF48-AE08DE6F3047}"/>
          </ac:picMkLst>
        </pc:picChg>
        <pc:cxnChg chg="add mod">
          <ac:chgData name="김태현(THyun KIM)" userId="4760ccfd-1f00-4199-a1aa-fe988fce4991" providerId="ADAL" clId="{73ACBF23-FB83-D349-A70A-1DFE383C9E78}" dt="2023-06-06T10:30:03.163" v="2853" actId="1076"/>
          <ac:cxnSpMkLst>
            <pc:docMk/>
            <pc:sldMk cId="2070931796" sldId="302"/>
            <ac:cxnSpMk id="18" creationId="{CEFFA536-2BFC-B578-004D-5EB00493CD97}"/>
          </ac:cxnSpMkLst>
        </pc:cxnChg>
        <pc:cxnChg chg="add mod">
          <ac:chgData name="김태현(THyun KIM)" userId="4760ccfd-1f00-4199-a1aa-fe988fce4991" providerId="ADAL" clId="{73ACBF23-FB83-D349-A70A-1DFE383C9E78}" dt="2023-06-06T10:30:21.125" v="2855" actId="1076"/>
          <ac:cxnSpMkLst>
            <pc:docMk/>
            <pc:sldMk cId="2070931796" sldId="302"/>
            <ac:cxnSpMk id="26" creationId="{9C4CC967-7FE4-72CB-D818-6E436717F7B1}"/>
          </ac:cxnSpMkLst>
        </pc:cxnChg>
        <pc:cxnChg chg="add mod">
          <ac:chgData name="김태현(THyun KIM)" userId="4760ccfd-1f00-4199-a1aa-fe988fce4991" providerId="ADAL" clId="{73ACBF23-FB83-D349-A70A-1DFE383C9E78}" dt="2023-06-06T10:30:21.125" v="2855" actId="1076"/>
          <ac:cxnSpMkLst>
            <pc:docMk/>
            <pc:sldMk cId="2070931796" sldId="302"/>
            <ac:cxnSpMk id="30" creationId="{886B8092-F4D3-6B8E-491A-415F03A39767}"/>
          </ac:cxnSpMkLst>
        </pc:cxnChg>
        <pc:cxnChg chg="add mod">
          <ac:chgData name="김태현(THyun KIM)" userId="4760ccfd-1f00-4199-a1aa-fe988fce4991" providerId="ADAL" clId="{73ACBF23-FB83-D349-A70A-1DFE383C9E78}" dt="2023-06-06T10:30:10.819" v="2854" actId="11529"/>
          <ac:cxnSpMkLst>
            <pc:docMk/>
            <pc:sldMk cId="2070931796" sldId="302"/>
            <ac:cxnSpMk id="34" creationId="{78CC47D7-77E6-8CC9-D85F-5EC220464A8F}"/>
          </ac:cxnSpMkLst>
        </pc:cxnChg>
      </pc:sldChg>
      <pc:sldChg chg="delSp modSp add mod ord">
        <pc:chgData name="김태현(THyun KIM)" userId="4760ccfd-1f00-4199-a1aa-fe988fce4991" providerId="ADAL" clId="{73ACBF23-FB83-D349-A70A-1DFE383C9E78}" dt="2023-06-06T10:49:46.455" v="3508" actId="20577"/>
        <pc:sldMkLst>
          <pc:docMk/>
          <pc:sldMk cId="1687087696" sldId="303"/>
        </pc:sldMkLst>
        <pc:spChg chg="mod">
          <ac:chgData name="김태현(THyun KIM)" userId="4760ccfd-1f00-4199-a1aa-fe988fce4991" providerId="ADAL" clId="{73ACBF23-FB83-D349-A70A-1DFE383C9E78}" dt="2023-06-06T10:31:37.159" v="2863" actId="20577"/>
          <ac:spMkLst>
            <pc:docMk/>
            <pc:sldMk cId="1687087696" sldId="303"/>
            <ac:spMk id="2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10:39:21.676" v="3195" actId="20577"/>
          <ac:spMkLst>
            <pc:docMk/>
            <pc:sldMk cId="1687087696" sldId="303"/>
            <ac:spMk id="3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10:31:55.778" v="2866" actId="122"/>
          <ac:spMkLst>
            <pc:docMk/>
            <pc:sldMk cId="1687087696" sldId="303"/>
            <ac:spMk id="4" creationId="{F7F2E97E-F0F7-EFBF-547D-27BABFC59890}"/>
          </ac:spMkLst>
        </pc:spChg>
        <pc:spChg chg="del">
          <ac:chgData name="김태현(THyun KIM)" userId="4760ccfd-1f00-4199-a1aa-fe988fce4991" providerId="ADAL" clId="{73ACBF23-FB83-D349-A70A-1DFE383C9E78}" dt="2023-06-06T10:39:51.873" v="3196" actId="478"/>
          <ac:spMkLst>
            <pc:docMk/>
            <pc:sldMk cId="1687087696" sldId="303"/>
            <ac:spMk id="13" creationId="{DDD4D343-3527-9D99-351A-B72861CC5375}"/>
          </ac:spMkLst>
        </pc:spChg>
        <pc:spChg chg="mod">
          <ac:chgData name="김태현(THyun KIM)" userId="4760ccfd-1f00-4199-a1aa-fe988fce4991" providerId="ADAL" clId="{73ACBF23-FB83-D349-A70A-1DFE383C9E78}" dt="2023-06-06T10:49:46.455" v="3508" actId="20577"/>
          <ac:spMkLst>
            <pc:docMk/>
            <pc:sldMk cId="1687087696" sldId="303"/>
            <ac:spMk id="14" creationId="{94FE73FB-A26C-B3F0-80A9-7C238C465899}"/>
          </ac:spMkLst>
        </pc:spChg>
      </pc:sldChg>
      <pc:sldChg chg="modSp add mod">
        <pc:chgData name="김태현(THyun KIM)" userId="4760ccfd-1f00-4199-a1aa-fe988fce4991" providerId="ADAL" clId="{73ACBF23-FB83-D349-A70A-1DFE383C9E78}" dt="2023-06-06T12:26:40.316" v="4038" actId="20577"/>
        <pc:sldMkLst>
          <pc:docMk/>
          <pc:sldMk cId="2655038095" sldId="304"/>
        </pc:sldMkLst>
        <pc:spChg chg="mod">
          <ac:chgData name="김태현(THyun KIM)" userId="4760ccfd-1f00-4199-a1aa-fe988fce4991" providerId="ADAL" clId="{73ACBF23-FB83-D349-A70A-1DFE383C9E78}" dt="2023-06-06T10:43:01.049" v="3400" actId="20577"/>
          <ac:spMkLst>
            <pc:docMk/>
            <pc:sldMk cId="2655038095" sldId="304"/>
            <ac:spMk id="2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12:26:40.316" v="4038" actId="20577"/>
          <ac:spMkLst>
            <pc:docMk/>
            <pc:sldMk cId="2655038095" sldId="304"/>
            <ac:spMk id="3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10:43:40.180" v="3404" actId="108"/>
          <ac:spMkLst>
            <pc:docMk/>
            <pc:sldMk cId="2655038095" sldId="304"/>
            <ac:spMk id="4" creationId="{F7F2E97E-F0F7-EFBF-547D-27BABFC59890}"/>
          </ac:spMkLst>
        </pc:spChg>
        <pc:spChg chg="mod">
          <ac:chgData name="김태현(THyun KIM)" userId="4760ccfd-1f00-4199-a1aa-fe988fce4991" providerId="ADAL" clId="{73ACBF23-FB83-D349-A70A-1DFE383C9E78}" dt="2023-06-06T11:02:18.781" v="4033" actId="20577"/>
          <ac:spMkLst>
            <pc:docMk/>
            <pc:sldMk cId="2655038095" sldId="304"/>
            <ac:spMk id="14" creationId="{94FE73FB-A26C-B3F0-80A9-7C238C465899}"/>
          </ac:spMkLst>
        </pc:spChg>
      </pc:sldChg>
      <pc:sldChg chg="modSp add mod">
        <pc:chgData name="김태현(THyun KIM)" userId="4760ccfd-1f00-4199-a1aa-fe988fce4991" providerId="ADAL" clId="{73ACBF23-FB83-D349-A70A-1DFE383C9E78}" dt="2023-06-06T11:02:29.013" v="4036" actId="20577"/>
        <pc:sldMkLst>
          <pc:docMk/>
          <pc:sldMk cId="2725425445" sldId="305"/>
        </pc:sldMkLst>
        <pc:spChg chg="mod">
          <ac:chgData name="김태현(THyun KIM)" userId="4760ccfd-1f00-4199-a1aa-fe988fce4991" providerId="ADAL" clId="{73ACBF23-FB83-D349-A70A-1DFE383C9E78}" dt="2023-06-06T10:54:36.720" v="3725" actId="20577"/>
          <ac:spMkLst>
            <pc:docMk/>
            <pc:sldMk cId="2725425445" sldId="305"/>
            <ac:spMk id="2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10:59:10.512" v="3972" actId="20577"/>
          <ac:spMkLst>
            <pc:docMk/>
            <pc:sldMk cId="2725425445" sldId="305"/>
            <ac:spMk id="3" creationId="{00000000-0000-0000-0000-000000000000}"/>
          </ac:spMkLst>
        </pc:spChg>
        <pc:spChg chg="mod">
          <ac:chgData name="김태현(THyun KIM)" userId="4760ccfd-1f00-4199-a1aa-fe988fce4991" providerId="ADAL" clId="{73ACBF23-FB83-D349-A70A-1DFE383C9E78}" dt="2023-06-06T10:54:51.251" v="3727"/>
          <ac:spMkLst>
            <pc:docMk/>
            <pc:sldMk cId="2725425445" sldId="305"/>
            <ac:spMk id="4" creationId="{F7F2E97E-F0F7-EFBF-547D-27BABFC59890}"/>
          </ac:spMkLst>
        </pc:spChg>
        <pc:spChg chg="mod">
          <ac:chgData name="김태현(THyun KIM)" userId="4760ccfd-1f00-4199-a1aa-fe988fce4991" providerId="ADAL" clId="{73ACBF23-FB83-D349-A70A-1DFE383C9E78}" dt="2023-06-06T11:02:29.013" v="4036" actId="20577"/>
          <ac:spMkLst>
            <pc:docMk/>
            <pc:sldMk cId="2725425445" sldId="305"/>
            <ac:spMk id="14" creationId="{94FE73FB-A26C-B3F0-80A9-7C238C465899}"/>
          </ac:spMkLst>
        </pc:spChg>
      </pc:sldChg>
    </pc:docChg>
  </pc:docChgLst>
  <pc:docChgLst>
    <pc:chgData name="김태현(THyun KIM)" userId="S::thyun@synctechno.com::4760ccfd-1f00-4199-a1aa-fe988fce4991" providerId="AD" clId="Web-{9E147529-0F6A-0703-CBE3-9DB58B22731D}"/>
    <pc:docChg chg="addSld modSld">
      <pc:chgData name="김태현(THyun KIM)" userId="S::thyun@synctechno.com::4760ccfd-1f00-4199-a1aa-fe988fce4991" providerId="AD" clId="Web-{9E147529-0F6A-0703-CBE3-9DB58B22731D}" dt="2023-05-16T00:58:31.970" v="1159"/>
      <pc:docMkLst>
        <pc:docMk/>
      </pc:docMkLst>
      <pc:sldChg chg="addSp modSp">
        <pc:chgData name="김태현(THyun KIM)" userId="S::thyun@synctechno.com::4760ccfd-1f00-4199-a1aa-fe988fce4991" providerId="AD" clId="Web-{9E147529-0F6A-0703-CBE3-9DB58B22731D}" dt="2023-05-16T00:43:48.813" v="162"/>
        <pc:sldMkLst>
          <pc:docMk/>
          <pc:sldMk cId="3104291283" sldId="260"/>
        </pc:sldMkLst>
        <pc:spChg chg="add mod">
          <ac:chgData name="김태현(THyun KIM)" userId="S::thyun@synctechno.com::4760ccfd-1f00-4199-a1aa-fe988fce4991" providerId="AD" clId="Web-{9E147529-0F6A-0703-CBE3-9DB58B22731D}" dt="2023-05-16T00:39:48.304" v="54"/>
          <ac:spMkLst>
            <pc:docMk/>
            <pc:sldMk cId="3104291283" sldId="260"/>
            <ac:spMk id="5" creationId="{666CE464-B100-4579-48BF-81323631FD98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48.336" v="55"/>
          <ac:spMkLst>
            <pc:docMk/>
            <pc:sldMk cId="3104291283" sldId="260"/>
            <ac:spMk id="6" creationId="{3D811864-185A-079C-D9D4-E2CD9A3C955C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48.367" v="56"/>
          <ac:spMkLst>
            <pc:docMk/>
            <pc:sldMk cId="3104291283" sldId="260"/>
            <ac:spMk id="9" creationId="{2129EE11-4F58-4C84-2AAC-8A7F23F25B96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48.398" v="57"/>
          <ac:spMkLst>
            <pc:docMk/>
            <pc:sldMk cId="3104291283" sldId="260"/>
            <ac:spMk id="10" creationId="{A95F3E3D-FD70-FA4F-FBC0-B384F90DCB11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39:50.867" v="58"/>
          <ac:spMkLst>
            <pc:docMk/>
            <pc:sldMk cId="3104291283" sldId="260"/>
            <ac:spMk id="11" creationId="{49C954E8-9B77-6AD7-D554-7BA65142EA17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06.245" v="93"/>
          <ac:spMkLst>
            <pc:docMk/>
            <pc:sldMk cId="3104291283" sldId="260"/>
            <ac:spMk id="17" creationId="{C2E2AAB7-1105-1AE6-9DFB-D84106BEBC64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09.510" v="94"/>
          <ac:spMkLst>
            <pc:docMk/>
            <pc:sldMk cId="3104291283" sldId="260"/>
            <ac:spMk id="18" creationId="{E710DA1E-C06D-8096-E62F-FD2823B1D19D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16.589" v="96" actId="1076"/>
          <ac:spMkLst>
            <pc:docMk/>
            <pc:sldMk cId="3104291283" sldId="260"/>
            <ac:spMk id="19" creationId="{B46324BA-7C2E-3393-91B8-1E6477C96C29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21.183" v="98" actId="1076"/>
          <ac:spMkLst>
            <pc:docMk/>
            <pc:sldMk cId="3104291283" sldId="260"/>
            <ac:spMk id="22" creationId="{A5BBE969-29D1-7609-FECB-6356141B504C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26.886" v="100" actId="1076"/>
          <ac:spMkLst>
            <pc:docMk/>
            <pc:sldMk cId="3104291283" sldId="260"/>
            <ac:spMk id="23" creationId="{C7DF6E0B-32CC-AA4F-E781-2052C2367653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1:53.621" v="107"/>
          <ac:spMkLst>
            <pc:docMk/>
            <pc:sldMk cId="3104291283" sldId="260"/>
            <ac:spMk id="24" creationId="{1C087692-58E7-EFA9-1EFF-68039DDE0015}"/>
          </ac:spMkLst>
        </pc:spChg>
        <pc:spChg chg="add mod">
          <ac:chgData name="김태현(THyun KIM)" userId="S::thyun@synctechno.com::4760ccfd-1f00-4199-a1aa-fe988fce4991" providerId="AD" clId="Web-{9E147529-0F6A-0703-CBE3-9DB58B22731D}" dt="2023-05-16T00:42:33.029" v="136"/>
          <ac:spMkLst>
            <pc:docMk/>
            <pc:sldMk cId="3104291283" sldId="260"/>
            <ac:spMk id="26" creationId="{E56601F6-35EE-89C3-2486-9BCA3D830BD6}"/>
          </ac:spMkLst>
        </pc:spChg>
        <pc:cxnChg chg="add mod">
          <ac:chgData name="김태현(THyun KIM)" userId="S::thyun@synctechno.com::4760ccfd-1f00-4199-a1aa-fe988fce4991" providerId="AD" clId="Web-{9E147529-0F6A-0703-CBE3-9DB58B22731D}" dt="2023-05-16T00:43:48.719" v="159"/>
          <ac:cxnSpMkLst>
            <pc:docMk/>
            <pc:sldMk cId="3104291283" sldId="260"/>
            <ac:cxnSpMk id="12" creationId="{91DAA6B0-FF63-87D3-FF6A-FB1589F0CDB5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48.751" v="160"/>
          <ac:cxnSpMkLst>
            <pc:docMk/>
            <pc:sldMk cId="3104291283" sldId="260"/>
            <ac:cxnSpMk id="13" creationId="{4002A934-A7B8-9E80-A37A-880A23E22D15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48.782" v="161"/>
          <ac:cxnSpMkLst>
            <pc:docMk/>
            <pc:sldMk cId="3104291283" sldId="260"/>
            <ac:cxnSpMk id="15" creationId="{8C17ABB9-1CDC-FFD4-AE47-EA873363E8E4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48.813" v="162"/>
          <ac:cxnSpMkLst>
            <pc:docMk/>
            <pc:sldMk cId="3104291283" sldId="260"/>
            <ac:cxnSpMk id="16" creationId="{F0B154B6-F4EE-EDDA-128F-D68E630C46A7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1:41.543" v="104" actId="1076"/>
          <ac:cxnSpMkLst>
            <pc:docMk/>
            <pc:sldMk cId="3104291283" sldId="260"/>
            <ac:cxnSpMk id="25" creationId="{788C7006-F4E6-4DC2-1EA5-92953B61C643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2:49.155" v="141" actId="14100"/>
          <ac:cxnSpMkLst>
            <pc:docMk/>
            <pc:sldMk cId="3104291283" sldId="260"/>
            <ac:cxnSpMk id="27" creationId="{6F7D6418-EEBB-3FF6-19FA-16D3A8502EF6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860" v="155"/>
          <ac:cxnSpMkLst>
            <pc:docMk/>
            <pc:sldMk cId="3104291283" sldId="260"/>
            <ac:cxnSpMk id="28" creationId="{B6337FEA-E180-06B4-4088-3724FE62E215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891" v="156"/>
          <ac:cxnSpMkLst>
            <pc:docMk/>
            <pc:sldMk cId="3104291283" sldId="260"/>
            <ac:cxnSpMk id="29" creationId="{7987C78E-54B8-6607-B734-5A1700CDB60D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922" v="157"/>
          <ac:cxnSpMkLst>
            <pc:docMk/>
            <pc:sldMk cId="3104291283" sldId="260"/>
            <ac:cxnSpMk id="30" creationId="{834C1EC9-6854-1D5B-05C8-E9B3DD78B77C}"/>
          </ac:cxnSpMkLst>
        </pc:cxnChg>
        <pc:cxnChg chg="add mod">
          <ac:chgData name="김태현(THyun KIM)" userId="S::thyun@synctechno.com::4760ccfd-1f00-4199-a1aa-fe988fce4991" providerId="AD" clId="Web-{9E147529-0F6A-0703-CBE3-9DB58B22731D}" dt="2023-05-16T00:43:36.953" v="158"/>
          <ac:cxnSpMkLst>
            <pc:docMk/>
            <pc:sldMk cId="3104291283" sldId="260"/>
            <ac:cxnSpMk id="34" creationId="{C6B84D04-1AAC-D077-D952-A7FD6FEAA6CC}"/>
          </ac:cxnSpMkLst>
        </pc:cxnChg>
      </pc:sldChg>
      <pc:sldChg chg="addSp modSp">
        <pc:chgData name="김태현(THyun KIM)" userId="S::thyun@synctechno.com::4760ccfd-1f00-4199-a1aa-fe988fce4991" providerId="AD" clId="Web-{9E147529-0F6A-0703-CBE3-9DB58B22731D}" dt="2023-05-16T00:35:20.888" v="19" actId="20577"/>
        <pc:sldMkLst>
          <pc:docMk/>
          <pc:sldMk cId="1314851615" sldId="287"/>
        </pc:sldMkLst>
        <pc:spChg chg="add mod">
          <ac:chgData name="김태현(THyun KIM)" userId="S::thyun@synctechno.com::4760ccfd-1f00-4199-a1aa-fe988fce4991" providerId="AD" clId="Web-{9E147529-0F6A-0703-CBE3-9DB58B22731D}" dt="2023-05-16T00:35:20.888" v="19" actId="20577"/>
          <ac:spMkLst>
            <pc:docMk/>
            <pc:sldMk cId="1314851615" sldId="287"/>
            <ac:spMk id="4" creationId="{D12FAE08-2BF3-C682-EA05-8D2656BA8B04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33:25.181" v="3"/>
          <ac:spMkLst>
            <pc:docMk/>
            <pc:sldMk cId="1314851615" sldId="287"/>
            <ac:spMk id="5" creationId="{76FB55FD-3317-096A-15EF-DAA3327B4DF2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28:36.733" v="0"/>
          <ac:spMkLst>
            <pc:docMk/>
            <pc:sldMk cId="1314851615" sldId="287"/>
            <ac:spMk id="40" creationId="{31DDD9D8-9502-34AF-2B08-62BD6A0099DE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28:51.749" v="1"/>
          <ac:spMkLst>
            <pc:docMk/>
            <pc:sldMk cId="1314851615" sldId="287"/>
            <ac:spMk id="42" creationId="{28790D87-F033-5009-2E44-F64BCD5615EC}"/>
          </ac:spMkLst>
        </pc:spChg>
        <pc:spChg chg="mod">
          <ac:chgData name="김태현(THyun KIM)" userId="S::thyun@synctechno.com::4760ccfd-1f00-4199-a1aa-fe988fce4991" providerId="AD" clId="Web-{9E147529-0F6A-0703-CBE3-9DB58B22731D}" dt="2023-05-16T00:28:51.781" v="2"/>
          <ac:spMkLst>
            <pc:docMk/>
            <pc:sldMk cId="1314851615" sldId="287"/>
            <ac:spMk id="44" creationId="{E429DA79-999F-1286-1699-DD546C007048}"/>
          </ac:spMkLst>
        </pc:spChg>
      </pc:sldChg>
      <pc:sldChg chg="modSp">
        <pc:chgData name="김태현(THyun KIM)" userId="S::thyun@synctechno.com::4760ccfd-1f00-4199-a1aa-fe988fce4991" providerId="AD" clId="Web-{9E147529-0F6A-0703-CBE3-9DB58B22731D}" dt="2023-05-16T00:35:36.467" v="22" actId="20577"/>
        <pc:sldMkLst>
          <pc:docMk/>
          <pc:sldMk cId="3049051232" sldId="289"/>
        </pc:sldMkLst>
        <pc:spChg chg="mod">
          <ac:chgData name="김태현(THyun KIM)" userId="S::thyun@synctechno.com::4760ccfd-1f00-4199-a1aa-fe988fce4991" providerId="AD" clId="Web-{9E147529-0F6A-0703-CBE3-9DB58B22731D}" dt="2023-05-16T00:35:36.467" v="22" actId="20577"/>
          <ac:spMkLst>
            <pc:docMk/>
            <pc:sldMk cId="3049051232" sldId="289"/>
            <ac:spMk id="3" creationId="{2E2B5DC9-5C0F-E0F3-6C34-DF69A5635953}"/>
          </ac:spMkLst>
        </pc:spChg>
      </pc:sldChg>
      <pc:sldChg chg="addSp delSp modSp new">
        <pc:chgData name="김태현(THyun KIM)" userId="S::thyun@synctechno.com::4760ccfd-1f00-4199-a1aa-fe988fce4991" providerId="AD" clId="Web-{9E147529-0F6A-0703-CBE3-9DB58B22731D}" dt="2023-05-16T00:58:31.970" v="1159"/>
        <pc:sldMkLst>
          <pc:docMk/>
          <pc:sldMk cId="3670343452" sldId="292"/>
        </pc:sldMkLst>
        <pc:spChg chg="mod">
          <ac:chgData name="김태현(THyun KIM)" userId="S::thyun@synctechno.com::4760ccfd-1f00-4199-a1aa-fe988fce4991" providerId="AD" clId="Web-{9E147529-0F6A-0703-CBE3-9DB58B22731D}" dt="2023-05-16T00:45:41.036" v="171" actId="20577"/>
          <ac:spMkLst>
            <pc:docMk/>
            <pc:sldMk cId="3670343452" sldId="292"/>
            <ac:spMk id="2" creationId="{41A321AC-6860-334C-F206-A5D2EED74B04}"/>
          </ac:spMkLst>
        </pc:spChg>
        <pc:spChg chg="del">
          <ac:chgData name="김태현(THyun KIM)" userId="S::thyun@synctechno.com::4760ccfd-1f00-4199-a1aa-fe988fce4991" providerId="AD" clId="Web-{9E147529-0F6A-0703-CBE3-9DB58B22731D}" dt="2023-05-16T00:45:43.552" v="172"/>
          <ac:spMkLst>
            <pc:docMk/>
            <pc:sldMk cId="3670343452" sldId="292"/>
            <ac:spMk id="3" creationId="{A2D4E251-1046-4224-B21F-F64FD20205AD}"/>
          </ac:spMkLst>
        </pc:spChg>
        <pc:spChg chg="add del mod">
          <ac:chgData name="김태현(THyun KIM)" userId="S::thyun@synctechno.com::4760ccfd-1f00-4199-a1aa-fe988fce4991" providerId="AD" clId="Web-{9E147529-0F6A-0703-CBE3-9DB58B22731D}" dt="2023-05-16T00:53:07.880" v="791"/>
          <ac:spMkLst>
            <pc:docMk/>
            <pc:sldMk cId="3670343452" sldId="292"/>
            <ac:spMk id="5" creationId="{93A9D993-107F-1074-27D4-F3305DC817A7}"/>
          </ac:spMkLst>
        </pc:spChg>
        <pc:graphicFrameChg chg="add mod modGraphic">
          <ac:chgData name="김태현(THyun KIM)" userId="S::thyun@synctechno.com::4760ccfd-1f00-4199-a1aa-fe988fce4991" providerId="AD" clId="Web-{9E147529-0F6A-0703-CBE3-9DB58B22731D}" dt="2023-05-16T00:58:31.970" v="1159"/>
          <ac:graphicFrameMkLst>
            <pc:docMk/>
            <pc:sldMk cId="3670343452" sldId="292"/>
            <ac:graphicFrameMk id="4" creationId="{C7ED62A0-C647-9261-8C7D-9FD6A6A62D5D}"/>
          </ac:graphicFrameMkLst>
        </pc:graphicFrameChg>
      </pc:sldChg>
    </pc:docChg>
  </pc:docChgLst>
  <pc:docChgLst>
    <pc:chgData name="Sherzod Elamanov" userId="e52a9127-9ee9-4f89-a575-fff8ba45a069" providerId="ADAL" clId="{027FA5B4-E800-41F6-AA2B-EEE363933452}"/>
    <pc:docChg chg="undo custSel modSld">
      <pc:chgData name="Sherzod Elamanov" userId="e52a9127-9ee9-4f89-a575-fff8ba45a069" providerId="ADAL" clId="{027FA5B4-E800-41F6-AA2B-EEE363933452}" dt="2023-06-26T07:24:43.954" v="906" actId="20577"/>
      <pc:docMkLst>
        <pc:docMk/>
      </pc:docMkLst>
      <pc:sldChg chg="modSp mod">
        <pc:chgData name="Sherzod Elamanov" userId="e52a9127-9ee9-4f89-a575-fff8ba45a069" providerId="ADAL" clId="{027FA5B4-E800-41F6-AA2B-EEE363933452}" dt="2023-06-26T07:24:43.954" v="906" actId="20577"/>
        <pc:sldMkLst>
          <pc:docMk/>
          <pc:sldMk cId="1827208134" sldId="258"/>
        </pc:sldMkLst>
        <pc:spChg chg="mod">
          <ac:chgData name="Sherzod Elamanov" userId="e52a9127-9ee9-4f89-a575-fff8ba45a069" providerId="ADAL" clId="{027FA5B4-E800-41F6-AA2B-EEE363933452}" dt="2023-06-26T07:24:43.954" v="906" actId="20577"/>
          <ac:spMkLst>
            <pc:docMk/>
            <pc:sldMk cId="1827208134" sldId="258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027FA5B4-E800-41F6-AA2B-EEE363933452}" dt="2023-06-26T06:45:36.775" v="29" actId="20577"/>
        <pc:sldMkLst>
          <pc:docMk/>
          <pc:sldMk cId="2070931796" sldId="302"/>
        </pc:sldMkLst>
        <pc:spChg chg="mod">
          <ac:chgData name="Sherzod Elamanov" userId="e52a9127-9ee9-4f89-a575-fff8ba45a069" providerId="ADAL" clId="{027FA5B4-E800-41F6-AA2B-EEE363933452}" dt="2023-06-26T06:45:36.775" v="29" actId="20577"/>
          <ac:spMkLst>
            <pc:docMk/>
            <pc:sldMk cId="2070931796" sldId="302"/>
            <ac:spMk id="10" creationId="{28C283E9-1836-12F2-FC34-996DF8235872}"/>
          </ac:spMkLst>
        </pc:spChg>
        <pc:spChg chg="mod">
          <ac:chgData name="Sherzod Elamanov" userId="e52a9127-9ee9-4f89-a575-fff8ba45a069" providerId="ADAL" clId="{027FA5B4-E800-41F6-AA2B-EEE363933452}" dt="2023-06-26T06:45:35.495" v="27" actId="20577"/>
          <ac:spMkLst>
            <pc:docMk/>
            <pc:sldMk cId="2070931796" sldId="302"/>
            <ac:spMk id="13" creationId="{1F461700-504B-D9ED-7973-275F613C123F}"/>
          </ac:spMkLst>
        </pc:spChg>
        <pc:spChg chg="mod">
          <ac:chgData name="Sherzod Elamanov" userId="e52a9127-9ee9-4f89-a575-fff8ba45a069" providerId="ADAL" clId="{027FA5B4-E800-41F6-AA2B-EEE363933452}" dt="2023-06-26T06:45:34.459" v="25" actId="20577"/>
          <ac:spMkLst>
            <pc:docMk/>
            <pc:sldMk cId="2070931796" sldId="302"/>
            <ac:spMk id="31" creationId="{28BFD961-2973-C58B-1186-AF98B4BBF489}"/>
          </ac:spMkLst>
        </pc:spChg>
      </pc:sldChg>
      <pc:sldChg chg="addSp modSp mod">
        <pc:chgData name="Sherzod Elamanov" userId="e52a9127-9ee9-4f89-a575-fff8ba45a069" providerId="ADAL" clId="{027FA5B4-E800-41F6-AA2B-EEE363933452}" dt="2023-06-26T06:50:48.847" v="108" actId="20577"/>
        <pc:sldMkLst>
          <pc:docMk/>
          <pc:sldMk cId="3802338260" sldId="307"/>
        </pc:sldMkLst>
        <pc:spChg chg="add mod">
          <ac:chgData name="Sherzod Elamanov" userId="e52a9127-9ee9-4f89-a575-fff8ba45a069" providerId="ADAL" clId="{027FA5B4-E800-41F6-AA2B-EEE363933452}" dt="2023-06-26T06:50:48.847" v="108" actId="20577"/>
          <ac:spMkLst>
            <pc:docMk/>
            <pc:sldMk cId="3802338260" sldId="307"/>
            <ac:spMk id="3" creationId="{5CE1A779-E361-2229-E73E-0170D792AD79}"/>
          </ac:spMkLst>
        </pc:spChg>
        <pc:spChg chg="mod">
          <ac:chgData name="Sherzod Elamanov" userId="e52a9127-9ee9-4f89-a575-fff8ba45a069" providerId="ADAL" clId="{027FA5B4-E800-41F6-AA2B-EEE363933452}" dt="2023-06-26T06:47:38.248" v="37" actId="20577"/>
          <ac:spMkLst>
            <pc:docMk/>
            <pc:sldMk cId="3802338260" sldId="307"/>
            <ac:spMk id="4" creationId="{37580619-F448-B76F-A400-746A1A653002}"/>
          </ac:spMkLst>
        </pc:spChg>
      </pc:sldChg>
      <pc:sldChg chg="addSp delSp modSp mod">
        <pc:chgData name="Sherzod Elamanov" userId="e52a9127-9ee9-4f89-a575-fff8ba45a069" providerId="ADAL" clId="{027FA5B4-E800-41F6-AA2B-EEE363933452}" dt="2023-06-26T07:23:19.239" v="890" actId="20577"/>
        <pc:sldMkLst>
          <pc:docMk/>
          <pc:sldMk cId="2531505189" sldId="308"/>
        </pc:sldMkLst>
        <pc:spChg chg="add del mod">
          <ac:chgData name="Sherzod Elamanov" userId="e52a9127-9ee9-4f89-a575-fff8ba45a069" providerId="ADAL" clId="{027FA5B4-E800-41F6-AA2B-EEE363933452}" dt="2023-06-26T07:21:29.325" v="691" actId="478"/>
          <ac:spMkLst>
            <pc:docMk/>
            <pc:sldMk cId="2531505189" sldId="308"/>
            <ac:spMk id="3" creationId="{45181CAC-F3D6-130A-7AEF-B955B54C90A3}"/>
          </ac:spMkLst>
        </pc:spChg>
        <pc:spChg chg="mod">
          <ac:chgData name="Sherzod Elamanov" userId="e52a9127-9ee9-4f89-a575-fff8ba45a069" providerId="ADAL" clId="{027FA5B4-E800-41F6-AA2B-EEE363933452}" dt="2023-06-26T07:23:19.239" v="890" actId="20577"/>
          <ac:spMkLst>
            <pc:docMk/>
            <pc:sldMk cId="2531505189" sldId="308"/>
            <ac:spMk id="4" creationId="{37580619-F448-B76F-A400-746A1A653002}"/>
          </ac:spMkLst>
        </pc:spChg>
      </pc:sldChg>
      <pc:sldChg chg="modSp mod">
        <pc:chgData name="Sherzod Elamanov" userId="e52a9127-9ee9-4f89-a575-fff8ba45a069" providerId="ADAL" clId="{027FA5B4-E800-41F6-AA2B-EEE363933452}" dt="2023-06-26T07:03:21.119" v="689" actId="20577"/>
        <pc:sldMkLst>
          <pc:docMk/>
          <pc:sldMk cId="452512295" sldId="309"/>
        </pc:sldMkLst>
        <pc:spChg chg="mod">
          <ac:chgData name="Sherzod Elamanov" userId="e52a9127-9ee9-4f89-a575-fff8ba45a069" providerId="ADAL" clId="{027FA5B4-E800-41F6-AA2B-EEE363933452}" dt="2023-06-26T07:03:21.119" v="689" actId="20577"/>
          <ac:spMkLst>
            <pc:docMk/>
            <pc:sldMk cId="452512295" sldId="309"/>
            <ac:spMk id="4" creationId="{37580619-F448-B76F-A400-746A1A653002}"/>
          </ac:spMkLst>
        </pc:spChg>
      </pc:sldChg>
    </pc:docChg>
  </pc:docChgLst>
  <pc:docChgLst>
    <pc:chgData name="Sherzod Elamanov" userId="e52a9127-9ee9-4f89-a575-fff8ba45a069" providerId="ADAL" clId="{4CB75BBA-C3F8-4C62-B994-CCF493756211}"/>
    <pc:docChg chg="undo custSel addSld delSld modSld sldOrd">
      <pc:chgData name="Sherzod Elamanov" userId="e52a9127-9ee9-4f89-a575-fff8ba45a069" providerId="ADAL" clId="{4CB75BBA-C3F8-4C62-B994-CCF493756211}" dt="2023-05-16T05:11:26.866" v="1981" actId="1076"/>
      <pc:docMkLst>
        <pc:docMk/>
      </pc:docMkLst>
      <pc:sldChg chg="modSp mod">
        <pc:chgData name="Sherzod Elamanov" userId="e52a9127-9ee9-4f89-a575-fff8ba45a069" providerId="ADAL" clId="{4CB75BBA-C3F8-4C62-B994-CCF493756211}" dt="2023-05-11T08:12:53.491" v="204" actId="20577"/>
        <pc:sldMkLst>
          <pc:docMk/>
          <pc:sldMk cId="1827208134" sldId="258"/>
        </pc:sldMkLst>
        <pc:spChg chg="mod">
          <ac:chgData name="Sherzod Elamanov" userId="e52a9127-9ee9-4f89-a575-fff8ba45a069" providerId="ADAL" clId="{4CB75BBA-C3F8-4C62-B994-CCF493756211}" dt="2023-05-11T08:12:53.491" v="204" actId="20577"/>
          <ac:spMkLst>
            <pc:docMk/>
            <pc:sldMk cId="1827208134" sldId="258"/>
            <ac:spMk id="2" creationId="{00000000-0000-0000-0000-000000000000}"/>
          </ac:spMkLst>
        </pc:spChg>
      </pc:sldChg>
      <pc:sldChg chg="addSp delSp modSp mod">
        <pc:chgData name="Sherzod Elamanov" userId="e52a9127-9ee9-4f89-a575-fff8ba45a069" providerId="ADAL" clId="{4CB75BBA-C3F8-4C62-B994-CCF493756211}" dt="2023-05-16T05:05:49.223" v="1940" actId="14100"/>
        <pc:sldMkLst>
          <pc:docMk/>
          <pc:sldMk cId="3104291283" sldId="260"/>
        </pc:sldMkLst>
        <pc:spChg chg="mod">
          <ac:chgData name="Sherzod Elamanov" userId="e52a9127-9ee9-4f89-a575-fff8ba45a069" providerId="ADAL" clId="{4CB75BBA-C3F8-4C62-B994-CCF493756211}" dt="2023-05-12T03:36:46.200" v="1370" actId="21"/>
          <ac:spMkLst>
            <pc:docMk/>
            <pc:sldMk cId="3104291283" sldId="260"/>
            <ac:spMk id="3" creationId="{00000000-0000-0000-0000-000000000000}"/>
          </ac:spMkLst>
        </pc:spChg>
        <pc:spChg chg="add mod">
          <ac:chgData name="Sherzod Elamanov" userId="e52a9127-9ee9-4f89-a575-fff8ba45a069" providerId="ADAL" clId="{4CB75BBA-C3F8-4C62-B994-CCF493756211}" dt="2023-05-12T03:27:48.562" v="1265" actId="1076"/>
          <ac:spMkLst>
            <pc:docMk/>
            <pc:sldMk cId="3104291283" sldId="260"/>
            <ac:spMk id="4" creationId="{1B1AB28E-C140-C38E-E79B-2EDC15BA04C8}"/>
          </ac:spMkLst>
        </pc:spChg>
        <pc:spChg chg="add del mod">
          <ac:chgData name="Sherzod Elamanov" userId="e52a9127-9ee9-4f89-a575-fff8ba45a069" providerId="ADAL" clId="{4CB75BBA-C3F8-4C62-B994-CCF493756211}" dt="2023-05-12T03:04:26.782" v="1067" actId="478"/>
          <ac:spMkLst>
            <pc:docMk/>
            <pc:sldMk cId="3104291283" sldId="260"/>
            <ac:spMk id="5" creationId="{A1471480-7620-DBBF-A89F-C10298BFE821}"/>
          </ac:spMkLst>
        </pc:spChg>
        <pc:spChg chg="add del mod">
          <ac:chgData name="Sherzod Elamanov" userId="e52a9127-9ee9-4f89-a575-fff8ba45a069" providerId="ADAL" clId="{4CB75BBA-C3F8-4C62-B994-CCF493756211}" dt="2023-05-12T03:26:38.770" v="1231" actId="478"/>
          <ac:spMkLst>
            <pc:docMk/>
            <pc:sldMk cId="3104291283" sldId="260"/>
            <ac:spMk id="6" creationId="{7442A290-CB3B-658D-5CC6-3B67A7112AC7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8" creationId="{5A820C5C-8217-A595-7A9C-72E7BA124E12}"/>
          </ac:spMkLst>
        </pc:spChg>
        <pc:spChg chg="add del mod">
          <ac:chgData name="Sherzod Elamanov" userId="e52a9127-9ee9-4f89-a575-fff8ba45a069" providerId="ADAL" clId="{4CB75BBA-C3F8-4C62-B994-CCF493756211}" dt="2023-05-12T03:04:17.057" v="1064" actId="478"/>
          <ac:spMkLst>
            <pc:docMk/>
            <pc:sldMk cId="3104291283" sldId="260"/>
            <ac:spMk id="9" creationId="{E20E7F4A-A015-977D-1A0D-F990EE6C76FE}"/>
          </ac:spMkLst>
        </pc:spChg>
        <pc:spChg chg="add del mod">
          <ac:chgData name="Sherzod Elamanov" userId="e52a9127-9ee9-4f89-a575-fff8ba45a069" providerId="ADAL" clId="{4CB75BBA-C3F8-4C62-B994-CCF493756211}" dt="2023-05-12T03:04:18.027" v="1065" actId="478"/>
          <ac:spMkLst>
            <pc:docMk/>
            <pc:sldMk cId="3104291283" sldId="260"/>
            <ac:spMk id="10" creationId="{1AA45D26-C138-7217-EAFB-52CDF958BAE4}"/>
          </ac:spMkLst>
        </pc:spChg>
        <pc:spChg chg="add del mod">
          <ac:chgData name="Sherzod Elamanov" userId="e52a9127-9ee9-4f89-a575-fff8ba45a069" providerId="ADAL" clId="{4CB75BBA-C3F8-4C62-B994-CCF493756211}" dt="2023-05-12T03:20:28.829" v="1158" actId="478"/>
          <ac:spMkLst>
            <pc:docMk/>
            <pc:sldMk cId="3104291283" sldId="260"/>
            <ac:spMk id="11" creationId="{1BD58490-11B8-C384-3599-A468C3DA441D}"/>
          </ac:spMkLst>
        </pc:spChg>
        <pc:spChg chg="mod">
          <ac:chgData name="Sherzod Elamanov" userId="e52a9127-9ee9-4f89-a575-fff8ba45a069" providerId="ADAL" clId="{4CB75BBA-C3F8-4C62-B994-CCF493756211}" dt="2023-05-16T05:05:49.223" v="1940" actId="14100"/>
          <ac:spMkLst>
            <pc:docMk/>
            <pc:sldMk cId="3104291283" sldId="260"/>
            <ac:spMk id="11" creationId="{49C954E8-9B77-6AD7-D554-7BA65142EA17}"/>
          </ac:spMkLst>
        </pc:spChg>
        <pc:spChg chg="add del mod">
          <ac:chgData name="Sherzod Elamanov" userId="e52a9127-9ee9-4f89-a575-fff8ba45a069" providerId="ADAL" clId="{4CB75BBA-C3F8-4C62-B994-CCF493756211}" dt="2023-05-12T03:24:02.704" v="1201" actId="478"/>
          <ac:spMkLst>
            <pc:docMk/>
            <pc:sldMk cId="3104291283" sldId="260"/>
            <ac:spMk id="12" creationId="{F18D79FD-DDB9-AC05-ECF9-0E31EA99D0DD}"/>
          </ac:spMkLst>
        </pc:spChg>
        <pc:spChg chg="add del mod">
          <ac:chgData name="Sherzod Elamanov" userId="e52a9127-9ee9-4f89-a575-fff8ba45a069" providerId="ADAL" clId="{4CB75BBA-C3F8-4C62-B994-CCF493756211}" dt="2023-05-12T03:24:00.011" v="1200" actId="478"/>
          <ac:spMkLst>
            <pc:docMk/>
            <pc:sldMk cId="3104291283" sldId="260"/>
            <ac:spMk id="13" creationId="{16ED486D-5321-25FA-07DA-835254A78842}"/>
          </ac:spMkLst>
        </pc:spChg>
        <pc:spChg chg="add mod">
          <ac:chgData name="Sherzod Elamanov" userId="e52a9127-9ee9-4f89-a575-fff8ba45a069" providerId="ADAL" clId="{4CB75BBA-C3F8-4C62-B994-CCF493756211}" dt="2023-05-12T03:32:35.545" v="1332" actId="20577"/>
          <ac:spMkLst>
            <pc:docMk/>
            <pc:sldMk cId="3104291283" sldId="260"/>
            <ac:spMk id="21" creationId="{743EFBE3-E1F0-666D-F51A-6990922A47CE}"/>
          </ac:spMkLst>
        </pc:spChg>
        <pc:spChg chg="add mod">
          <ac:chgData name="Sherzod Elamanov" userId="e52a9127-9ee9-4f89-a575-fff8ba45a069" providerId="ADAL" clId="{4CB75BBA-C3F8-4C62-B994-CCF493756211}" dt="2023-05-12T03:04:29.042" v="1069" actId="571"/>
          <ac:spMkLst>
            <pc:docMk/>
            <pc:sldMk cId="3104291283" sldId="260"/>
            <ac:spMk id="29" creationId="{C858601A-5722-10AF-C1AC-5051FAE5898E}"/>
          </ac:spMkLst>
        </pc:spChg>
        <pc:spChg chg="add del mod">
          <ac:chgData name="Sherzod Elamanov" userId="e52a9127-9ee9-4f89-a575-fff8ba45a069" providerId="ADAL" clId="{4CB75BBA-C3F8-4C62-B994-CCF493756211}" dt="2023-05-12T03:04:32.241" v="1071"/>
          <ac:spMkLst>
            <pc:docMk/>
            <pc:sldMk cId="3104291283" sldId="260"/>
            <ac:spMk id="30" creationId="{4DCF2930-6BAD-480A-A993-9D9BC3647FB0}"/>
          </ac:spMkLst>
        </pc:spChg>
        <pc:spChg chg="add mod">
          <ac:chgData name="Sherzod Elamanov" userId="e52a9127-9ee9-4f89-a575-fff8ba45a069" providerId="ADAL" clId="{4CB75BBA-C3F8-4C62-B994-CCF493756211}" dt="2023-05-12T03:27:48.562" v="1265" actId="1076"/>
          <ac:spMkLst>
            <pc:docMk/>
            <pc:sldMk cId="3104291283" sldId="260"/>
            <ac:spMk id="31" creationId="{E4C36911-49E4-6663-BC91-89D473832866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32" creationId="{D977E607-724C-8DE5-7AA7-BA0979309DF8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33" creationId="{08BB7689-D3FE-C9A7-A89E-E5846A3DF1D2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37" creationId="{4342A299-7D80-4491-9334-73D8DC7AACA8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61" creationId="{70A9ED72-8A7B-5AD3-0F1F-D7EA6C4984FD}"/>
          </ac:spMkLst>
        </pc:spChg>
        <pc:spChg chg="add del mod">
          <ac:chgData name="Sherzod Elamanov" userId="e52a9127-9ee9-4f89-a575-fff8ba45a069" providerId="ADAL" clId="{4CB75BBA-C3F8-4C62-B994-CCF493756211}" dt="2023-05-12T03:22:41.695" v="1173" actId="478"/>
          <ac:spMkLst>
            <pc:docMk/>
            <pc:sldMk cId="3104291283" sldId="260"/>
            <ac:spMk id="62" creationId="{0ADA1692-8751-93E4-59FC-4421D59B11EF}"/>
          </ac:spMkLst>
        </pc:spChg>
        <pc:spChg chg="add del mod">
          <ac:chgData name="Sherzod Elamanov" userId="e52a9127-9ee9-4f89-a575-fff8ba45a069" providerId="ADAL" clId="{4CB75BBA-C3F8-4C62-B994-CCF493756211}" dt="2023-05-12T03:22:41.089" v="1172" actId="478"/>
          <ac:spMkLst>
            <pc:docMk/>
            <pc:sldMk cId="3104291283" sldId="260"/>
            <ac:spMk id="63" creationId="{D260C389-6785-47BE-8FE5-B8420CB13E4A}"/>
          </ac:spMkLst>
        </pc:spChg>
        <pc:spChg chg="add mod or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0" creationId="{81AABEB8-5F9D-DF83-F8AC-EF55C39B1F8B}"/>
          </ac:spMkLst>
        </pc:spChg>
        <pc:spChg chg="add mod or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1" creationId="{D319B62E-E276-71E9-0CFE-DBE5BE684859}"/>
          </ac:spMkLst>
        </pc:spChg>
        <pc:spChg chg="add mod">
          <ac:chgData name="Sherzod Elamanov" userId="e52a9127-9ee9-4f89-a575-fff8ba45a069" providerId="ADAL" clId="{4CB75BBA-C3F8-4C62-B994-CCF493756211}" dt="2023-05-12T03:24:08.328" v="1203" actId="571"/>
          <ac:spMkLst>
            <pc:docMk/>
            <pc:sldMk cId="3104291283" sldId="260"/>
            <ac:spMk id="73" creationId="{92BC646D-6D7B-B47C-CBA8-3AD67C5A90E1}"/>
          </ac:spMkLst>
        </pc:spChg>
        <pc:spChg chg="add mod">
          <ac:chgData name="Sherzod Elamanov" userId="e52a9127-9ee9-4f89-a575-fff8ba45a069" providerId="ADAL" clId="{4CB75BBA-C3F8-4C62-B994-CCF493756211}" dt="2023-05-12T03:24:08.328" v="1203" actId="571"/>
          <ac:spMkLst>
            <pc:docMk/>
            <pc:sldMk cId="3104291283" sldId="260"/>
            <ac:spMk id="74" creationId="{D96D7075-D1F7-06D7-4849-C8145F6BEBCC}"/>
          </ac:spMkLst>
        </pc:spChg>
        <pc:spChg chg="add mod">
          <ac:chgData name="Sherzod Elamanov" userId="e52a9127-9ee9-4f89-a575-fff8ba45a069" providerId="ADAL" clId="{4CB75BBA-C3F8-4C62-B994-CCF493756211}" dt="2023-05-12T03:24:08.328" v="1203" actId="571"/>
          <ac:spMkLst>
            <pc:docMk/>
            <pc:sldMk cId="3104291283" sldId="260"/>
            <ac:spMk id="75" creationId="{B82FE073-1C9A-2980-7F55-FA76E22453F8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6" creationId="{8909D512-62D8-1FEB-18E8-928DFDFD7644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7" creationId="{5FBD6DD3-8CBD-3A8E-5792-862A22341D77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8" creationId="{1E03D556-C47E-7FFD-5200-B6E71DF0133E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79" creationId="{A0F20E28-2A23-3DA1-FF99-A2CA5E219200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80" creationId="{39D99DD8-2CE2-E893-2260-BBDB1766ACB6}"/>
          </ac:spMkLst>
        </pc:spChg>
        <pc:spChg chg="add mod">
          <ac:chgData name="Sherzod Elamanov" userId="e52a9127-9ee9-4f89-a575-fff8ba45a069" providerId="ADAL" clId="{4CB75BBA-C3F8-4C62-B994-CCF493756211}" dt="2023-05-12T03:26:14.639" v="1228" actId="1076"/>
          <ac:spMkLst>
            <pc:docMk/>
            <pc:sldMk cId="3104291283" sldId="260"/>
            <ac:spMk id="81" creationId="{39738E01-D46A-EB60-E9A8-2472BEA0D8D7}"/>
          </ac:spMkLst>
        </pc:spChg>
        <pc:spChg chg="add del mod">
          <ac:chgData name="Sherzod Elamanov" userId="e52a9127-9ee9-4f89-a575-fff8ba45a069" providerId="ADAL" clId="{4CB75BBA-C3F8-4C62-B994-CCF493756211}" dt="2023-05-12T03:28:15.780" v="1269" actId="478"/>
          <ac:spMkLst>
            <pc:docMk/>
            <pc:sldMk cId="3104291283" sldId="260"/>
            <ac:spMk id="85" creationId="{8EB26F0A-D407-31B3-FA5F-30A9DF1F8933}"/>
          </ac:spMkLst>
        </pc:spChg>
        <pc:spChg chg="add del mod">
          <ac:chgData name="Sherzod Elamanov" userId="e52a9127-9ee9-4f89-a575-fff8ba45a069" providerId="ADAL" clId="{4CB75BBA-C3F8-4C62-B994-CCF493756211}" dt="2023-05-12T03:28:15.780" v="1269" actId="478"/>
          <ac:spMkLst>
            <pc:docMk/>
            <pc:sldMk cId="3104291283" sldId="260"/>
            <ac:spMk id="86" creationId="{4EE310ED-CC40-F7A6-BAAE-DC835A85714F}"/>
          </ac:spMkLst>
        </pc:spChg>
        <pc:spChg chg="add del mod">
          <ac:chgData name="Sherzod Elamanov" userId="e52a9127-9ee9-4f89-a575-fff8ba45a069" providerId="ADAL" clId="{4CB75BBA-C3F8-4C62-B994-CCF493756211}" dt="2023-05-12T03:28:15.780" v="1269" actId="478"/>
          <ac:spMkLst>
            <pc:docMk/>
            <pc:sldMk cId="3104291283" sldId="260"/>
            <ac:spMk id="87" creationId="{846A5FF8-645E-B5A6-2BAC-A3E69845F70C}"/>
          </ac:spMkLst>
        </pc:spChg>
        <pc:spChg chg="add del mod">
          <ac:chgData name="Sherzod Elamanov" userId="e52a9127-9ee9-4f89-a575-fff8ba45a069" providerId="ADAL" clId="{4CB75BBA-C3F8-4C62-B994-CCF493756211}" dt="2023-05-12T03:28:22.995" v="1274"/>
          <ac:spMkLst>
            <pc:docMk/>
            <pc:sldMk cId="3104291283" sldId="260"/>
            <ac:spMk id="101" creationId="{373B66E1-9210-D59D-6952-88F249B631D0}"/>
          </ac:spMkLst>
        </pc:spChg>
        <pc:spChg chg="add del mod">
          <ac:chgData name="Sherzod Elamanov" userId="e52a9127-9ee9-4f89-a575-fff8ba45a069" providerId="ADAL" clId="{4CB75BBA-C3F8-4C62-B994-CCF493756211}" dt="2023-05-12T03:28:22.995" v="1274"/>
          <ac:spMkLst>
            <pc:docMk/>
            <pc:sldMk cId="3104291283" sldId="260"/>
            <ac:spMk id="102" creationId="{E3893410-AA12-4C57-9369-CC9CC6CCBE39}"/>
          </ac:spMkLst>
        </pc:spChg>
        <pc:spChg chg="add del mod">
          <ac:chgData name="Sherzod Elamanov" userId="e52a9127-9ee9-4f89-a575-fff8ba45a069" providerId="ADAL" clId="{4CB75BBA-C3F8-4C62-B994-CCF493756211}" dt="2023-05-12T03:28:22.995" v="1274"/>
          <ac:spMkLst>
            <pc:docMk/>
            <pc:sldMk cId="3104291283" sldId="260"/>
            <ac:spMk id="103" creationId="{B2557CE7-5D7C-5DEA-52BA-755D9FCDDF46}"/>
          </ac:spMkLst>
        </pc:spChg>
        <pc:spChg chg="add mod">
          <ac:chgData name="Sherzod Elamanov" userId="e52a9127-9ee9-4f89-a575-fff8ba45a069" providerId="ADAL" clId="{4CB75BBA-C3F8-4C62-B994-CCF493756211}" dt="2023-05-12T03:28:30.362" v="1276" actId="1076"/>
          <ac:spMkLst>
            <pc:docMk/>
            <pc:sldMk cId="3104291283" sldId="260"/>
            <ac:spMk id="104" creationId="{4856B615-0DC6-E06D-39F8-357AD306EE6F}"/>
          </ac:spMkLst>
        </pc:spChg>
        <pc:spChg chg="add mod">
          <ac:chgData name="Sherzod Elamanov" userId="e52a9127-9ee9-4f89-a575-fff8ba45a069" providerId="ADAL" clId="{4CB75BBA-C3F8-4C62-B994-CCF493756211}" dt="2023-05-12T03:28:30.362" v="1276" actId="1076"/>
          <ac:spMkLst>
            <pc:docMk/>
            <pc:sldMk cId="3104291283" sldId="260"/>
            <ac:spMk id="105" creationId="{7447ECF5-D611-3019-FE14-77F8492E10DF}"/>
          </ac:spMkLst>
        </pc:spChg>
        <pc:spChg chg="add mod">
          <ac:chgData name="Sherzod Elamanov" userId="e52a9127-9ee9-4f89-a575-fff8ba45a069" providerId="ADAL" clId="{4CB75BBA-C3F8-4C62-B994-CCF493756211}" dt="2023-05-12T03:28:30.362" v="1276" actId="1076"/>
          <ac:spMkLst>
            <pc:docMk/>
            <pc:sldMk cId="3104291283" sldId="260"/>
            <ac:spMk id="106" creationId="{45E2CD52-F2AC-44E3-288E-74A1F1B4F128}"/>
          </ac:spMkLst>
        </pc:spChg>
        <pc:spChg chg="add mod">
          <ac:chgData name="Sherzod Elamanov" userId="e52a9127-9ee9-4f89-a575-fff8ba45a069" providerId="ADAL" clId="{4CB75BBA-C3F8-4C62-B994-CCF493756211}" dt="2023-05-12T03:30:22.399" v="1303" actId="20577"/>
          <ac:spMkLst>
            <pc:docMk/>
            <pc:sldMk cId="3104291283" sldId="260"/>
            <ac:spMk id="116" creationId="{19B79B1C-8962-8B5F-D586-E1EC88A6FED5}"/>
          </ac:spMkLst>
        </pc:spChg>
        <pc:spChg chg="add mod">
          <ac:chgData name="Sherzod Elamanov" userId="e52a9127-9ee9-4f89-a575-fff8ba45a069" providerId="ADAL" clId="{4CB75BBA-C3F8-4C62-B994-CCF493756211}" dt="2023-05-12T03:32:08.002" v="1331" actId="20577"/>
          <ac:spMkLst>
            <pc:docMk/>
            <pc:sldMk cId="3104291283" sldId="260"/>
            <ac:spMk id="117" creationId="{F9966E85-575F-55B9-B789-8BDCCD2AAB5D}"/>
          </ac:spMkLst>
        </pc:spChg>
        <pc:spChg chg="add mod">
          <ac:chgData name="Sherzod Elamanov" userId="e52a9127-9ee9-4f89-a575-fff8ba45a069" providerId="ADAL" clId="{4CB75BBA-C3F8-4C62-B994-CCF493756211}" dt="2023-05-12T03:30:33.986" v="1306" actId="571"/>
          <ac:spMkLst>
            <pc:docMk/>
            <pc:sldMk cId="3104291283" sldId="260"/>
            <ac:spMk id="118" creationId="{C96530C4-D7D0-F913-67D6-224C5731A582}"/>
          </ac:spMkLst>
        </pc:spChg>
        <pc:spChg chg="add mod">
          <ac:chgData name="Sherzod Elamanov" userId="e52a9127-9ee9-4f89-a575-fff8ba45a069" providerId="ADAL" clId="{4CB75BBA-C3F8-4C62-B994-CCF493756211}" dt="2023-05-12T03:30:36.868" v="1307" actId="571"/>
          <ac:spMkLst>
            <pc:docMk/>
            <pc:sldMk cId="3104291283" sldId="260"/>
            <ac:spMk id="119" creationId="{FA4F00FC-2864-9795-8C56-AFD285D83FDD}"/>
          </ac:spMkLst>
        </pc:spChg>
        <pc:spChg chg="add mod">
          <ac:chgData name="Sherzod Elamanov" userId="e52a9127-9ee9-4f89-a575-fff8ba45a069" providerId="ADAL" clId="{4CB75BBA-C3F8-4C62-B994-CCF493756211}" dt="2023-05-12T03:31:46.466" v="1323" actId="1076"/>
          <ac:spMkLst>
            <pc:docMk/>
            <pc:sldMk cId="3104291283" sldId="260"/>
            <ac:spMk id="121" creationId="{27660A09-C549-2D44-752E-069DE97E858D}"/>
          </ac:spMkLst>
        </pc:spChg>
        <pc:spChg chg="add mod">
          <ac:chgData name="Sherzod Elamanov" userId="e52a9127-9ee9-4f89-a575-fff8ba45a069" providerId="ADAL" clId="{4CB75BBA-C3F8-4C62-B994-CCF493756211}" dt="2023-05-12T03:31:49.697" v="1324" actId="1076"/>
          <ac:spMkLst>
            <pc:docMk/>
            <pc:sldMk cId="3104291283" sldId="260"/>
            <ac:spMk id="125" creationId="{FBC24A49-DD64-E78C-7F93-A9C5E037E133}"/>
          </ac:spMkLst>
        </pc:spChg>
        <pc:spChg chg="add mod">
          <ac:chgData name="Sherzod Elamanov" userId="e52a9127-9ee9-4f89-a575-fff8ba45a069" providerId="ADAL" clId="{4CB75BBA-C3F8-4C62-B994-CCF493756211}" dt="2023-05-12T03:32:06.167" v="1330" actId="20577"/>
          <ac:spMkLst>
            <pc:docMk/>
            <pc:sldMk cId="3104291283" sldId="260"/>
            <ac:spMk id="128" creationId="{F287F422-E438-4464-09DE-443EA27B0D6C}"/>
          </ac:spMkLst>
        </pc:spChg>
        <pc:spChg chg="add mod">
          <ac:chgData name="Sherzod Elamanov" userId="e52a9127-9ee9-4f89-a575-fff8ba45a069" providerId="ADAL" clId="{4CB75BBA-C3F8-4C62-B994-CCF493756211}" dt="2023-05-12T03:32:04.121" v="1329" actId="20577"/>
          <ac:spMkLst>
            <pc:docMk/>
            <pc:sldMk cId="3104291283" sldId="260"/>
            <ac:spMk id="130" creationId="{C6448764-136D-6B16-78C0-FC12469A991C}"/>
          </ac:spMkLst>
        </pc:spChg>
        <pc:spChg chg="add mod">
          <ac:chgData name="Sherzod Elamanov" userId="e52a9127-9ee9-4f89-a575-fff8ba45a069" providerId="ADAL" clId="{4CB75BBA-C3F8-4C62-B994-CCF493756211}" dt="2023-05-12T03:33:00.033" v="1366" actId="14100"/>
          <ac:spMkLst>
            <pc:docMk/>
            <pc:sldMk cId="3104291283" sldId="260"/>
            <ac:spMk id="131" creationId="{8CABE20A-90C7-C046-7145-CD3D10F44CFE}"/>
          </ac:spMkLst>
        </pc:spChg>
        <pc:cxnChg chg="add mod">
          <ac:chgData name="Sherzod Elamanov" userId="e52a9127-9ee9-4f89-a575-fff8ba45a069" providerId="ADAL" clId="{4CB75BBA-C3F8-4C62-B994-CCF493756211}" dt="2023-05-12T03:27:48.562" v="1265" actId="1076"/>
          <ac:cxnSpMkLst>
            <pc:docMk/>
            <pc:sldMk cId="3104291283" sldId="260"/>
            <ac:cxnSpMk id="14" creationId="{BAEB0B0F-4032-5C9D-E7CA-F2468DC908B5}"/>
          </ac:cxnSpMkLst>
        </pc:cxnChg>
        <pc:cxnChg chg="add del mod">
          <ac:chgData name="Sherzod Elamanov" userId="e52a9127-9ee9-4f89-a575-fff8ba45a069" providerId="ADAL" clId="{4CB75BBA-C3F8-4C62-B994-CCF493756211}" dt="2023-05-12T03:18:06.076" v="1133" actId="478"/>
          <ac:cxnSpMkLst>
            <pc:docMk/>
            <pc:sldMk cId="3104291283" sldId="260"/>
            <ac:cxnSpMk id="15" creationId="{E2C1DE89-76E0-14F5-E217-860741CFDD6A}"/>
          </ac:cxnSpMkLst>
        </pc:cxnChg>
        <pc:cxnChg chg="add del mod">
          <ac:chgData name="Sherzod Elamanov" userId="e52a9127-9ee9-4f89-a575-fff8ba45a069" providerId="ADAL" clId="{4CB75BBA-C3F8-4C62-B994-CCF493756211}" dt="2023-05-12T03:19:07.634" v="1146" actId="478"/>
          <ac:cxnSpMkLst>
            <pc:docMk/>
            <pc:sldMk cId="3104291283" sldId="260"/>
            <ac:cxnSpMk id="16" creationId="{5F98915B-7746-AD26-0F31-669FA8D5CFD0}"/>
          </ac:cxnSpMkLst>
        </pc:cxnChg>
        <pc:cxnChg chg="add del mod">
          <ac:chgData name="Sherzod Elamanov" userId="e52a9127-9ee9-4f89-a575-fff8ba45a069" providerId="ADAL" clId="{4CB75BBA-C3F8-4C62-B994-CCF493756211}" dt="2023-05-12T03:18:06.633" v="1134" actId="478"/>
          <ac:cxnSpMkLst>
            <pc:docMk/>
            <pc:sldMk cId="3104291283" sldId="260"/>
            <ac:cxnSpMk id="17" creationId="{1A636011-9492-C608-B33B-AE5322AC55CD}"/>
          </ac:cxnSpMkLst>
        </pc:cxnChg>
        <pc:cxnChg chg="add del mod">
          <ac:chgData name="Sherzod Elamanov" userId="e52a9127-9ee9-4f89-a575-fff8ba45a069" providerId="ADAL" clId="{4CB75BBA-C3F8-4C62-B994-CCF493756211}" dt="2023-05-12T03:19:08.362" v="1147" actId="478"/>
          <ac:cxnSpMkLst>
            <pc:docMk/>
            <pc:sldMk cId="3104291283" sldId="260"/>
            <ac:cxnSpMk id="18" creationId="{C2FCAF21-BEAC-A0B9-9056-E71B65A44B15}"/>
          </ac:cxnSpMkLst>
        </pc:cxnChg>
        <pc:cxnChg chg="add del mod">
          <ac:chgData name="Sherzod Elamanov" userId="e52a9127-9ee9-4f89-a575-fff8ba45a069" providerId="ADAL" clId="{4CB75BBA-C3F8-4C62-B994-CCF493756211}" dt="2023-05-12T03:17:02.009" v="1123" actId="478"/>
          <ac:cxnSpMkLst>
            <pc:docMk/>
            <pc:sldMk cId="3104291283" sldId="260"/>
            <ac:cxnSpMk id="19" creationId="{03AF021D-6949-C948-7777-6772D3675F2D}"/>
          </ac:cxnSpMkLst>
        </pc:cxnChg>
        <pc:cxnChg chg="add mod">
          <ac:chgData name="Sherzod Elamanov" userId="e52a9127-9ee9-4f89-a575-fff8ba45a069" providerId="ADAL" clId="{4CB75BBA-C3F8-4C62-B994-CCF493756211}" dt="2023-05-12T03:27:48.562" v="1265" actId="1076"/>
          <ac:cxnSpMkLst>
            <pc:docMk/>
            <pc:sldMk cId="3104291283" sldId="260"/>
            <ac:cxnSpMk id="20" creationId="{B8FBD2B0-5FD3-BE72-7FA0-A92BA26478EB}"/>
          </ac:cxnSpMkLst>
        </pc:cxnChg>
        <pc:cxnChg chg="add mod">
          <ac:chgData name="Sherzod Elamanov" userId="e52a9127-9ee9-4f89-a575-fff8ba45a069" providerId="ADAL" clId="{4CB75BBA-C3F8-4C62-B994-CCF493756211}" dt="2023-05-12T03:31:08.415" v="1317" actId="1076"/>
          <ac:cxnSpMkLst>
            <pc:docMk/>
            <pc:sldMk cId="3104291283" sldId="260"/>
            <ac:cxnSpMk id="41" creationId="{C799C20C-0737-E0B6-2A0A-57819D064017}"/>
          </ac:cxnSpMkLst>
        </pc:cxnChg>
        <pc:cxnChg chg="add mod">
          <ac:chgData name="Sherzod Elamanov" userId="e52a9127-9ee9-4f89-a575-fff8ba45a069" providerId="ADAL" clId="{4CB75BBA-C3F8-4C62-B994-CCF493756211}" dt="2023-05-12T03:31:36.853" v="1322" actId="14100"/>
          <ac:cxnSpMkLst>
            <pc:docMk/>
            <pc:sldMk cId="3104291283" sldId="260"/>
            <ac:cxnSpMk id="52" creationId="{C32B38EB-5CE7-3CFF-B0A0-5EFE1B015DC8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55" creationId="{E7FD1727-F5EC-C955-D545-66DC77874639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64" creationId="{3F36FDEE-73AA-8392-D94B-68800A01BECD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82" creationId="{0C7D8A6B-4BE0-42A6-BD35-EE6DC547A935}"/>
          </ac:cxnSpMkLst>
        </pc:cxnChg>
        <pc:cxnChg chg="add mod">
          <ac:chgData name="Sherzod Elamanov" userId="e52a9127-9ee9-4f89-a575-fff8ba45a069" providerId="ADAL" clId="{4CB75BBA-C3F8-4C62-B994-CCF493756211}" dt="2023-05-12T03:26:14.639" v="1228" actId="1076"/>
          <ac:cxnSpMkLst>
            <pc:docMk/>
            <pc:sldMk cId="3104291283" sldId="260"/>
            <ac:cxnSpMk id="84" creationId="{C1241E02-5F45-A4F9-4687-7E0C468E9125}"/>
          </ac:cxnSpMkLst>
        </pc:cxnChg>
        <pc:cxnChg chg="add del mod">
          <ac:chgData name="Sherzod Elamanov" userId="e52a9127-9ee9-4f89-a575-fff8ba45a069" providerId="ADAL" clId="{4CB75BBA-C3F8-4C62-B994-CCF493756211}" dt="2023-05-12T03:28:16.991" v="1270" actId="478"/>
          <ac:cxnSpMkLst>
            <pc:docMk/>
            <pc:sldMk cId="3104291283" sldId="260"/>
            <ac:cxnSpMk id="88" creationId="{64AB1D7B-949C-3E00-49C9-14DA1587C26F}"/>
          </ac:cxnSpMkLst>
        </pc:cxnChg>
        <pc:cxnChg chg="add mod">
          <ac:chgData name="Sherzod Elamanov" userId="e52a9127-9ee9-4f89-a575-fff8ba45a069" providerId="ADAL" clId="{4CB75BBA-C3F8-4C62-B994-CCF493756211}" dt="2023-05-12T03:28:30.362" v="1276" actId="1076"/>
          <ac:cxnSpMkLst>
            <pc:docMk/>
            <pc:sldMk cId="3104291283" sldId="260"/>
            <ac:cxnSpMk id="107" creationId="{5EDB411E-AA87-9917-E449-E752EDDD029B}"/>
          </ac:cxnSpMkLst>
        </pc:cxnChg>
        <pc:cxnChg chg="add mod">
          <ac:chgData name="Sherzod Elamanov" userId="e52a9127-9ee9-4f89-a575-fff8ba45a069" providerId="ADAL" clId="{4CB75BBA-C3F8-4C62-B994-CCF493756211}" dt="2023-05-12T03:29:27.455" v="1280" actId="1076"/>
          <ac:cxnSpMkLst>
            <pc:docMk/>
            <pc:sldMk cId="3104291283" sldId="260"/>
            <ac:cxnSpMk id="109" creationId="{47C02EC7-6444-81BE-E71C-ABA377972525}"/>
          </ac:cxnSpMkLst>
        </pc:cxnChg>
        <pc:cxnChg chg="add mod">
          <ac:chgData name="Sherzod Elamanov" userId="e52a9127-9ee9-4f89-a575-fff8ba45a069" providerId="ADAL" clId="{4CB75BBA-C3F8-4C62-B994-CCF493756211}" dt="2023-05-12T03:29:38.054" v="1284" actId="1076"/>
          <ac:cxnSpMkLst>
            <pc:docMk/>
            <pc:sldMk cId="3104291283" sldId="260"/>
            <ac:cxnSpMk id="110" creationId="{2CCC9573-CAEE-18BD-ACC6-2BCA4C7ED6B0}"/>
          </ac:cxnSpMkLst>
        </pc:cxnChg>
        <pc:cxnChg chg="add mod">
          <ac:chgData name="Sherzod Elamanov" userId="e52a9127-9ee9-4f89-a575-fff8ba45a069" providerId="ADAL" clId="{4CB75BBA-C3F8-4C62-B994-CCF493756211}" dt="2023-05-12T03:29:40.681" v="1286" actId="571"/>
          <ac:cxnSpMkLst>
            <pc:docMk/>
            <pc:sldMk cId="3104291283" sldId="260"/>
            <ac:cxnSpMk id="112" creationId="{88836CCB-E036-729A-E60B-54EFF08BB0D1}"/>
          </ac:cxnSpMkLst>
        </pc:cxnChg>
        <pc:cxnChg chg="add mod">
          <ac:chgData name="Sherzod Elamanov" userId="e52a9127-9ee9-4f89-a575-fff8ba45a069" providerId="ADAL" clId="{4CB75BBA-C3F8-4C62-B994-CCF493756211}" dt="2023-05-12T03:29:45.151" v="1287" actId="571"/>
          <ac:cxnSpMkLst>
            <pc:docMk/>
            <pc:sldMk cId="3104291283" sldId="260"/>
            <ac:cxnSpMk id="113" creationId="{3C4909E9-4B9E-6F53-5722-503779B32F9C}"/>
          </ac:cxnSpMkLst>
        </pc:cxnChg>
        <pc:cxnChg chg="add mod">
          <ac:chgData name="Sherzod Elamanov" userId="e52a9127-9ee9-4f89-a575-fff8ba45a069" providerId="ADAL" clId="{4CB75BBA-C3F8-4C62-B994-CCF493756211}" dt="2023-05-12T03:29:48.423" v="1288" actId="571"/>
          <ac:cxnSpMkLst>
            <pc:docMk/>
            <pc:sldMk cId="3104291283" sldId="260"/>
            <ac:cxnSpMk id="114" creationId="{B6000E5F-5A58-ED15-A36F-4462A142E19F}"/>
          </ac:cxnSpMkLst>
        </pc:cxnChg>
        <pc:cxnChg chg="add mod">
          <ac:chgData name="Sherzod Elamanov" userId="e52a9127-9ee9-4f89-a575-fff8ba45a069" providerId="ADAL" clId="{4CB75BBA-C3F8-4C62-B994-CCF493756211}" dt="2023-05-12T03:31:12.531" v="1318" actId="1076"/>
          <ac:cxnSpMkLst>
            <pc:docMk/>
            <pc:sldMk cId="3104291283" sldId="260"/>
            <ac:cxnSpMk id="120" creationId="{4D5C6474-4BF7-4BD6-DF6F-BEF9E559F501}"/>
          </ac:cxnSpMkLst>
        </pc:cxnChg>
        <pc:cxnChg chg="add mod">
          <ac:chgData name="Sherzod Elamanov" userId="e52a9127-9ee9-4f89-a575-fff8ba45a069" providerId="ADAL" clId="{4CB75BBA-C3F8-4C62-B994-CCF493756211}" dt="2023-05-12T03:31:27.583" v="1321" actId="571"/>
          <ac:cxnSpMkLst>
            <pc:docMk/>
            <pc:sldMk cId="3104291283" sldId="260"/>
            <ac:cxnSpMk id="124" creationId="{14CE13A9-206C-E799-965F-188D7DFAEB21}"/>
          </ac:cxnSpMkLst>
        </pc:cxnChg>
        <pc:cxnChg chg="add mod">
          <ac:chgData name="Sherzod Elamanov" userId="e52a9127-9ee9-4f89-a575-fff8ba45a069" providerId="ADAL" clId="{4CB75BBA-C3F8-4C62-B994-CCF493756211}" dt="2023-05-12T03:31:55.624" v="1326" actId="1076"/>
          <ac:cxnSpMkLst>
            <pc:docMk/>
            <pc:sldMk cId="3104291283" sldId="260"/>
            <ac:cxnSpMk id="127" creationId="{F640BD32-6C62-610F-BB21-8A395DCD78CE}"/>
          </ac:cxnSpMkLst>
        </pc:cxnChg>
        <pc:cxnChg chg="add mod">
          <ac:chgData name="Sherzod Elamanov" userId="e52a9127-9ee9-4f89-a575-fff8ba45a069" providerId="ADAL" clId="{4CB75BBA-C3F8-4C62-B994-CCF493756211}" dt="2023-05-12T03:32:02.556" v="1328" actId="1076"/>
          <ac:cxnSpMkLst>
            <pc:docMk/>
            <pc:sldMk cId="3104291283" sldId="260"/>
            <ac:cxnSpMk id="129" creationId="{8ECCEAAF-E343-654C-778D-8C8A2E331DE0}"/>
          </ac:cxnSpMkLst>
        </pc:cxnChg>
      </pc:sldChg>
      <pc:sldChg chg="modSp del mod">
        <pc:chgData name="Sherzod Elamanov" userId="e52a9127-9ee9-4f89-a575-fff8ba45a069" providerId="ADAL" clId="{4CB75BBA-C3F8-4C62-B994-CCF493756211}" dt="2023-05-12T04:40:19.101" v="1521" actId="47"/>
        <pc:sldMkLst>
          <pc:docMk/>
          <pc:sldMk cId="3118648478" sldId="275"/>
        </pc:sldMkLst>
        <pc:spChg chg="mod">
          <ac:chgData name="Sherzod Elamanov" userId="e52a9127-9ee9-4f89-a575-fff8ba45a069" providerId="ADAL" clId="{4CB75BBA-C3F8-4C62-B994-CCF493756211}" dt="2023-05-11T08:17:56.772" v="370" actId="1076"/>
          <ac:spMkLst>
            <pc:docMk/>
            <pc:sldMk cId="3118648478" sldId="275"/>
            <ac:spMk id="3" creationId="{00000000-0000-0000-0000-000000000000}"/>
          </ac:spMkLst>
        </pc:spChg>
      </pc:sldChg>
      <pc:sldChg chg="addSp delSp modSp mod">
        <pc:chgData name="Sherzod Elamanov" userId="e52a9127-9ee9-4f89-a575-fff8ba45a069" providerId="ADAL" clId="{4CB75BBA-C3F8-4C62-B994-CCF493756211}" dt="2023-05-16T05:10:46.729" v="1970" actId="20577"/>
        <pc:sldMkLst>
          <pc:docMk/>
          <pc:sldMk cId="72136927" sldId="276"/>
        </pc:sldMkLst>
        <pc:spChg chg="mod">
          <ac:chgData name="Sherzod Elamanov" userId="e52a9127-9ee9-4f89-a575-fff8ba45a069" providerId="ADAL" clId="{4CB75BBA-C3F8-4C62-B994-CCF493756211}" dt="2023-05-16T05:10:46.729" v="1970" actId="20577"/>
          <ac:spMkLst>
            <pc:docMk/>
            <pc:sldMk cId="72136927" sldId="276"/>
            <ac:spMk id="2" creationId="{00000000-0000-0000-0000-000000000000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3" creationId="{00000000-0000-0000-0000-000000000000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4" creationId="{4E3D3573-F9B2-2135-6FA1-02D9B2F3E454}"/>
          </ac:spMkLst>
        </pc:spChg>
        <pc:spChg chg="add mod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8" creationId="{F1DE6426-AE45-4422-A49B-9656612BAE7D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45" creationId="{B21A4698-A5FE-4DC8-D365-B373AA3A00A1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50" creationId="{8BA52002-34AB-0A89-09B9-1935B72E7A8B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55" creationId="{EC0DAAFD-B05F-77C0-F1D2-886908A2D01F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58" creationId="{76F076DD-593D-6397-3709-0535417A79E5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60" creationId="{9855737D-E80A-DACE-532A-03F8E6486882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64" creationId="{395852CE-8244-8248-1EAD-413D52BF7A1D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70" creationId="{BFB64ED6-A774-1EA8-C0F0-845EE795FFFA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73" creationId="{627DF6F9-F92C-1AE0-3FA2-A50533290232}"/>
          </ac:spMkLst>
        </pc:spChg>
        <pc:spChg chg="del">
          <ac:chgData name="Sherzod Elamanov" userId="e52a9127-9ee9-4f89-a575-fff8ba45a069" providerId="ADAL" clId="{4CB75BBA-C3F8-4C62-B994-CCF493756211}" dt="2023-05-16T05:10:29.564" v="1943" actId="21"/>
          <ac:spMkLst>
            <pc:docMk/>
            <pc:sldMk cId="72136927" sldId="276"/>
            <ac:spMk id="75" creationId="{D26CA955-0B0E-9AE3-8717-62327975365A}"/>
          </ac:spMkLst>
        </pc:sp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" creationId="{19507D60-5D41-CD5B-0269-BC544AC5103C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46" creationId="{B192ED72-17FB-818B-AA76-13964995EF4B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48" creationId="{5289235B-74F6-6DF4-56E6-39D7441D1F7C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49" creationId="{D7F10027-9606-ECAD-10F4-8592BC450C54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3" creationId="{6F699756-13AC-C9A4-9378-B39C93D619E8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4" creationId="{143CB429-EB3E-BE2E-580C-A18CEC38AA96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7" creationId="{78ECB456-88A4-1253-A2FD-6267CACB4C0E}"/>
          </ac:cxnSpMkLst>
        </pc:cxnChg>
        <pc:cxnChg chg="del">
          <ac:chgData name="Sherzod Elamanov" userId="e52a9127-9ee9-4f89-a575-fff8ba45a069" providerId="ADAL" clId="{4CB75BBA-C3F8-4C62-B994-CCF493756211}" dt="2023-05-16T05:10:29.564" v="1943" actId="21"/>
          <ac:cxnSpMkLst>
            <pc:docMk/>
            <pc:sldMk cId="72136927" sldId="276"/>
            <ac:cxnSpMk id="59" creationId="{48FB6395-C40E-A6E9-C8EF-A8DA3406742C}"/>
          </ac:cxnSpMkLst>
        </pc:cxnChg>
      </pc:sldChg>
      <pc:sldChg chg="addSp modSp mod">
        <pc:chgData name="Sherzod Elamanov" userId="e52a9127-9ee9-4f89-a575-fff8ba45a069" providerId="ADAL" clId="{4CB75BBA-C3F8-4C62-B994-CCF493756211}" dt="2023-05-12T04:52:16.425" v="1861" actId="14100"/>
        <pc:sldMkLst>
          <pc:docMk/>
          <pc:sldMk cId="1550707047" sldId="277"/>
        </pc:sldMkLst>
        <pc:spChg chg="add mod">
          <ac:chgData name="Sherzod Elamanov" userId="e52a9127-9ee9-4f89-a575-fff8ba45a069" providerId="ADAL" clId="{4CB75BBA-C3F8-4C62-B994-CCF493756211}" dt="2023-05-12T02:16:02.560" v="702" actId="20577"/>
          <ac:spMkLst>
            <pc:docMk/>
            <pc:sldMk cId="1550707047" sldId="277"/>
            <ac:spMk id="3" creationId="{079B6476-777F-0EF9-442A-FC4B9A189F16}"/>
          </ac:spMkLst>
        </pc:spChg>
        <pc:spChg chg="add mod">
          <ac:chgData name="Sherzod Elamanov" userId="e52a9127-9ee9-4f89-a575-fff8ba45a069" providerId="ADAL" clId="{4CB75BBA-C3F8-4C62-B994-CCF493756211}" dt="2023-05-12T04:52:16.425" v="1861" actId="14100"/>
          <ac:spMkLst>
            <pc:docMk/>
            <pc:sldMk cId="1550707047" sldId="277"/>
            <ac:spMk id="4" creationId="{77B3F9FC-809C-16F8-D0F8-A45839C34EBF}"/>
          </ac:spMkLst>
        </pc:spChg>
      </pc:sldChg>
      <pc:sldChg chg="modSp mod">
        <pc:chgData name="Sherzod Elamanov" userId="e52a9127-9ee9-4f89-a575-fff8ba45a069" providerId="ADAL" clId="{4CB75BBA-C3F8-4C62-B994-CCF493756211}" dt="2023-05-12T02:58:50.726" v="982"/>
        <pc:sldMkLst>
          <pc:docMk/>
          <pc:sldMk cId="1270591107" sldId="278"/>
        </pc:sldMkLst>
        <pc:spChg chg="mod">
          <ac:chgData name="Sherzod Elamanov" userId="e52a9127-9ee9-4f89-a575-fff8ba45a069" providerId="ADAL" clId="{4CB75BBA-C3F8-4C62-B994-CCF493756211}" dt="2023-05-12T02:58:50.726" v="982"/>
          <ac:spMkLst>
            <pc:docMk/>
            <pc:sldMk cId="1270591107" sldId="278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2T02:11:25.187" v="686" actId="20577"/>
        <pc:sldMkLst>
          <pc:docMk/>
          <pc:sldMk cId="529792626" sldId="280"/>
        </pc:sldMkLst>
        <pc:spChg chg="mod">
          <ac:chgData name="Sherzod Elamanov" userId="e52a9127-9ee9-4f89-a575-fff8ba45a069" providerId="ADAL" clId="{4CB75BBA-C3F8-4C62-B994-CCF493756211}" dt="2023-05-12T02:11:25.187" v="686" actId="20577"/>
          <ac:spMkLst>
            <pc:docMk/>
            <pc:sldMk cId="529792626" sldId="280"/>
            <ac:spMk id="3" creationId="{00000000-0000-0000-0000-000000000000}"/>
          </ac:spMkLst>
        </pc:spChg>
        <pc:graphicFrameChg chg="mod modGraphic">
          <ac:chgData name="Sherzod Elamanov" userId="e52a9127-9ee9-4f89-a575-fff8ba45a069" providerId="ADAL" clId="{4CB75BBA-C3F8-4C62-B994-CCF493756211}" dt="2023-05-12T02:09:09.065" v="642" actId="1076"/>
          <ac:graphicFrameMkLst>
            <pc:docMk/>
            <pc:sldMk cId="529792626" sldId="280"/>
            <ac:graphicFrameMk id="6" creationId="{72DAE89F-9CBE-306D-68AB-DB62BE339E9A}"/>
          </ac:graphicFrameMkLst>
        </pc:graphicFrameChg>
      </pc:sldChg>
      <pc:sldChg chg="modSp mod">
        <pc:chgData name="Sherzod Elamanov" userId="e52a9127-9ee9-4f89-a575-fff8ba45a069" providerId="ADAL" clId="{4CB75BBA-C3F8-4C62-B994-CCF493756211}" dt="2023-05-12T02:23:53.969" v="716" actId="20577"/>
        <pc:sldMkLst>
          <pc:docMk/>
          <pc:sldMk cId="1039682505" sldId="281"/>
        </pc:sldMkLst>
        <pc:spChg chg="mod">
          <ac:chgData name="Sherzod Elamanov" userId="e52a9127-9ee9-4f89-a575-fff8ba45a069" providerId="ADAL" clId="{4CB75BBA-C3F8-4C62-B994-CCF493756211}" dt="2023-05-11T07:12:56.914" v="3" actId="1076"/>
          <ac:spMkLst>
            <pc:docMk/>
            <pc:sldMk cId="1039682505" sldId="281"/>
            <ac:spMk id="24" creationId="{54833996-A531-6D42-AB30-7450BBFB0F1C}"/>
          </ac:spMkLst>
        </pc:spChg>
        <pc:spChg chg="mod">
          <ac:chgData name="Sherzod Elamanov" userId="e52a9127-9ee9-4f89-a575-fff8ba45a069" providerId="ADAL" clId="{4CB75BBA-C3F8-4C62-B994-CCF493756211}" dt="2023-05-12T02:23:53.969" v="716" actId="20577"/>
          <ac:spMkLst>
            <pc:docMk/>
            <pc:sldMk cId="1039682505" sldId="281"/>
            <ac:spMk id="54" creationId="{D0642CE5-5586-4560-2567-1ABEDF2FFAC2}"/>
          </ac:spMkLst>
        </pc:spChg>
        <pc:cxnChg chg="mod">
          <ac:chgData name="Sherzod Elamanov" userId="e52a9127-9ee9-4f89-a575-fff8ba45a069" providerId="ADAL" clId="{4CB75BBA-C3F8-4C62-B994-CCF493756211}" dt="2023-05-11T07:12:56.914" v="3" actId="1076"/>
          <ac:cxnSpMkLst>
            <pc:docMk/>
            <pc:sldMk cId="1039682505" sldId="281"/>
            <ac:cxnSpMk id="34" creationId="{C845CC2A-292C-D80D-6C26-7D087CE2B51D}"/>
          </ac:cxnSpMkLst>
        </pc:cxnChg>
      </pc:sldChg>
      <pc:sldChg chg="modSp mod">
        <pc:chgData name="Sherzod Elamanov" userId="e52a9127-9ee9-4f89-a575-fff8ba45a069" providerId="ADAL" clId="{4CB75BBA-C3F8-4C62-B994-CCF493756211}" dt="2023-05-12T02:23:21.499" v="708"/>
        <pc:sldMkLst>
          <pc:docMk/>
          <pc:sldMk cId="314822323" sldId="282"/>
        </pc:sldMkLst>
        <pc:spChg chg="mod">
          <ac:chgData name="Sherzod Elamanov" userId="e52a9127-9ee9-4f89-a575-fff8ba45a069" providerId="ADAL" clId="{4CB75BBA-C3F8-4C62-B994-CCF493756211}" dt="2023-05-12T02:15:26.757" v="692" actId="20577"/>
          <ac:spMkLst>
            <pc:docMk/>
            <pc:sldMk cId="314822323" sldId="282"/>
            <ac:spMk id="2" creationId="{00000000-0000-0000-0000-000000000000}"/>
          </ac:spMkLst>
        </pc:spChg>
        <pc:spChg chg="mod">
          <ac:chgData name="Sherzod Elamanov" userId="e52a9127-9ee9-4f89-a575-fff8ba45a069" providerId="ADAL" clId="{4CB75BBA-C3F8-4C62-B994-CCF493756211}" dt="2023-05-12T02:23:21.499" v="708"/>
          <ac:spMkLst>
            <pc:docMk/>
            <pc:sldMk cId="314822323" sldId="282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1T07:15:12.001" v="7" actId="20577"/>
        <pc:sldMkLst>
          <pc:docMk/>
          <pc:sldMk cId="2742960845" sldId="283"/>
        </pc:sldMkLst>
        <pc:spChg chg="mod">
          <ac:chgData name="Sherzod Elamanov" userId="e52a9127-9ee9-4f89-a575-fff8ba45a069" providerId="ADAL" clId="{4CB75BBA-C3F8-4C62-B994-CCF493756211}" dt="2023-05-11T07:15:12.001" v="7" actId="20577"/>
          <ac:spMkLst>
            <pc:docMk/>
            <pc:sldMk cId="2742960845" sldId="283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1T07:21:44.449" v="8" actId="1076"/>
        <pc:sldMkLst>
          <pc:docMk/>
          <pc:sldMk cId="1610045490" sldId="286"/>
        </pc:sldMkLst>
        <pc:spChg chg="mod">
          <ac:chgData name="Sherzod Elamanov" userId="e52a9127-9ee9-4f89-a575-fff8ba45a069" providerId="ADAL" clId="{4CB75BBA-C3F8-4C62-B994-CCF493756211}" dt="2023-05-11T07:21:44.449" v="8" actId="1076"/>
          <ac:spMkLst>
            <pc:docMk/>
            <pc:sldMk cId="1610045490" sldId="286"/>
            <ac:spMk id="65" creationId="{8A85D171-9507-1412-20F9-47F37DC6C9D7}"/>
          </ac:spMkLst>
        </pc:spChg>
      </pc:sldChg>
      <pc:sldChg chg="addSp delSp modSp mod">
        <pc:chgData name="Sherzod Elamanov" userId="e52a9127-9ee9-4f89-a575-fff8ba45a069" providerId="ADAL" clId="{4CB75BBA-C3F8-4C62-B994-CCF493756211}" dt="2023-05-12T02:55:02.480" v="971" actId="20577"/>
        <pc:sldMkLst>
          <pc:docMk/>
          <pc:sldMk cId="1314851615" sldId="287"/>
        </pc:sldMkLst>
        <pc:spChg chg="add mod">
          <ac:chgData name="Sherzod Elamanov" userId="e52a9127-9ee9-4f89-a575-fff8ba45a069" providerId="ADAL" clId="{4CB75BBA-C3F8-4C62-B994-CCF493756211}" dt="2023-05-12T02:55:02.480" v="971" actId="20577"/>
          <ac:spMkLst>
            <pc:docMk/>
            <pc:sldMk cId="1314851615" sldId="287"/>
            <ac:spMk id="3" creationId="{34855255-F24C-F1A4-FF3E-E961BC5F02CB}"/>
          </ac:spMkLst>
        </pc:spChg>
        <pc:spChg chg="add mod">
          <ac:chgData name="Sherzod Elamanov" userId="e52a9127-9ee9-4f89-a575-fff8ba45a069" providerId="ADAL" clId="{4CB75BBA-C3F8-4C62-B994-CCF493756211}" dt="2023-05-12T02:54:25.323" v="953" actId="20577"/>
          <ac:spMkLst>
            <pc:docMk/>
            <pc:sldMk cId="1314851615" sldId="287"/>
            <ac:spMk id="5" creationId="{76FB55FD-3317-096A-15EF-DAA3327B4DF2}"/>
          </ac:spMkLst>
        </pc:spChg>
        <pc:spChg chg="mod">
          <ac:chgData name="Sherzod Elamanov" userId="e52a9127-9ee9-4f89-a575-fff8ba45a069" providerId="ADAL" clId="{4CB75BBA-C3F8-4C62-B994-CCF493756211}" dt="2023-05-12T02:38:28.376" v="735" actId="1076"/>
          <ac:spMkLst>
            <pc:docMk/>
            <pc:sldMk cId="1314851615" sldId="287"/>
            <ac:spMk id="14" creationId="{83C1829E-54BD-FE74-F99B-B13CD1198C91}"/>
          </ac:spMkLst>
        </pc:spChg>
        <pc:spChg chg="mod">
          <ac:chgData name="Sherzod Elamanov" userId="e52a9127-9ee9-4f89-a575-fff8ba45a069" providerId="ADAL" clId="{4CB75BBA-C3F8-4C62-B994-CCF493756211}" dt="2023-05-12T02:38:28.376" v="735" actId="1076"/>
          <ac:spMkLst>
            <pc:docMk/>
            <pc:sldMk cId="1314851615" sldId="287"/>
            <ac:spMk id="16" creationId="{C815C533-F676-BEE8-C1D4-11E5411F3791}"/>
          </ac:spMkLst>
        </pc:spChg>
        <pc:spChg chg="mod">
          <ac:chgData name="Sherzod Elamanov" userId="e52a9127-9ee9-4f89-a575-fff8ba45a069" providerId="ADAL" clId="{4CB75BBA-C3F8-4C62-B994-CCF493756211}" dt="2023-05-12T02:47:22.916" v="768" actId="1076"/>
          <ac:spMkLst>
            <pc:docMk/>
            <pc:sldMk cId="1314851615" sldId="287"/>
            <ac:spMk id="17" creationId="{BEF957DA-E604-4CB3-DE64-4B13400547F2}"/>
          </ac:spMkLst>
        </pc:spChg>
        <pc:spChg chg="mod">
          <ac:chgData name="Sherzod Elamanov" userId="e52a9127-9ee9-4f89-a575-fff8ba45a069" providerId="ADAL" clId="{4CB75BBA-C3F8-4C62-B994-CCF493756211}" dt="2023-05-12T02:46:32.787" v="764" actId="1076"/>
          <ac:spMkLst>
            <pc:docMk/>
            <pc:sldMk cId="1314851615" sldId="287"/>
            <ac:spMk id="18" creationId="{F8F67FC0-FB32-E493-1B70-E62D5239666A}"/>
          </ac:spMkLst>
        </pc:spChg>
        <pc:spChg chg="del mod">
          <ac:chgData name="Sherzod Elamanov" userId="e52a9127-9ee9-4f89-a575-fff8ba45a069" providerId="ADAL" clId="{4CB75BBA-C3F8-4C62-B994-CCF493756211}" dt="2023-05-12T02:54:08.398" v="951" actId="478"/>
          <ac:spMkLst>
            <pc:docMk/>
            <pc:sldMk cId="1314851615" sldId="287"/>
            <ac:spMk id="35" creationId="{9B86F043-EB7E-306B-413F-8AC2ED1AB1A4}"/>
          </ac:spMkLst>
        </pc:spChg>
        <pc:spChg chg="mod">
          <ac:chgData name="Sherzod Elamanov" userId="e52a9127-9ee9-4f89-a575-fff8ba45a069" providerId="ADAL" clId="{4CB75BBA-C3F8-4C62-B994-CCF493756211}" dt="2023-05-12T02:25:02.019" v="720" actId="20577"/>
          <ac:spMkLst>
            <pc:docMk/>
            <pc:sldMk cId="1314851615" sldId="287"/>
            <ac:spMk id="36" creationId="{1FFBBC1E-08E4-2C91-10A7-CE268738477F}"/>
          </ac:spMkLst>
        </pc:spChg>
        <pc:spChg chg="mod">
          <ac:chgData name="Sherzod Elamanov" userId="e52a9127-9ee9-4f89-a575-fff8ba45a069" providerId="ADAL" clId="{4CB75BBA-C3F8-4C62-B994-CCF493756211}" dt="2023-05-12T02:25:07.376" v="726" actId="20577"/>
          <ac:spMkLst>
            <pc:docMk/>
            <pc:sldMk cId="1314851615" sldId="287"/>
            <ac:spMk id="37" creationId="{568F2291-3C19-9D02-268C-6F48AFEA4061}"/>
          </ac:spMkLst>
        </pc:spChg>
        <pc:spChg chg="mod">
          <ac:chgData name="Sherzod Elamanov" userId="e52a9127-9ee9-4f89-a575-fff8ba45a069" providerId="ADAL" clId="{4CB75BBA-C3F8-4C62-B994-CCF493756211}" dt="2023-05-12T02:54:29.072" v="956" actId="20577"/>
          <ac:spMkLst>
            <pc:docMk/>
            <pc:sldMk cId="1314851615" sldId="287"/>
            <ac:spMk id="38" creationId="{F20D1955-949F-0EA7-5A1F-F2D089F06989}"/>
          </ac:spMkLst>
        </pc:spChg>
        <pc:spChg chg="mod">
          <ac:chgData name="Sherzod Elamanov" userId="e52a9127-9ee9-4f89-a575-fff8ba45a069" providerId="ADAL" clId="{4CB75BBA-C3F8-4C62-B994-CCF493756211}" dt="2023-05-12T02:38:28.376" v="735" actId="1076"/>
          <ac:spMkLst>
            <pc:docMk/>
            <pc:sldMk cId="1314851615" sldId="287"/>
            <ac:spMk id="42" creationId="{28790D87-F033-5009-2E44-F64BCD5615EC}"/>
          </ac:spMkLst>
        </pc:spChg>
        <pc:spChg chg="mod">
          <ac:chgData name="Sherzod Elamanov" userId="e52a9127-9ee9-4f89-a575-fff8ba45a069" providerId="ADAL" clId="{4CB75BBA-C3F8-4C62-B994-CCF493756211}" dt="2023-05-12T02:38:24.184" v="734" actId="1076"/>
          <ac:spMkLst>
            <pc:docMk/>
            <pc:sldMk cId="1314851615" sldId="287"/>
            <ac:spMk id="44" creationId="{E429DA79-999F-1286-1699-DD546C007048}"/>
          </ac:spMkLst>
        </pc:spChg>
        <pc:spChg chg="mod">
          <ac:chgData name="Sherzod Elamanov" userId="e52a9127-9ee9-4f89-a575-fff8ba45a069" providerId="ADAL" clId="{4CB75BBA-C3F8-4C62-B994-CCF493756211}" dt="2023-05-12T02:25:13.771" v="727" actId="20577"/>
          <ac:spMkLst>
            <pc:docMk/>
            <pc:sldMk cId="1314851615" sldId="287"/>
            <ac:spMk id="49" creationId="{92B1636B-B192-0E7D-DA06-F33EBBDA94CC}"/>
          </ac:spMkLst>
        </pc:spChg>
        <pc:spChg chg="mod">
          <ac:chgData name="Sherzod Elamanov" userId="e52a9127-9ee9-4f89-a575-fff8ba45a069" providerId="ADAL" clId="{4CB75BBA-C3F8-4C62-B994-CCF493756211}" dt="2023-05-12T02:25:14.802" v="728" actId="20577"/>
          <ac:spMkLst>
            <pc:docMk/>
            <pc:sldMk cId="1314851615" sldId="287"/>
            <ac:spMk id="69" creationId="{A54E2EA6-A579-5668-1F67-D3206BDE36DE}"/>
          </ac:spMkLst>
        </pc:spChg>
        <pc:spChg chg="mod">
          <ac:chgData name="Sherzod Elamanov" userId="e52a9127-9ee9-4f89-a575-fff8ba45a069" providerId="ADAL" clId="{4CB75BBA-C3F8-4C62-B994-CCF493756211}" dt="2023-05-12T02:54:30.546" v="958" actId="20577"/>
          <ac:spMkLst>
            <pc:docMk/>
            <pc:sldMk cId="1314851615" sldId="287"/>
            <ac:spMk id="80" creationId="{C05EA557-BA8E-17AD-9BEF-20A698316ECE}"/>
          </ac:spMkLst>
        </pc:spChg>
        <pc:spChg chg="del mod">
          <ac:chgData name="Sherzod Elamanov" userId="e52a9127-9ee9-4f89-a575-fff8ba45a069" providerId="ADAL" clId="{4CB75BBA-C3F8-4C62-B994-CCF493756211}" dt="2023-05-12T02:53:21.036" v="941" actId="478"/>
          <ac:spMkLst>
            <pc:docMk/>
            <pc:sldMk cId="1314851615" sldId="287"/>
            <ac:spMk id="81" creationId="{902BA76E-7F82-6458-AE1A-C0864BFA62FE}"/>
          </ac:spMkLst>
        </pc:spChg>
        <pc:spChg chg="del mod">
          <ac:chgData name="Sherzod Elamanov" userId="e52a9127-9ee9-4f89-a575-fff8ba45a069" providerId="ADAL" clId="{4CB75BBA-C3F8-4C62-B994-CCF493756211}" dt="2023-05-12T02:52:46.734" v="905" actId="478"/>
          <ac:spMkLst>
            <pc:docMk/>
            <pc:sldMk cId="1314851615" sldId="287"/>
            <ac:spMk id="82" creationId="{59FAE346-073D-2592-48EB-F5CBA57A1DDF}"/>
          </ac:spMkLst>
        </pc:spChg>
        <pc:spChg chg="mod">
          <ac:chgData name="Sherzod Elamanov" userId="e52a9127-9ee9-4f89-a575-fff8ba45a069" providerId="ADAL" clId="{4CB75BBA-C3F8-4C62-B994-CCF493756211}" dt="2023-05-12T02:54:27.053" v="954" actId="20577"/>
          <ac:spMkLst>
            <pc:docMk/>
            <pc:sldMk cId="1314851615" sldId="287"/>
            <ac:spMk id="83" creationId="{3B45ABE0-C1BE-D5DC-6C73-2D89D5BA4983}"/>
          </ac:spMkLst>
        </pc:spChg>
        <pc:spChg chg="mod">
          <ac:chgData name="Sherzod Elamanov" userId="e52a9127-9ee9-4f89-a575-fff8ba45a069" providerId="ADAL" clId="{4CB75BBA-C3F8-4C62-B994-CCF493756211}" dt="2023-05-12T02:54:32.980" v="959" actId="20577"/>
          <ac:spMkLst>
            <pc:docMk/>
            <pc:sldMk cId="1314851615" sldId="287"/>
            <ac:spMk id="84" creationId="{98CCFECE-4464-AD6B-C457-E00357CD485A}"/>
          </ac:spMkLst>
        </pc:spChg>
        <pc:spChg chg="mod">
          <ac:chgData name="Sherzod Elamanov" userId="e52a9127-9ee9-4f89-a575-fff8ba45a069" providerId="ADAL" clId="{4CB75BBA-C3F8-4C62-B994-CCF493756211}" dt="2023-05-12T02:54:37.768" v="961" actId="20577"/>
          <ac:spMkLst>
            <pc:docMk/>
            <pc:sldMk cId="1314851615" sldId="287"/>
            <ac:spMk id="85" creationId="{51E2A459-43A9-C45E-6CC1-3C95A5D42715}"/>
          </ac:spMkLst>
        </pc:spChg>
        <pc:spChg chg="mod">
          <ac:chgData name="Sherzod Elamanov" userId="e52a9127-9ee9-4f89-a575-fff8ba45a069" providerId="ADAL" clId="{4CB75BBA-C3F8-4C62-B994-CCF493756211}" dt="2023-05-12T02:54:01.063" v="950" actId="20577"/>
          <ac:spMkLst>
            <pc:docMk/>
            <pc:sldMk cId="1314851615" sldId="287"/>
            <ac:spMk id="96" creationId="{534DBFD9-B98E-08FA-3C67-C2B31EF755F6}"/>
          </ac:spMkLst>
        </pc:spChg>
        <pc:cxnChg chg="mod">
          <ac:chgData name="Sherzod Elamanov" userId="e52a9127-9ee9-4f89-a575-fff8ba45a069" providerId="ADAL" clId="{4CB75BBA-C3F8-4C62-B994-CCF493756211}" dt="2023-05-12T02:50:11.106" v="770" actId="1076"/>
          <ac:cxnSpMkLst>
            <pc:docMk/>
            <pc:sldMk cId="1314851615" sldId="287"/>
            <ac:cxnSpMk id="9" creationId="{95DF4FD7-37C0-C66B-9402-801B4F4D30AB}"/>
          </ac:cxnSpMkLst>
        </pc:cxnChg>
        <pc:cxnChg chg="mod">
          <ac:chgData name="Sherzod Elamanov" userId="e52a9127-9ee9-4f89-a575-fff8ba45a069" providerId="ADAL" clId="{4CB75BBA-C3F8-4C62-B994-CCF493756211}" dt="2023-05-12T02:38:28.376" v="735" actId="1076"/>
          <ac:cxnSpMkLst>
            <pc:docMk/>
            <pc:sldMk cId="1314851615" sldId="287"/>
            <ac:cxnSpMk id="15" creationId="{927EA00E-B2EF-CA98-0548-922367BA59D3}"/>
          </ac:cxnSpMkLst>
        </pc:cxnChg>
        <pc:cxnChg chg="mod">
          <ac:chgData name="Sherzod Elamanov" userId="e52a9127-9ee9-4f89-a575-fff8ba45a069" providerId="ADAL" clId="{4CB75BBA-C3F8-4C62-B994-CCF493756211}" dt="2023-05-12T02:38:28.376" v="735" actId="1076"/>
          <ac:cxnSpMkLst>
            <pc:docMk/>
            <pc:sldMk cId="1314851615" sldId="287"/>
            <ac:cxnSpMk id="19" creationId="{29ED6217-84AD-8809-F5D8-89626369CF03}"/>
          </ac:cxnSpMkLst>
        </pc:cxnChg>
        <pc:cxnChg chg="mod">
          <ac:chgData name="Sherzod Elamanov" userId="e52a9127-9ee9-4f89-a575-fff8ba45a069" providerId="ADAL" clId="{4CB75BBA-C3F8-4C62-B994-CCF493756211}" dt="2023-05-12T02:38:28.376" v="735" actId="1076"/>
          <ac:cxnSpMkLst>
            <pc:docMk/>
            <pc:sldMk cId="1314851615" sldId="287"/>
            <ac:cxnSpMk id="43" creationId="{3A9D633A-2F74-CF42-FA42-3FF64CDC2937}"/>
          </ac:cxnSpMkLst>
        </pc:cxnChg>
        <pc:cxnChg chg="mod">
          <ac:chgData name="Sherzod Elamanov" userId="e52a9127-9ee9-4f89-a575-fff8ba45a069" providerId="ADAL" clId="{4CB75BBA-C3F8-4C62-B994-CCF493756211}" dt="2023-05-12T02:51:32.806" v="859" actId="14100"/>
          <ac:cxnSpMkLst>
            <pc:docMk/>
            <pc:sldMk cId="1314851615" sldId="287"/>
            <ac:cxnSpMk id="74" creationId="{74BACD25-5BA7-25AF-C624-DC2610670797}"/>
          </ac:cxnSpMkLst>
        </pc:cxnChg>
        <pc:cxnChg chg="mod">
          <ac:chgData name="Sherzod Elamanov" userId="e52a9127-9ee9-4f89-a575-fff8ba45a069" providerId="ADAL" clId="{4CB75BBA-C3F8-4C62-B994-CCF493756211}" dt="2023-05-12T02:53:04.419" v="908" actId="14100"/>
          <ac:cxnSpMkLst>
            <pc:docMk/>
            <pc:sldMk cId="1314851615" sldId="287"/>
            <ac:cxnSpMk id="77" creationId="{60AFAE25-F92D-E2EF-6865-812205DE874F}"/>
          </ac:cxnSpMkLst>
        </pc:cxnChg>
        <pc:cxnChg chg="del mod">
          <ac:chgData name="Sherzod Elamanov" userId="e52a9127-9ee9-4f89-a575-fff8ba45a069" providerId="ADAL" clId="{4CB75BBA-C3F8-4C62-B994-CCF493756211}" dt="2023-05-12T02:53:21.932" v="942" actId="478"/>
          <ac:cxnSpMkLst>
            <pc:docMk/>
            <pc:sldMk cId="1314851615" sldId="287"/>
            <ac:cxnSpMk id="78" creationId="{25B909C3-7671-6D69-B8B5-6625F194639F}"/>
          </ac:cxnSpMkLst>
        </pc:cxnChg>
      </pc:sldChg>
      <pc:sldChg chg="modSp del mod">
        <pc:chgData name="Sherzod Elamanov" userId="e52a9127-9ee9-4f89-a575-fff8ba45a069" providerId="ADAL" clId="{4CB75BBA-C3F8-4C62-B994-CCF493756211}" dt="2023-05-12T02:56:26.784" v="975" actId="47"/>
        <pc:sldMkLst>
          <pc:docMk/>
          <pc:sldMk cId="1573562105" sldId="288"/>
        </pc:sldMkLst>
        <pc:cxnChg chg="mod">
          <ac:chgData name="Sherzod Elamanov" userId="e52a9127-9ee9-4f89-a575-fff8ba45a069" providerId="ADAL" clId="{4CB75BBA-C3F8-4C62-B994-CCF493756211}" dt="2023-05-11T07:07:43.520" v="0" actId="1076"/>
          <ac:cxnSpMkLst>
            <pc:docMk/>
            <pc:sldMk cId="1573562105" sldId="288"/>
            <ac:cxnSpMk id="13" creationId="{95135C0A-27E9-2652-938F-F3175CF7ECDC}"/>
          </ac:cxnSpMkLst>
        </pc:cxnChg>
      </pc:sldChg>
      <pc:sldChg chg="addSp delSp modSp new mod">
        <pc:chgData name="Sherzod Elamanov" userId="e52a9127-9ee9-4f89-a575-fff8ba45a069" providerId="ADAL" clId="{4CB75BBA-C3F8-4C62-B994-CCF493756211}" dt="2023-05-12T04:51:11.538" v="1848" actId="20577"/>
        <pc:sldMkLst>
          <pc:docMk/>
          <pc:sldMk cId="3049051232" sldId="289"/>
        </pc:sldMkLst>
        <pc:spChg chg="mod">
          <ac:chgData name="Sherzod Elamanov" userId="e52a9127-9ee9-4f89-a575-fff8ba45a069" providerId="ADAL" clId="{4CB75BBA-C3F8-4C62-B994-CCF493756211}" dt="2023-05-11T08:04:39.731" v="138" actId="20577"/>
          <ac:spMkLst>
            <pc:docMk/>
            <pc:sldMk cId="3049051232" sldId="289"/>
            <ac:spMk id="2" creationId="{95FB64CD-7BDD-4393-B436-7C116355125B}"/>
          </ac:spMkLst>
        </pc:spChg>
        <pc:spChg chg="mod">
          <ac:chgData name="Sherzod Elamanov" userId="e52a9127-9ee9-4f89-a575-fff8ba45a069" providerId="ADAL" clId="{4CB75BBA-C3F8-4C62-B994-CCF493756211}" dt="2023-05-12T04:51:11.538" v="1848" actId="20577"/>
          <ac:spMkLst>
            <pc:docMk/>
            <pc:sldMk cId="3049051232" sldId="289"/>
            <ac:spMk id="3" creationId="{2E2B5DC9-5C0F-E0F3-6C34-DF69A5635953}"/>
          </ac:spMkLst>
        </pc:spChg>
        <pc:spChg chg="add del">
          <ac:chgData name="Sherzod Elamanov" userId="e52a9127-9ee9-4f89-a575-fff8ba45a069" providerId="ADAL" clId="{4CB75BBA-C3F8-4C62-B994-CCF493756211}" dt="2023-05-12T04:43:44.319" v="1525" actId="22"/>
          <ac:spMkLst>
            <pc:docMk/>
            <pc:sldMk cId="3049051232" sldId="289"/>
            <ac:spMk id="5" creationId="{A3824C99-CA50-FE28-85EA-AA4B931B7DAD}"/>
          </ac:spMkLst>
        </pc:spChg>
        <pc:graphicFrameChg chg="add mod modGraphic">
          <ac:chgData name="Sherzod Elamanov" userId="e52a9127-9ee9-4f89-a575-fff8ba45a069" providerId="ADAL" clId="{4CB75BBA-C3F8-4C62-B994-CCF493756211}" dt="2023-05-12T04:50:48.247" v="1840"/>
          <ac:graphicFrameMkLst>
            <pc:docMk/>
            <pc:sldMk cId="3049051232" sldId="289"/>
            <ac:graphicFrameMk id="6" creationId="{D2B4147F-3381-B28A-4448-44B9B815ACA2}"/>
          </ac:graphicFrameMkLst>
        </pc:graphicFrameChg>
      </pc:sldChg>
      <pc:sldChg chg="modSp add mod ord">
        <pc:chgData name="Sherzod Elamanov" userId="e52a9127-9ee9-4f89-a575-fff8ba45a069" providerId="ADAL" clId="{4CB75BBA-C3F8-4C62-B994-CCF493756211}" dt="2023-05-16T05:11:26.866" v="1981" actId="1076"/>
        <pc:sldMkLst>
          <pc:docMk/>
          <pc:sldMk cId="1066626625" sldId="290"/>
        </pc:sldMkLst>
        <pc:spChg chg="mod">
          <ac:chgData name="Sherzod Elamanov" userId="e52a9127-9ee9-4f89-a575-fff8ba45a069" providerId="ADAL" clId="{4CB75BBA-C3F8-4C62-B994-CCF493756211}" dt="2023-05-12T03:41:53.180" v="1400" actId="20577"/>
          <ac:spMkLst>
            <pc:docMk/>
            <pc:sldMk cId="1066626625" sldId="290"/>
            <ac:spMk id="2" creationId="{00000000-0000-0000-0000-000000000000}"/>
          </ac:spMkLst>
        </pc:spChg>
        <pc:spChg chg="mod">
          <ac:chgData name="Sherzod Elamanov" userId="e52a9127-9ee9-4f89-a575-fff8ba45a069" providerId="ADAL" clId="{4CB75BBA-C3F8-4C62-B994-CCF493756211}" dt="2023-05-12T03:47:28.425" v="1472" actId="14100"/>
          <ac:spMkLst>
            <pc:docMk/>
            <pc:sldMk cId="1066626625" sldId="290"/>
            <ac:spMk id="3" creationId="{00000000-0000-0000-0000-000000000000}"/>
          </ac:spMkLst>
        </pc:spChg>
        <pc:spChg chg="mod">
          <ac:chgData name="Sherzod Elamanov" userId="e52a9127-9ee9-4f89-a575-fff8ba45a069" providerId="ADAL" clId="{4CB75BBA-C3F8-4C62-B994-CCF493756211}" dt="2023-05-16T05:11:26.866" v="1981" actId="1076"/>
          <ac:spMkLst>
            <pc:docMk/>
            <pc:sldMk cId="1066626625" sldId="290"/>
            <ac:spMk id="6" creationId="{311EEE35-D016-E2AC-F18D-8F1FBF9DB735}"/>
          </ac:spMkLst>
        </pc:spChg>
      </pc:sldChg>
      <pc:sldChg chg="addSp delSp modSp new del mod">
        <pc:chgData name="Sherzod Elamanov" userId="e52a9127-9ee9-4f89-a575-fff8ba45a069" providerId="ADAL" clId="{4CB75BBA-C3F8-4C62-B994-CCF493756211}" dt="2023-05-12T03:24:29.476" v="1207" actId="47"/>
        <pc:sldMkLst>
          <pc:docMk/>
          <pc:sldMk cId="1634237296" sldId="290"/>
        </pc:sldMkLst>
        <pc:spChg chg="del">
          <ac:chgData name="Sherzod Elamanov" userId="e52a9127-9ee9-4f89-a575-fff8ba45a069" providerId="ADAL" clId="{4CB75BBA-C3F8-4C62-B994-CCF493756211}" dt="2023-05-12T03:08:28.405" v="1115" actId="478"/>
          <ac:spMkLst>
            <pc:docMk/>
            <pc:sldMk cId="1634237296" sldId="290"/>
            <ac:spMk id="3" creationId="{C1FFA81C-EE43-9AB0-0416-1867F3ECCAB0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5" creationId="{E2BC513D-793B-103F-1ACF-677354CC6D97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6" creationId="{77482F89-84AD-E136-D6A6-26113DD852AA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7" creationId="{76320A0D-4CD9-B452-7963-B2FB392EAEA5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1" creationId="{49CB41F3-4A23-9C83-55C9-2174B1B3452F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2" creationId="{1C9C974B-518A-AC54-10E0-78F6EA87E2A3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3" creationId="{A046AE11-71ED-D48D-B590-EFEF2C140D8B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7" creationId="{4296171C-80B4-9ABB-EDE7-332A85270245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18" creationId="{50197880-7186-AF93-2F16-37E01DC09147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0" creationId="{CDBD498A-705A-2BDE-F676-E8126CC63994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1" creationId="{E8CD3EB0-B689-D7F6-A399-39F6F682AA4F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2" creationId="{D2AF82CB-A832-BD58-8F83-4F9EA81D99F5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6" creationId="{33D92908-2C28-FD09-9B7B-1F26CB1C7552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29" creationId="{58BBC819-DAFE-CDBF-508C-8F59B2CFD2AD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0" creationId="{2F3EB464-37E2-4988-3F14-0851FC6265A7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1" creationId="{AA54BB2F-BE1D-0F41-F776-B124ED58A544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2" creationId="{EEC6298E-179E-5BDF-4E80-0B7A58C74B69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4" creationId="{D76C4D3B-FAF9-A63E-8E7F-18672FC4F9CA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5" creationId="{7330061F-D676-4E1D-E763-7BED973FD3C9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6" creationId="{EFECC875-4A86-573D-9FDE-2A05800410DE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7" creationId="{A7314736-4046-8415-8ECA-48D750377933}"/>
          </ac:spMkLst>
        </pc:spChg>
        <pc:spChg chg="mod topLvl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38" creationId="{6CE2F03B-6A9F-6B7D-E86E-E436E8F0A084}"/>
          </ac:spMkLst>
        </pc:spChg>
        <pc:spChg chg="del mod topLvl">
          <ac:chgData name="Sherzod Elamanov" userId="e52a9127-9ee9-4f89-a575-fff8ba45a069" providerId="ADAL" clId="{4CB75BBA-C3F8-4C62-B994-CCF493756211}" dt="2023-05-12T03:13:30.552" v="1120" actId="478"/>
          <ac:spMkLst>
            <pc:docMk/>
            <pc:sldMk cId="1634237296" sldId="290"/>
            <ac:spMk id="39" creationId="{C56D2646-80C3-4D5C-5537-83DFBB21A68B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1" creationId="{4BF71691-D04B-B3F5-22B8-B7AEDAB2094F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3" creationId="{A3F9935B-A407-4181-7756-6C39318C7B6D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5" creationId="{51D2228D-E12C-BCF0-A083-D9A6B77FDC55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7" creationId="{377F1FBC-4B16-E4C2-A721-193365A2970A}"/>
          </ac:spMkLst>
        </pc:spChg>
        <pc:spChg chg="mod">
          <ac:chgData name="Sherzod Elamanov" userId="e52a9127-9ee9-4f89-a575-fff8ba45a069" providerId="ADAL" clId="{4CB75BBA-C3F8-4C62-B994-CCF493756211}" dt="2023-05-12T03:13:28.224" v="1119" actId="165"/>
          <ac:spMkLst>
            <pc:docMk/>
            <pc:sldMk cId="1634237296" sldId="290"/>
            <ac:spMk id="49" creationId="{73741890-BA43-B339-BDB5-720894CB03D3}"/>
          </ac:spMkLst>
        </pc:spChg>
        <pc:grpChg chg="add del mod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4" creationId="{93F65CA9-1BC1-5AD5-B0AC-BDB8B9571979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9" creationId="{201583E2-F771-47C1-4188-51B5F849419C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10" creationId="{7D9B9A62-2B93-5164-532E-BCE1ABA73D5B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15" creationId="{8226563C-CF6F-4D65-9D5D-E326F899D28E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19" creationId="{EB048C94-3440-5F86-54FC-BB0F905FB37B}"/>
          </ac:grpSpMkLst>
        </pc:grpChg>
        <pc:grpChg chg="mod topLvl">
          <ac:chgData name="Sherzod Elamanov" userId="e52a9127-9ee9-4f89-a575-fff8ba45a069" providerId="ADAL" clId="{4CB75BBA-C3F8-4C62-B994-CCF493756211}" dt="2023-05-12T03:13:28.224" v="1119" actId="165"/>
          <ac:grpSpMkLst>
            <pc:docMk/>
            <pc:sldMk cId="1634237296" sldId="290"/>
            <ac:grpSpMk id="24" creationId="{4B895424-0CD2-8C9D-4CAD-62CDB9FC1E49}"/>
          </ac:grpSpMkLst>
        </pc:grp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8" creationId="{C8A71E9F-C040-C99E-1857-03D56909463E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14" creationId="{13CD10EA-DD3A-C081-3FA7-E48F0B2E6B0A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16" creationId="{F9A2B599-F20A-0D68-BF01-D07C0A944BAD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3" creationId="{62BC3187-525C-CB08-BE47-60C4495A43FD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5" creationId="{15A84A99-7C10-4FA9-BBA0-2061FB40EB01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7" creationId="{5260BEF9-8E32-0A11-91BD-0AF76DFFBCDE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28" creationId="{0CCDAC1D-EB12-DA1B-07C2-68A3E8E997E0}"/>
          </ac:cxnSpMkLst>
        </pc:cxnChg>
        <pc:cxnChg chg="mod topLvl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33" creationId="{8A573A31-1D36-6815-F798-5D60BB18A422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0" creationId="{97627349-58AF-0C18-2BB1-B7988AB6B3E9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2" creationId="{7E5C1034-2A30-CA02-A542-E6A1B1D3F5D1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4" creationId="{9072C56D-86CA-D7A1-5DF4-624BF3360707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6" creationId="{112EEF18-E88E-475F-B471-5BEC5B36F9BA}"/>
          </ac:cxnSpMkLst>
        </pc:cxnChg>
        <pc:cxnChg chg="mod">
          <ac:chgData name="Sherzod Elamanov" userId="e52a9127-9ee9-4f89-a575-fff8ba45a069" providerId="ADAL" clId="{4CB75BBA-C3F8-4C62-B994-CCF493756211}" dt="2023-05-12T03:13:28.224" v="1119" actId="165"/>
          <ac:cxnSpMkLst>
            <pc:docMk/>
            <pc:sldMk cId="1634237296" sldId="290"/>
            <ac:cxnSpMk id="48" creationId="{0BA540C2-DC0A-DDC4-85CB-C5A166085552}"/>
          </ac:cxnSpMkLst>
        </pc:cxnChg>
      </pc:sldChg>
      <pc:sldChg chg="modSp add mod ord">
        <pc:chgData name="Sherzod Elamanov" userId="e52a9127-9ee9-4f89-a575-fff8ba45a069" providerId="ADAL" clId="{4CB75BBA-C3F8-4C62-B994-CCF493756211}" dt="2023-05-12T04:39:41.616" v="1518" actId="20577"/>
        <pc:sldMkLst>
          <pc:docMk/>
          <pc:sldMk cId="1287060539" sldId="291"/>
        </pc:sldMkLst>
        <pc:spChg chg="mod">
          <ac:chgData name="Sherzod Elamanov" userId="e52a9127-9ee9-4f89-a575-fff8ba45a069" providerId="ADAL" clId="{4CB75BBA-C3F8-4C62-B994-CCF493756211}" dt="2023-05-12T04:39:41.616" v="1518" actId="20577"/>
          <ac:spMkLst>
            <pc:docMk/>
            <pc:sldMk cId="1287060539" sldId="291"/>
            <ac:spMk id="5" creationId="{00000000-0000-0000-0000-000000000000}"/>
          </ac:spMkLst>
        </pc:spChg>
      </pc:sldChg>
      <pc:sldChg chg="modSp mod">
        <pc:chgData name="Sherzod Elamanov" userId="e52a9127-9ee9-4f89-a575-fff8ba45a069" providerId="ADAL" clId="{4CB75BBA-C3F8-4C62-B994-CCF493756211}" dt="2023-05-16T05:06:36.555" v="1941" actId="20577"/>
        <pc:sldMkLst>
          <pc:docMk/>
          <pc:sldMk cId="3670343452" sldId="292"/>
        </pc:sldMkLst>
        <pc:graphicFrameChg chg="modGraphic">
          <ac:chgData name="Sherzod Elamanov" userId="e52a9127-9ee9-4f89-a575-fff8ba45a069" providerId="ADAL" clId="{4CB75BBA-C3F8-4C62-B994-CCF493756211}" dt="2023-05-16T05:06:36.555" v="1941" actId="20577"/>
          <ac:graphicFrameMkLst>
            <pc:docMk/>
            <pc:sldMk cId="3670343452" sldId="292"/>
            <ac:graphicFrameMk id="4" creationId="{C7ED62A0-C647-9261-8C7D-9FD6A6A62D5D}"/>
          </ac:graphicFrameMkLst>
        </pc:graphicFrameChg>
      </pc:sldChg>
      <pc:sldChg chg="modSp add mod">
        <pc:chgData name="Sherzod Elamanov" userId="e52a9127-9ee9-4f89-a575-fff8ba45a069" providerId="ADAL" clId="{4CB75BBA-C3F8-4C62-B994-CCF493756211}" dt="2023-05-16T05:11:16.835" v="1980" actId="20577"/>
        <pc:sldMkLst>
          <pc:docMk/>
          <pc:sldMk cId="2641936374" sldId="294"/>
        </pc:sldMkLst>
        <pc:spChg chg="mod">
          <ac:chgData name="Sherzod Elamanov" userId="e52a9127-9ee9-4f89-a575-fff8ba45a069" providerId="ADAL" clId="{4CB75BBA-C3F8-4C62-B994-CCF493756211}" dt="2023-05-16T05:11:16.835" v="1980" actId="20577"/>
          <ac:spMkLst>
            <pc:docMk/>
            <pc:sldMk cId="2641936374" sldId="294"/>
            <ac:spMk id="2" creationId="{00000000-0000-0000-0000-000000000000}"/>
          </ac:spMkLst>
        </pc:spChg>
      </pc:sldChg>
    </pc:docChg>
  </pc:docChgLst>
  <pc:docChgLst>
    <pc:chgData name="김태현(THyun KIM)" userId="S::thyun@synctechno.com::4760ccfd-1f00-4199-a1aa-fe988fce4991" providerId="AD" clId="Web-{0D1FEDE4-1FAA-A70F-B487-77119C65596E}"/>
    <pc:docChg chg="modSld">
      <pc:chgData name="김태현(THyun KIM)" userId="S::thyun@synctechno.com::4760ccfd-1f00-4199-a1aa-fe988fce4991" providerId="AD" clId="Web-{0D1FEDE4-1FAA-A70F-B487-77119C65596E}" dt="2023-05-17T06:01:34.427" v="30" actId="1076"/>
      <pc:docMkLst>
        <pc:docMk/>
      </pc:docMkLst>
      <pc:sldChg chg="addSp modSp">
        <pc:chgData name="김태현(THyun KIM)" userId="S::thyun@synctechno.com::4760ccfd-1f00-4199-a1aa-fe988fce4991" providerId="AD" clId="Web-{0D1FEDE4-1FAA-A70F-B487-77119C65596E}" dt="2023-05-17T06:01:34.427" v="30" actId="1076"/>
        <pc:sldMkLst>
          <pc:docMk/>
          <pc:sldMk cId="3757794510" sldId="297"/>
        </pc:sldMkLst>
        <pc:spChg chg="add mod">
          <ac:chgData name="김태현(THyun KIM)" userId="S::thyun@synctechno.com::4760ccfd-1f00-4199-a1aa-fe988fce4991" providerId="AD" clId="Web-{0D1FEDE4-1FAA-A70F-B487-77119C65596E}" dt="2023-05-17T06:01:34.427" v="30" actId="1076"/>
          <ac:spMkLst>
            <pc:docMk/>
            <pc:sldMk cId="3757794510" sldId="297"/>
            <ac:spMk id="4" creationId="{07CC60D2-0625-1328-9C0E-171545F8FE32}"/>
          </ac:spMkLst>
        </pc:spChg>
      </pc:sldChg>
    </pc:docChg>
  </pc:docChgLst>
  <pc:docChgLst>
    <pc:chgData name="김태현(THyun KIM)" userId="S::thyun@synctechno.com::4760ccfd-1f00-4199-a1aa-fe988fce4991" providerId="AD" clId="Web-{5C1F1BC1-4842-83E6-24B1-C3025927C251}"/>
    <pc:docChg chg="mod modSld">
      <pc:chgData name="김태현(THyun KIM)" userId="S::thyun@synctechno.com::4760ccfd-1f00-4199-a1aa-fe988fce4991" providerId="AD" clId="Web-{5C1F1BC1-4842-83E6-24B1-C3025927C251}" dt="2023-05-22T16:32:23.583" v="6" actId="20577"/>
      <pc:docMkLst>
        <pc:docMk/>
      </pc:docMkLst>
      <pc:sldChg chg="modSp addCm">
        <pc:chgData name="김태현(THyun KIM)" userId="S::thyun@synctechno.com::4760ccfd-1f00-4199-a1aa-fe988fce4991" providerId="AD" clId="Web-{5C1F1BC1-4842-83E6-24B1-C3025927C251}" dt="2023-05-22T16:32:23.583" v="6" actId="20577"/>
        <pc:sldMkLst>
          <pc:docMk/>
          <pc:sldMk cId="3861192328" sldId="285"/>
        </pc:sldMkLst>
        <pc:spChg chg="mod">
          <ac:chgData name="김태현(THyun KIM)" userId="S::thyun@synctechno.com::4760ccfd-1f00-4199-a1aa-fe988fce4991" providerId="AD" clId="Web-{5C1F1BC1-4842-83E6-24B1-C3025927C251}" dt="2023-05-22T16:32:23.583" v="6" actId="20577"/>
          <ac:spMkLst>
            <pc:docMk/>
            <pc:sldMk cId="3861192328" sldId="285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김태현(THyun KIM)" userId="S::thyun@synctechno.com::4760ccfd-1f00-4199-a1aa-fe988fce4991" providerId="AD" clId="Web-{5C1F1BC1-4842-83E6-24B1-C3025927C251}" dt="2023-05-22T16:32:22.364" v="5"/>
              <pc2:cmMkLst xmlns:pc2="http://schemas.microsoft.com/office/powerpoint/2019/9/main/command">
                <pc:docMk/>
                <pc:sldMk cId="3861192328" sldId="285"/>
                <pc2:cmMk id="{98CC6F99-F220-4A8D-841A-F928F5F6EB1B}"/>
              </pc2:cmMkLst>
            </pc226:cmChg>
          </p:ext>
        </pc:extLst>
      </pc:sldChg>
      <pc:sldChg chg="modSp addCm">
        <pc:chgData name="김태현(THyun KIM)" userId="S::thyun@synctechno.com::4760ccfd-1f00-4199-a1aa-fe988fce4991" providerId="AD" clId="Web-{5C1F1BC1-4842-83E6-24B1-C3025927C251}" dt="2023-05-22T16:29:23.970" v="3"/>
        <pc:sldMkLst>
          <pc:docMk/>
          <pc:sldMk cId="2175129356" sldId="293"/>
        </pc:sldMkLst>
        <pc:graphicFrameChg chg="mod modGraphic">
          <ac:chgData name="김태현(THyun KIM)" userId="S::thyun@synctechno.com::4760ccfd-1f00-4199-a1aa-fe988fce4991" providerId="AD" clId="Web-{5C1F1BC1-4842-83E6-24B1-C3025927C251}" dt="2023-05-22T16:25:59.653" v="1"/>
          <ac:graphicFrameMkLst>
            <pc:docMk/>
            <pc:sldMk cId="2175129356" sldId="293"/>
            <ac:graphicFrameMk id="4" creationId="{A57DC042-E759-D7C6-01FA-3242F38BA62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김태현(THyun KIM)" userId="S::thyun@synctechno.com::4760ccfd-1f00-4199-a1aa-fe988fce4991" providerId="AD" clId="Web-{5C1F1BC1-4842-83E6-24B1-C3025927C251}" dt="2023-05-22T16:29:23.970" v="3"/>
              <pc2:cmMkLst xmlns:pc2="http://schemas.microsoft.com/office/powerpoint/2019/9/main/command">
                <pc:docMk/>
                <pc:sldMk cId="2175129356" sldId="293"/>
                <pc2:cmMk id="{32C7422C-80DA-4D86-9203-866ED5B78F2C}"/>
              </pc2:cmMkLst>
            </pc226:cmChg>
          </p:ext>
        </pc:extLst>
      </pc:sldChg>
    </pc:docChg>
  </pc:docChgLst>
  <pc:docChgLst>
    <pc:chgData name="Sherzod Elamanov" userId="e52a9127-9ee9-4f89-a575-fff8ba45a069" providerId="ADAL" clId="{D98A302F-4572-4AC7-8D85-9BE460BDE92E}"/>
    <pc:docChg chg="undo redo custSel modSld sldOrd">
      <pc:chgData name="Sherzod Elamanov" userId="e52a9127-9ee9-4f89-a575-fff8ba45a069" providerId="ADAL" clId="{D98A302F-4572-4AC7-8D85-9BE460BDE92E}" dt="2023-05-18T02:54:15.388" v="344" actId="20577"/>
      <pc:docMkLst>
        <pc:docMk/>
      </pc:docMkLst>
      <pc:sldChg chg="modSp mod">
        <pc:chgData name="Sherzod Elamanov" userId="e52a9127-9ee9-4f89-a575-fff8ba45a069" providerId="ADAL" clId="{D98A302F-4572-4AC7-8D85-9BE460BDE92E}" dt="2023-05-18T02:53:27.665" v="325" actId="20577"/>
        <pc:sldMkLst>
          <pc:docMk/>
          <pc:sldMk cId="1270591107" sldId="278"/>
        </pc:sldMkLst>
        <pc:spChg chg="mod">
          <ac:chgData name="Sherzod Elamanov" userId="e52a9127-9ee9-4f89-a575-fff8ba45a069" providerId="ADAL" clId="{D98A302F-4572-4AC7-8D85-9BE460BDE92E}" dt="2023-05-18T02:53:27.665" v="325" actId="20577"/>
          <ac:spMkLst>
            <pc:docMk/>
            <pc:sldMk cId="1270591107" sldId="278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7T07:30:12.745" v="37" actId="20577"/>
        <pc:sldMkLst>
          <pc:docMk/>
          <pc:sldMk cId="1039682505" sldId="281"/>
        </pc:sldMkLst>
        <pc:spChg chg="mod">
          <ac:chgData name="Sherzod Elamanov" userId="e52a9127-9ee9-4f89-a575-fff8ba45a069" providerId="ADAL" clId="{D98A302F-4572-4AC7-8D85-9BE460BDE92E}" dt="2023-05-17T07:30:12.745" v="37" actId="20577"/>
          <ac:spMkLst>
            <pc:docMk/>
            <pc:sldMk cId="1039682505" sldId="281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58.766" v="336" actId="20577"/>
        <pc:sldMkLst>
          <pc:docMk/>
          <pc:sldMk cId="314822323" sldId="282"/>
        </pc:sldMkLst>
        <pc:spChg chg="mod">
          <ac:chgData name="Sherzod Elamanov" userId="e52a9127-9ee9-4f89-a575-fff8ba45a069" providerId="ADAL" clId="{D98A302F-4572-4AC7-8D85-9BE460BDE92E}" dt="2023-05-18T02:53:58.766" v="336" actId="20577"/>
          <ac:spMkLst>
            <pc:docMk/>
            <pc:sldMk cId="314822323" sldId="282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34.334" v="329" actId="20577"/>
        <pc:sldMkLst>
          <pc:docMk/>
          <pc:sldMk cId="2742960845" sldId="283"/>
        </pc:sldMkLst>
        <pc:spChg chg="mod">
          <ac:chgData name="Sherzod Elamanov" userId="e52a9127-9ee9-4f89-a575-fff8ba45a069" providerId="ADAL" clId="{D98A302F-4572-4AC7-8D85-9BE460BDE92E}" dt="2023-05-18T02:53:34.334" v="329" actId="20577"/>
          <ac:spMkLst>
            <pc:docMk/>
            <pc:sldMk cId="2742960845" sldId="283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4:04.219" v="339" actId="20577"/>
        <pc:sldMkLst>
          <pc:docMk/>
          <pc:sldMk cId="544156401" sldId="284"/>
        </pc:sldMkLst>
        <pc:spChg chg="mod">
          <ac:chgData name="Sherzod Elamanov" userId="e52a9127-9ee9-4f89-a575-fff8ba45a069" providerId="ADAL" clId="{D98A302F-4572-4AC7-8D85-9BE460BDE92E}" dt="2023-05-18T02:54:04.219" v="339" actId="20577"/>
          <ac:spMkLst>
            <pc:docMk/>
            <pc:sldMk cId="544156401" sldId="284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4:09.159" v="342" actId="20577"/>
        <pc:sldMkLst>
          <pc:docMk/>
          <pc:sldMk cId="3861192328" sldId="285"/>
        </pc:sldMkLst>
        <pc:spChg chg="mod">
          <ac:chgData name="Sherzod Elamanov" userId="e52a9127-9ee9-4f89-a575-fff8ba45a069" providerId="ADAL" clId="{D98A302F-4572-4AC7-8D85-9BE460BDE92E}" dt="2023-05-18T02:54:09.159" v="342" actId="20577"/>
          <ac:spMkLst>
            <pc:docMk/>
            <pc:sldMk cId="3861192328" sldId="285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4:15.388" v="344" actId="20577"/>
        <pc:sldMkLst>
          <pc:docMk/>
          <pc:sldMk cId="1610045490" sldId="286"/>
        </pc:sldMkLst>
        <pc:spChg chg="mod">
          <ac:chgData name="Sherzod Elamanov" userId="e52a9127-9ee9-4f89-a575-fff8ba45a069" providerId="ADAL" clId="{D98A302F-4572-4AC7-8D85-9BE460BDE92E}" dt="2023-05-18T02:54:15.388" v="344" actId="20577"/>
          <ac:spMkLst>
            <pc:docMk/>
            <pc:sldMk cId="1610045490" sldId="286"/>
            <ac:spMk id="2" creationId="{00000000-0000-0000-0000-000000000000}"/>
          </ac:spMkLst>
        </pc:spChg>
      </pc:sldChg>
      <pc:sldChg chg="addSp delSp modSp mod ord">
        <pc:chgData name="Sherzod Elamanov" userId="e52a9127-9ee9-4f89-a575-fff8ba45a069" providerId="ADAL" clId="{D98A302F-4572-4AC7-8D85-9BE460BDE92E}" dt="2023-05-17T07:43:19.087" v="181" actId="20577"/>
        <pc:sldMkLst>
          <pc:docMk/>
          <pc:sldMk cId="1314851615" sldId="287"/>
        </pc:sldMkLst>
        <pc:spChg chg="mod">
          <ac:chgData name="Sherzod Elamanov" userId="e52a9127-9ee9-4f89-a575-fff8ba45a069" providerId="ADAL" clId="{D98A302F-4572-4AC7-8D85-9BE460BDE92E}" dt="2023-05-17T07:37:10.843" v="73" actId="20577"/>
          <ac:spMkLst>
            <pc:docMk/>
            <pc:sldMk cId="1314851615" sldId="287"/>
            <ac:spMk id="2" creationId="{00000000-0000-0000-0000-000000000000}"/>
          </ac:spMkLst>
        </pc:spChg>
        <pc:spChg chg="mod">
          <ac:chgData name="Sherzod Elamanov" userId="e52a9127-9ee9-4f89-a575-fff8ba45a069" providerId="ADAL" clId="{D98A302F-4572-4AC7-8D85-9BE460BDE92E}" dt="2023-05-17T07:37:15.585" v="78" actId="1076"/>
          <ac:spMkLst>
            <pc:docMk/>
            <pc:sldMk cId="1314851615" sldId="287"/>
            <ac:spMk id="5" creationId="{76FB55FD-3317-096A-15EF-DAA3327B4DF2}"/>
          </ac:spMkLst>
        </pc:spChg>
        <pc:spChg chg="add del mod">
          <ac:chgData name="Sherzod Elamanov" userId="e52a9127-9ee9-4f89-a575-fff8ba45a069" providerId="ADAL" clId="{D98A302F-4572-4AC7-8D85-9BE460BDE92E}" dt="2023-05-17T07:43:01.794" v="150" actId="478"/>
          <ac:spMkLst>
            <pc:docMk/>
            <pc:sldMk cId="1314851615" sldId="287"/>
            <ac:spMk id="12" creationId="{0116D744-B030-3AB4-8244-0FD08E595BF6}"/>
          </ac:spMkLst>
        </pc:spChg>
        <pc:spChg chg="mod">
          <ac:chgData name="Sherzod Elamanov" userId="e52a9127-9ee9-4f89-a575-fff8ba45a069" providerId="ADAL" clId="{D98A302F-4572-4AC7-8D85-9BE460BDE92E}" dt="2023-05-17T07:39:16.599" v="94" actId="20577"/>
          <ac:spMkLst>
            <pc:docMk/>
            <pc:sldMk cId="1314851615" sldId="287"/>
            <ac:spMk id="14" creationId="{83C1829E-54BD-FE74-F99B-B13CD1198C91}"/>
          </ac:spMkLst>
        </pc:spChg>
        <pc:spChg chg="mod">
          <ac:chgData name="Sherzod Elamanov" userId="e52a9127-9ee9-4f89-a575-fff8ba45a069" providerId="ADAL" clId="{D98A302F-4572-4AC7-8D85-9BE460BDE92E}" dt="2023-05-17T07:43:19.087" v="181" actId="20577"/>
          <ac:spMkLst>
            <pc:docMk/>
            <pc:sldMk cId="1314851615" sldId="287"/>
            <ac:spMk id="80" creationId="{C05EA557-BA8E-17AD-9BEF-20A698316ECE}"/>
          </ac:spMkLst>
        </pc:spChg>
        <pc:cxnChg chg="mod">
          <ac:chgData name="Sherzod Elamanov" userId="e52a9127-9ee9-4f89-a575-fff8ba45a069" providerId="ADAL" clId="{D98A302F-4572-4AC7-8D85-9BE460BDE92E}" dt="2023-05-17T07:37:11.046" v="74" actId="14100"/>
          <ac:cxnSpMkLst>
            <pc:docMk/>
            <pc:sldMk cId="1314851615" sldId="287"/>
            <ac:cxnSpMk id="15" creationId="{927EA00E-B2EF-CA98-0548-922367BA59D3}"/>
          </ac:cxnSpMkLst>
        </pc:cxnChg>
      </pc:sldChg>
      <pc:sldChg chg="delSp mod">
        <pc:chgData name="Sherzod Elamanov" userId="e52a9127-9ee9-4f89-a575-fff8ba45a069" providerId="ADAL" clId="{D98A302F-4572-4AC7-8D85-9BE460BDE92E}" dt="2023-05-17T07:04:20.747" v="0" actId="478"/>
        <pc:sldMkLst>
          <pc:docMk/>
          <pc:sldMk cId="1066626625" sldId="290"/>
        </pc:sldMkLst>
        <pc:spChg chg="del">
          <ac:chgData name="Sherzod Elamanov" userId="e52a9127-9ee9-4f89-a575-fff8ba45a069" providerId="ADAL" clId="{D98A302F-4572-4AC7-8D85-9BE460BDE92E}" dt="2023-05-17T07:04:20.747" v="0" actId="478"/>
          <ac:spMkLst>
            <pc:docMk/>
            <pc:sldMk cId="1066626625" sldId="290"/>
            <ac:spMk id="6" creationId="{311EEE35-D016-E2AC-F18D-8F1FBF9DB735}"/>
          </ac:spMkLst>
        </pc:spChg>
      </pc:sldChg>
      <pc:sldChg chg="modSp mod">
        <pc:chgData name="Sherzod Elamanov" userId="e52a9127-9ee9-4f89-a575-fff8ba45a069" providerId="ADAL" clId="{D98A302F-4572-4AC7-8D85-9BE460BDE92E}" dt="2023-05-18T02:45:51.742" v="320" actId="20577"/>
        <pc:sldMkLst>
          <pc:docMk/>
          <pc:sldMk cId="2175129356" sldId="293"/>
        </pc:sldMkLst>
        <pc:graphicFrameChg chg="mod modGraphic">
          <ac:chgData name="Sherzod Elamanov" userId="e52a9127-9ee9-4f89-a575-fff8ba45a069" providerId="ADAL" clId="{D98A302F-4572-4AC7-8D85-9BE460BDE92E}" dt="2023-05-18T02:45:51.742" v="320" actId="20577"/>
          <ac:graphicFrameMkLst>
            <pc:docMk/>
            <pc:sldMk cId="2175129356" sldId="293"/>
            <ac:graphicFrameMk id="4" creationId="{A57DC042-E759-D7C6-01FA-3242F38BA62E}"/>
          </ac:graphicFrameMkLst>
        </pc:graphicFrameChg>
      </pc:sldChg>
      <pc:sldChg chg="modSp mod">
        <pc:chgData name="Sherzod Elamanov" userId="e52a9127-9ee9-4f89-a575-fff8ba45a069" providerId="ADAL" clId="{D98A302F-4572-4AC7-8D85-9BE460BDE92E}" dt="2023-05-18T02:53:50.582" v="333" actId="404"/>
        <pc:sldMkLst>
          <pc:docMk/>
          <pc:sldMk cId="3186315988" sldId="295"/>
        </pc:sldMkLst>
        <pc:spChg chg="mod">
          <ac:chgData name="Sherzod Elamanov" userId="e52a9127-9ee9-4f89-a575-fff8ba45a069" providerId="ADAL" clId="{D98A302F-4572-4AC7-8D85-9BE460BDE92E}" dt="2023-05-18T02:53:50.582" v="333" actId="404"/>
          <ac:spMkLst>
            <pc:docMk/>
            <pc:sldMk cId="3186315988" sldId="295"/>
            <ac:spMk id="2" creationId="{00000000-0000-0000-0000-000000000000}"/>
          </ac:spMkLst>
        </pc:spChg>
        <pc:spChg chg="mod">
          <ac:chgData name="Sherzod Elamanov" userId="e52a9127-9ee9-4f89-a575-fff8ba45a069" providerId="ADAL" clId="{D98A302F-4572-4AC7-8D85-9BE460BDE92E}" dt="2023-05-17T07:10:51.137" v="6" actId="1076"/>
          <ac:spMkLst>
            <pc:docMk/>
            <pc:sldMk cId="3186315988" sldId="295"/>
            <ac:spMk id="3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54.784" v="334" actId="20577"/>
        <pc:sldMkLst>
          <pc:docMk/>
          <pc:sldMk cId="3454979154" sldId="296"/>
        </pc:sldMkLst>
        <pc:spChg chg="mod">
          <ac:chgData name="Sherzod Elamanov" userId="e52a9127-9ee9-4f89-a575-fff8ba45a069" providerId="ADAL" clId="{D98A302F-4572-4AC7-8D85-9BE460BDE92E}" dt="2023-05-18T02:53:54.784" v="334" actId="20577"/>
          <ac:spMkLst>
            <pc:docMk/>
            <pc:sldMk cId="3454979154" sldId="296"/>
            <ac:spMk id="2" creationId="{00000000-0000-0000-0000-000000000000}"/>
          </ac:spMkLst>
        </pc:spChg>
      </pc:sldChg>
      <pc:sldChg chg="modSp mod">
        <pc:chgData name="Sherzod Elamanov" userId="e52a9127-9ee9-4f89-a575-fff8ba45a069" providerId="ADAL" clId="{D98A302F-4572-4AC7-8D85-9BE460BDE92E}" dt="2023-05-18T02:53:39.198" v="331" actId="20577"/>
        <pc:sldMkLst>
          <pc:docMk/>
          <pc:sldMk cId="3757794510" sldId="297"/>
        </pc:sldMkLst>
        <pc:spChg chg="mod">
          <ac:chgData name="Sherzod Elamanov" userId="e52a9127-9ee9-4f89-a575-fff8ba45a069" providerId="ADAL" clId="{D98A302F-4572-4AC7-8D85-9BE460BDE92E}" dt="2023-05-18T02:53:39.198" v="331" actId="20577"/>
          <ac:spMkLst>
            <pc:docMk/>
            <pc:sldMk cId="3757794510" sldId="297"/>
            <ac:spMk id="2" creationId="{00000000-0000-0000-0000-000000000000}"/>
          </ac:spMkLst>
        </pc:spChg>
      </pc:sldChg>
    </pc:docChg>
  </pc:docChgLst>
  <pc:docChgLst>
    <pc:chgData name="김태현(THyun KIM)" userId="S::thyun@synctechno.com::4760ccfd-1f00-4199-a1aa-fe988fce4991" providerId="AD" clId="Web-{3105B40A-208B-99F2-2178-5ED82398613C}"/>
    <pc:docChg chg="addSld modSld">
      <pc:chgData name="김태현(THyun KIM)" userId="S::thyun@synctechno.com::4760ccfd-1f00-4199-a1aa-fe988fce4991" providerId="AD" clId="Web-{3105B40A-208B-99F2-2178-5ED82398613C}" dt="2023-05-11T06:57:20.889" v="162" actId="20577"/>
      <pc:docMkLst>
        <pc:docMk/>
      </pc:docMkLst>
      <pc:sldChg chg="addSp delSp modSp new">
        <pc:chgData name="김태현(THyun KIM)" userId="S::thyun@synctechno.com::4760ccfd-1f00-4199-a1aa-fe988fce4991" providerId="AD" clId="Web-{3105B40A-208B-99F2-2178-5ED82398613C}" dt="2023-05-11T06:57:20.889" v="162" actId="20577"/>
        <pc:sldMkLst>
          <pc:docMk/>
          <pc:sldMk cId="1573562105" sldId="288"/>
        </pc:sldMkLst>
        <pc:spChg chg="add mod">
          <ac:chgData name="김태현(THyun KIM)" userId="S::thyun@synctechno.com::4760ccfd-1f00-4199-a1aa-fe988fce4991" providerId="AD" clId="Web-{3105B40A-208B-99F2-2178-5ED82398613C}" dt="2023-05-11T06:54:44.849" v="71"/>
          <ac:spMkLst>
            <pc:docMk/>
            <pc:sldMk cId="1573562105" sldId="288"/>
            <ac:spMk id="2" creationId="{D522D9AC-0649-0803-C17A-5E7ACC7B67AE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6:13.666" v="127" actId="20577"/>
          <ac:spMkLst>
            <pc:docMk/>
            <pc:sldMk cId="1573562105" sldId="288"/>
            <ac:spMk id="3" creationId="{8EE9CFB4-75F9-E282-5DAD-928D562B2734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5:59.447" v="121" actId="1076"/>
          <ac:spMkLst>
            <pc:docMk/>
            <pc:sldMk cId="1573562105" sldId="288"/>
            <ac:spMk id="4" creationId="{BA224F66-460C-214A-F7E4-2E955F4F9DAC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3:54.892" v="47" actId="20577"/>
          <ac:spMkLst>
            <pc:docMk/>
            <pc:sldMk cId="1573562105" sldId="288"/>
            <ac:spMk id="5" creationId="{EF9B706E-D6F8-54A6-5518-E0A1466DDEB7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17.988" v="59" actId="14100"/>
          <ac:spMkLst>
            <pc:docMk/>
            <pc:sldMk cId="1573562105" sldId="288"/>
            <ac:spMk id="6" creationId="{BC97CA59-3F32-ED1E-D198-7E4F8198FF24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18.003" v="60" actId="14100"/>
          <ac:spMkLst>
            <pc:docMk/>
            <pc:sldMk cId="1573562105" sldId="288"/>
            <ac:spMk id="7" creationId="{6E3D65C4-FE0D-BF94-D2A0-0CB44399E8E1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18.003" v="61" actId="14100"/>
          <ac:spMkLst>
            <pc:docMk/>
            <pc:sldMk cId="1573562105" sldId="288"/>
            <ac:spMk id="8" creationId="{923C65C1-CFB2-30EB-40CA-61A68B663D4C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25.301" v="65" actId="20577"/>
          <ac:spMkLst>
            <pc:docMk/>
            <pc:sldMk cId="1573562105" sldId="288"/>
            <ac:spMk id="9" creationId="{2592D6BE-0F82-2B9E-D2BD-6DFA42119502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4:28.441" v="67" actId="1076"/>
          <ac:spMkLst>
            <pc:docMk/>
            <pc:sldMk cId="1573562105" sldId="288"/>
            <ac:spMk id="10" creationId="{4385EE7F-D502-53A7-9FC7-2504689A7D9B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5:32.117" v="103" actId="1076"/>
          <ac:spMkLst>
            <pc:docMk/>
            <pc:sldMk cId="1573562105" sldId="288"/>
            <ac:spMk id="19" creationId="{3847CCD7-46C7-DA38-66EE-970B13E15D53}"/>
          </ac:spMkLst>
        </pc:spChg>
        <pc:spChg chg="add del mod">
          <ac:chgData name="김태현(THyun KIM)" userId="S::thyun@synctechno.com::4760ccfd-1f00-4199-a1aa-fe988fce4991" providerId="AD" clId="Web-{3105B40A-208B-99F2-2178-5ED82398613C}" dt="2023-05-11T06:56:32.949" v="132"/>
          <ac:spMkLst>
            <pc:docMk/>
            <pc:sldMk cId="1573562105" sldId="288"/>
            <ac:spMk id="20" creationId="{159898DB-8A16-7676-CEAC-6AF6D3A17946}"/>
          </ac:spMkLst>
        </pc:spChg>
        <pc:spChg chg="add mod">
          <ac:chgData name="김태현(THyun KIM)" userId="S::thyun@synctechno.com::4760ccfd-1f00-4199-a1aa-fe988fce4991" providerId="AD" clId="Web-{3105B40A-208B-99F2-2178-5ED82398613C}" dt="2023-05-11T06:57:20.889" v="162" actId="20577"/>
          <ac:spMkLst>
            <pc:docMk/>
            <pc:sldMk cId="1573562105" sldId="288"/>
            <ac:spMk id="21" creationId="{FB77B3DD-43EA-B254-8F64-4C79675B93D6}"/>
          </ac:spMkLst>
        </pc:spChg>
        <pc:cxnChg chg="add mod">
          <ac:chgData name="김태현(THyun KIM)" userId="S::thyun@synctechno.com::4760ccfd-1f00-4199-a1aa-fe988fce4991" providerId="AD" clId="Web-{3105B40A-208B-99F2-2178-5ED82398613C}" dt="2023-05-11T06:54:40.536" v="70" actId="14100"/>
          <ac:cxnSpMkLst>
            <pc:docMk/>
            <pc:sldMk cId="1573562105" sldId="288"/>
            <ac:cxnSpMk id="11" creationId="{786E182A-FC69-3A68-0D74-32E181A05D32}"/>
          </ac:cxnSpMkLst>
        </pc:cxnChg>
        <pc:cxnChg chg="add del mod">
          <ac:chgData name="김태현(THyun KIM)" userId="S::thyun@synctechno.com::4760ccfd-1f00-4199-a1aa-fe988fce4991" providerId="AD" clId="Web-{3105B40A-208B-99F2-2178-5ED82398613C}" dt="2023-05-11T06:55:13.803" v="90"/>
          <ac:cxnSpMkLst>
            <pc:docMk/>
            <pc:sldMk cId="1573562105" sldId="288"/>
            <ac:cxnSpMk id="12" creationId="{655EBC78-0E91-D3D4-9637-3AE9F60D45EA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4:56.334" v="82" actId="14100"/>
          <ac:cxnSpMkLst>
            <pc:docMk/>
            <pc:sldMk cId="1573562105" sldId="288"/>
            <ac:cxnSpMk id="13" creationId="{95135C0A-27E9-2652-938F-F3175CF7ECDC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10.803" v="89" actId="14100"/>
          <ac:cxnSpMkLst>
            <pc:docMk/>
            <pc:sldMk cId="1573562105" sldId="288"/>
            <ac:cxnSpMk id="14" creationId="{84A904D7-59B3-6368-9B6E-5430A38BAB7E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00.615" v="84" actId="14100"/>
          <ac:cxnSpMkLst>
            <pc:docMk/>
            <pc:sldMk cId="1573562105" sldId="288"/>
            <ac:cxnSpMk id="15" creationId="{ABC2528B-F544-0A5B-FAB2-F6660FE4B713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06.615" v="87" actId="14100"/>
          <ac:cxnSpMkLst>
            <pc:docMk/>
            <pc:sldMk cId="1573562105" sldId="288"/>
            <ac:cxnSpMk id="16" creationId="{1AA59649-12CD-030D-542E-7B34235A83B8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5:02.568" v="85" actId="1076"/>
          <ac:cxnSpMkLst>
            <pc:docMk/>
            <pc:sldMk cId="1573562105" sldId="288"/>
            <ac:cxnSpMk id="17" creationId="{7EC9DE90-D850-72B8-C8F0-E0E52D4530B8}"/>
          </ac:cxnSpMkLst>
        </pc:cxnChg>
        <pc:cxnChg chg="add mod">
          <ac:chgData name="김태현(THyun KIM)" userId="S::thyun@synctechno.com::4760ccfd-1f00-4199-a1aa-fe988fce4991" providerId="AD" clId="Web-{3105B40A-208B-99F2-2178-5ED82398613C}" dt="2023-05-11T06:56:04.728" v="123" actId="14100"/>
          <ac:cxnSpMkLst>
            <pc:docMk/>
            <pc:sldMk cId="1573562105" sldId="288"/>
            <ac:cxnSpMk id="18" creationId="{AAA1F123-86D1-8BF7-A79B-0DE58EDE97E4}"/>
          </ac:cxnSpMkLst>
        </pc:cxnChg>
      </pc:sldChg>
    </pc:docChg>
  </pc:docChgLst>
  <pc:docChgLst>
    <pc:chgData name="김태현(THyun KIM)" userId="4760ccfd-1f00-4199-a1aa-fe988fce4991" providerId="ADAL" clId="{012C65DD-069C-DE43-9B2D-584F0A86BE2B}"/>
    <pc:docChg chg="custSel modSld">
      <pc:chgData name="김태현(THyun KIM)" userId="4760ccfd-1f00-4199-a1aa-fe988fce4991" providerId="ADAL" clId="{012C65DD-069C-DE43-9B2D-584F0A86BE2B}" dt="2023-06-26T07:07:43.660" v="2" actId="6549"/>
      <pc:docMkLst>
        <pc:docMk/>
      </pc:docMkLst>
      <pc:sldChg chg="delSp modSp mod">
        <pc:chgData name="김태현(THyun KIM)" userId="4760ccfd-1f00-4199-a1aa-fe988fce4991" providerId="ADAL" clId="{012C65DD-069C-DE43-9B2D-584F0A86BE2B}" dt="2023-06-26T07:07:43.660" v="2" actId="6549"/>
        <pc:sldMkLst>
          <pc:docMk/>
          <pc:sldMk cId="3802338260" sldId="307"/>
        </pc:sldMkLst>
        <pc:spChg chg="del mod">
          <ac:chgData name="김태현(THyun KIM)" userId="4760ccfd-1f00-4199-a1aa-fe988fce4991" providerId="ADAL" clId="{012C65DD-069C-DE43-9B2D-584F0A86BE2B}" dt="2023-06-26T07:07:40.049" v="1" actId="478"/>
          <ac:spMkLst>
            <pc:docMk/>
            <pc:sldMk cId="3802338260" sldId="307"/>
            <ac:spMk id="3" creationId="{5CE1A779-E361-2229-E73E-0170D792AD79}"/>
          </ac:spMkLst>
        </pc:spChg>
        <pc:spChg chg="mod">
          <ac:chgData name="김태현(THyun KIM)" userId="4760ccfd-1f00-4199-a1aa-fe988fce4991" providerId="ADAL" clId="{012C65DD-069C-DE43-9B2D-584F0A86BE2B}" dt="2023-06-26T07:07:43.660" v="2" actId="6549"/>
          <ac:spMkLst>
            <pc:docMk/>
            <pc:sldMk cId="3802338260" sldId="307"/>
            <ac:spMk id="4" creationId="{37580619-F448-B76F-A400-746A1A6530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26-06-2023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84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66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19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08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89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6/26/2023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6/26/2023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6/26/2023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6/26/2023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6/26/2023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Discussion paper on new </a:t>
            </a:r>
            <a:r>
              <a:rPr lang="en-US" err="1"/>
              <a:t>updateMethod</a:t>
            </a:r>
            <a:r>
              <a:rPr lang="en-US"/>
              <a:t> attribute for </a:t>
            </a:r>
            <a:r>
              <a:rPr lang="en-US" err="1"/>
              <a:t>flexContainer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Sherzod Elamanov (SyncTechno), </a:t>
            </a:r>
            <a:r>
              <a:rPr lang="en-US" err="1"/>
              <a:t>TaeHyun</a:t>
            </a:r>
            <a:r>
              <a:rPr lang="en-US"/>
              <a:t> Kim (SyncTechno)</a:t>
            </a:r>
          </a:p>
          <a:p>
            <a:r>
              <a:rPr lang="en-US"/>
              <a:t>SDS 60, June 2023</a:t>
            </a:r>
          </a:p>
        </p:txBody>
      </p:sp>
    </p:spTree>
    <p:extLst>
      <p:ext uri="{BB962C8B-B14F-4D97-AF65-F5344CB8AC3E}">
        <p14:creationId xmlns:p14="http://schemas.microsoft.com/office/powerpoint/2010/main" val="18272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089222" cy="1173570"/>
          </a:xfrm>
        </p:spPr>
        <p:txBody>
          <a:bodyPr>
            <a:normAutofit/>
          </a:bodyPr>
          <a:lstStyle/>
          <a:p>
            <a:r>
              <a:rPr lang="fr-FR" sz="4400"/>
              <a:t>Background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7F64F70-7EB6-9DBF-918E-ED063F481F88}"/>
              </a:ext>
            </a:extLst>
          </p:cNvPr>
          <p:cNvSpPr/>
          <p:nvPr/>
        </p:nvSpPr>
        <p:spPr>
          <a:xfrm>
            <a:off x="1421923" y="1942806"/>
            <a:ext cx="1987825" cy="344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/>
              <a:t>A &lt;</a:t>
            </a:r>
            <a:r>
              <a:rPr kumimoji="1" lang="en-US" altLang="ko-Kore-KR" err="1"/>
              <a:t>flexContainer</a:t>
            </a:r>
            <a:r>
              <a:rPr kumimoji="1" lang="en-US" altLang="ko-Kore-KR"/>
              <a:t>&gt;</a:t>
            </a:r>
            <a:endParaRPr kumimoji="1" lang="ko-Kore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8C283E9-1836-12F2-FC34-996DF8235872}"/>
              </a:ext>
            </a:extLst>
          </p:cNvPr>
          <p:cNvSpPr/>
          <p:nvPr/>
        </p:nvSpPr>
        <p:spPr>
          <a:xfrm>
            <a:off x="1421923" y="2287363"/>
            <a:ext cx="1987824" cy="12457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rn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lbl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>
                <a:solidFill>
                  <a:schemeClr val="tx2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ca_led_red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ca_led_yellow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ca_led_green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ko-Kore-KR" altLang="en-US" sz="1200">
              <a:solidFill>
                <a:schemeClr val="tx2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A518AB9-DB05-76E3-D6CB-A61BA97AC436}"/>
              </a:ext>
            </a:extLst>
          </p:cNvPr>
          <p:cNvSpPr/>
          <p:nvPr/>
        </p:nvSpPr>
        <p:spPr>
          <a:xfrm>
            <a:off x="1421922" y="4734949"/>
            <a:ext cx="1987825" cy="344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/>
              <a:t>A &lt;</a:t>
            </a:r>
            <a:r>
              <a:rPr kumimoji="1" lang="en-US" altLang="ko-Kore-KR" err="1"/>
              <a:t>flexContainer</a:t>
            </a:r>
            <a:r>
              <a:rPr kumimoji="1" lang="en-US" altLang="ko-Kore-KR"/>
              <a:t>&gt;</a:t>
            </a:r>
            <a:endParaRPr kumimoji="1" lang="ko-Kore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2925D49-89CF-A25E-7F45-6E611FB9204B}"/>
              </a:ext>
            </a:extLst>
          </p:cNvPr>
          <p:cNvSpPr/>
          <p:nvPr/>
        </p:nvSpPr>
        <p:spPr>
          <a:xfrm>
            <a:off x="1421922" y="5079506"/>
            <a:ext cx="1987824" cy="12457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rn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lbl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>
                <a:solidFill>
                  <a:schemeClr val="tx2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ca_led_red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ca_led_yellow</a:t>
            </a:r>
            <a:r>
              <a:rPr kumimoji="1" lang="en-US" altLang="ko-Kore-KR" sz="1200">
                <a:solidFill>
                  <a:schemeClr val="tx2"/>
                </a:solidFill>
              </a:rPr>
              <a:t>: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ca_led_green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EFFA536-2BFC-B578-004D-5EB00493CD97}"/>
              </a:ext>
            </a:extLst>
          </p:cNvPr>
          <p:cNvCxnSpPr/>
          <p:nvPr/>
        </p:nvCxnSpPr>
        <p:spPr>
          <a:xfrm>
            <a:off x="1689929" y="3665590"/>
            <a:ext cx="0" cy="95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8306E7-2161-D970-7E37-E39812426C29}"/>
              </a:ext>
            </a:extLst>
          </p:cNvPr>
          <p:cNvSpPr txBox="1"/>
          <p:nvPr/>
        </p:nvSpPr>
        <p:spPr>
          <a:xfrm>
            <a:off x="1731708" y="3785068"/>
            <a:ext cx="229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UPDATE </a:t>
            </a:r>
            <a:r>
              <a:rPr kumimoji="1" lang="en-US" altLang="ko-Kore-KR" err="1"/>
              <a:t>flexContainer</a:t>
            </a:r>
            <a:r>
              <a:rPr kumimoji="1" lang="en-US" altLang="ko-Kore-KR"/>
              <a:t> </a:t>
            </a:r>
            <a:br>
              <a:rPr kumimoji="1" lang="en-US" altLang="ko-Kore-KR"/>
            </a:br>
            <a:r>
              <a:rPr kumimoji="1" lang="en-US" altLang="ko-Kore-KR"/>
              <a:t>{ </a:t>
            </a:r>
            <a:r>
              <a:rPr kumimoji="1" lang="en-US" altLang="ko-Kore-KR" err="1"/>
              <a:t>ca_led_yellow</a:t>
            </a:r>
            <a:r>
              <a:rPr kumimoji="1" lang="en-US" altLang="ko-Kore-KR"/>
              <a:t>: off}</a:t>
            </a:r>
            <a:endParaRPr kumimoji="1" lang="ko-Kore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892CBB-D7BF-2FD4-526A-6BACD2F73619}"/>
              </a:ext>
            </a:extLst>
          </p:cNvPr>
          <p:cNvSpPr txBox="1"/>
          <p:nvPr/>
        </p:nvSpPr>
        <p:spPr>
          <a:xfrm>
            <a:off x="415496" y="1240499"/>
            <a:ext cx="479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/>
              <a:t>&lt;Basic UPDATE of custom attributes&gt;</a:t>
            </a:r>
            <a:endParaRPr kumimoji="1" lang="ko-Kore-KR" altLang="en-US" sz="2400"/>
          </a:p>
        </p:txBody>
      </p: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78CC47D7-77E6-8CC9-D85F-5EC220464A8F}"/>
              </a:ext>
            </a:extLst>
          </p:cNvPr>
          <p:cNvCxnSpPr>
            <a:cxnSpLocks/>
          </p:cNvCxnSpPr>
          <p:nvPr/>
        </p:nvCxnSpPr>
        <p:spPr>
          <a:xfrm>
            <a:off x="5794076" y="1240894"/>
            <a:ext cx="0" cy="526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A12EEB-E19E-01BD-26E2-632960D2A9EF}"/>
              </a:ext>
            </a:extLst>
          </p:cNvPr>
          <p:cNvSpPr txBox="1"/>
          <p:nvPr/>
        </p:nvSpPr>
        <p:spPr>
          <a:xfrm>
            <a:off x="381100" y="1924025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Before</a:t>
            </a:r>
            <a:endParaRPr kumimoji="1" lang="ko-Kore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662B3-F3DA-6A3E-68A9-BC25A21A14DF}"/>
              </a:ext>
            </a:extLst>
          </p:cNvPr>
          <p:cNvSpPr txBox="1"/>
          <p:nvPr/>
        </p:nvSpPr>
        <p:spPr>
          <a:xfrm>
            <a:off x="391733" y="380598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Update</a:t>
            </a:r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E7A7C-7924-A4F0-6984-5DAA28C50BE2}"/>
              </a:ext>
            </a:extLst>
          </p:cNvPr>
          <p:cNvSpPr txBox="1"/>
          <p:nvPr/>
        </p:nvSpPr>
        <p:spPr>
          <a:xfrm>
            <a:off x="374011" y="4709755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After</a:t>
            </a:r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0C8FE-F917-3DF9-EEDA-A0D51430E9D2}"/>
              </a:ext>
            </a:extLst>
          </p:cNvPr>
          <p:cNvSpPr txBox="1"/>
          <p:nvPr/>
        </p:nvSpPr>
        <p:spPr>
          <a:xfrm>
            <a:off x="6123642" y="1251132"/>
            <a:ext cx="371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/>
              <a:t>&lt;remove custom attributes&gt;</a:t>
            </a:r>
            <a:endParaRPr kumimoji="1" lang="ko-Kore-KR" altLang="en-US" sz="24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1ECD1CE-CF55-B864-7A6D-5C2A37A63EC8}"/>
              </a:ext>
            </a:extLst>
          </p:cNvPr>
          <p:cNvSpPr/>
          <p:nvPr/>
        </p:nvSpPr>
        <p:spPr>
          <a:xfrm>
            <a:off x="7028091" y="1829860"/>
            <a:ext cx="1987825" cy="344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/>
              <a:t>A &lt;</a:t>
            </a:r>
            <a:r>
              <a:rPr kumimoji="1" lang="en-US" altLang="ko-Kore-KR" err="1"/>
              <a:t>flexContainer</a:t>
            </a:r>
            <a:r>
              <a:rPr kumimoji="1" lang="en-US" altLang="ko-Kore-KR"/>
              <a:t>&gt;</a:t>
            </a:r>
            <a:endParaRPr kumimoji="1" lang="ko-Kore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461700-504B-D9ED-7973-275F613C123F}"/>
              </a:ext>
            </a:extLst>
          </p:cNvPr>
          <p:cNvSpPr/>
          <p:nvPr/>
        </p:nvSpPr>
        <p:spPr>
          <a:xfrm>
            <a:off x="7028091" y="2174417"/>
            <a:ext cx="1987824" cy="12457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rn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lbl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>
                <a:solidFill>
                  <a:schemeClr val="tx2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ca_led_red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ca_led_yellow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ca_led_green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ko-Kore-KR" altLang="en-US" sz="1200">
              <a:solidFill>
                <a:schemeClr val="tx2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53E80BE-357F-7B91-D367-328608E0DD1C}"/>
              </a:ext>
            </a:extLst>
          </p:cNvPr>
          <p:cNvSpPr/>
          <p:nvPr/>
        </p:nvSpPr>
        <p:spPr>
          <a:xfrm>
            <a:off x="7028090" y="4622003"/>
            <a:ext cx="1987825" cy="344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/>
              <a:t>A &lt;</a:t>
            </a:r>
            <a:r>
              <a:rPr kumimoji="1" lang="en-US" altLang="ko-Kore-KR" err="1"/>
              <a:t>flexContainer</a:t>
            </a:r>
            <a:r>
              <a:rPr kumimoji="1" lang="en-US" altLang="ko-Kore-KR"/>
              <a:t>&gt;</a:t>
            </a:r>
            <a:endParaRPr kumimoji="1" lang="ko-Kore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D86D0B3-DD5C-3FD3-975C-6988931AE556}"/>
              </a:ext>
            </a:extLst>
          </p:cNvPr>
          <p:cNvSpPr/>
          <p:nvPr/>
        </p:nvSpPr>
        <p:spPr>
          <a:xfrm>
            <a:off x="7028090" y="4966560"/>
            <a:ext cx="1987824" cy="12457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rn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lbl</a:t>
            </a:r>
            <a:endParaRPr kumimoji="1" lang="en-US" altLang="ko-Kore-KR" sz="12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>
                <a:solidFill>
                  <a:schemeClr val="tx2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ca_led_red</a:t>
            </a:r>
            <a:r>
              <a:rPr kumimoji="1" lang="en-US" altLang="ko-Kore-KR" sz="1200">
                <a:solidFill>
                  <a:schemeClr val="tx2"/>
                </a:solidFill>
              </a:rPr>
              <a:t>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err="1">
                <a:solidFill>
                  <a:schemeClr val="tx2"/>
                </a:solidFill>
              </a:rPr>
              <a:t>ca_led_yellow</a:t>
            </a:r>
            <a:r>
              <a:rPr kumimoji="1" lang="en-US" altLang="ko-Kore-KR" sz="1200">
                <a:solidFill>
                  <a:schemeClr val="tx2"/>
                </a:solidFill>
              </a:rPr>
              <a:t>: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1200" strike="sngStrike" err="1">
                <a:solidFill>
                  <a:srgbClr val="C00000"/>
                </a:solidFill>
              </a:rPr>
              <a:t>ca_led_green</a:t>
            </a:r>
            <a:r>
              <a:rPr kumimoji="1" lang="en-US" altLang="ko-Kore-KR" sz="1200" strike="sngStrike">
                <a:solidFill>
                  <a:srgbClr val="C00000"/>
                </a:solidFill>
              </a:rPr>
              <a:t>: on</a:t>
            </a: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8833C06-F8D2-F758-DC02-CA9BC3016C72}"/>
              </a:ext>
            </a:extLst>
          </p:cNvPr>
          <p:cNvCxnSpPr/>
          <p:nvPr/>
        </p:nvCxnSpPr>
        <p:spPr>
          <a:xfrm>
            <a:off x="7296097" y="3552644"/>
            <a:ext cx="0" cy="95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8BFD961-2973-C58B-1186-AF98B4BBF489}"/>
              </a:ext>
            </a:extLst>
          </p:cNvPr>
          <p:cNvSpPr txBox="1"/>
          <p:nvPr/>
        </p:nvSpPr>
        <p:spPr>
          <a:xfrm>
            <a:off x="7346503" y="3546671"/>
            <a:ext cx="229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UPDATE </a:t>
            </a:r>
            <a:r>
              <a:rPr kumimoji="1" lang="en-US" altLang="ko-Kore-KR" err="1"/>
              <a:t>flexContainer</a:t>
            </a:r>
            <a:r>
              <a:rPr kumimoji="1" lang="en-US" altLang="ko-Kore-KR"/>
              <a:t> </a:t>
            </a:r>
            <a:br>
              <a:rPr kumimoji="1" lang="en-US" altLang="ko-Kore-KR"/>
            </a:br>
            <a:r>
              <a:rPr kumimoji="1" lang="en-US" altLang="ko-Kore-KR"/>
              <a:t>{ </a:t>
            </a:r>
            <a:r>
              <a:rPr kumimoji="1" lang="en-US" altLang="ko-Kore-KR" err="1"/>
              <a:t>ca_led_yellow</a:t>
            </a:r>
            <a:r>
              <a:rPr kumimoji="1" lang="en-US" altLang="ko-Kore-KR"/>
              <a:t>: off, </a:t>
            </a:r>
          </a:p>
          <a:p>
            <a:r>
              <a:rPr kumimoji="1" lang="en-US" altLang="ko-Kore-KR"/>
              <a:t>  </a:t>
            </a:r>
            <a:r>
              <a:rPr kumimoji="1" lang="en-US" altLang="ko-Kore-KR" err="1">
                <a:solidFill>
                  <a:srgbClr val="C00000"/>
                </a:solidFill>
              </a:rPr>
              <a:t>ca_led_green</a:t>
            </a:r>
            <a:r>
              <a:rPr kumimoji="1" lang="en-US" altLang="ko-Kore-KR">
                <a:solidFill>
                  <a:srgbClr val="C00000"/>
                </a:solidFill>
              </a:rPr>
              <a:t>: null</a:t>
            </a:r>
            <a:r>
              <a:rPr kumimoji="1" lang="en-US" altLang="ko-Kore-KR"/>
              <a:t>}</a:t>
            </a:r>
            <a:endParaRPr kumimoji="1" lang="ko-Kore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E5B004-E772-2AB6-7930-B3238A2EBE2A}"/>
              </a:ext>
            </a:extLst>
          </p:cNvPr>
          <p:cNvSpPr txBox="1"/>
          <p:nvPr/>
        </p:nvSpPr>
        <p:spPr>
          <a:xfrm>
            <a:off x="5987268" y="1811079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Before</a:t>
            </a:r>
            <a:endParaRPr kumimoji="1" lang="ko-Kore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707081-3F6F-6351-F2FB-2DD841A467B9}"/>
              </a:ext>
            </a:extLst>
          </p:cNvPr>
          <p:cNvSpPr txBox="1"/>
          <p:nvPr/>
        </p:nvSpPr>
        <p:spPr>
          <a:xfrm>
            <a:off x="5997901" y="3693041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Update</a:t>
            </a:r>
            <a:endParaRPr kumimoji="1" lang="ko-Kore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E47F2E-E7D7-3A42-22AE-BD72DDBD8B29}"/>
              </a:ext>
            </a:extLst>
          </p:cNvPr>
          <p:cNvSpPr txBox="1"/>
          <p:nvPr/>
        </p:nvSpPr>
        <p:spPr>
          <a:xfrm>
            <a:off x="5980179" y="4596809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/>
              <a:t>After</a:t>
            </a:r>
            <a:endParaRPr kumimoji="1" lang="ko-Kore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B162A3-166C-97AD-814C-F61E6E7BE357}"/>
              </a:ext>
            </a:extLst>
          </p:cNvPr>
          <p:cNvSpPr txBox="1"/>
          <p:nvPr/>
        </p:nvSpPr>
        <p:spPr>
          <a:xfrm>
            <a:off x="3528204" y="5236234"/>
            <a:ext cx="276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>
                <a:solidFill>
                  <a:srgbClr val="C00000"/>
                </a:solidFill>
              </a:rPr>
              <a:t>update only given custom attributes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F91FB6-63D2-630F-9041-0911DCE4F331}"/>
              </a:ext>
            </a:extLst>
          </p:cNvPr>
          <p:cNvSpPr txBox="1"/>
          <p:nvPr/>
        </p:nvSpPr>
        <p:spPr>
          <a:xfrm>
            <a:off x="9330906" y="5138468"/>
            <a:ext cx="276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>
                <a:solidFill>
                  <a:srgbClr val="C00000"/>
                </a:solidFill>
              </a:rPr>
              <a:t>update with null value to remove a custom attribute</a:t>
            </a:r>
          </a:p>
        </p:txBody>
      </p:sp>
    </p:spTree>
    <p:extLst>
      <p:ext uri="{BB962C8B-B14F-4D97-AF65-F5344CB8AC3E}">
        <p14:creationId xmlns:p14="http://schemas.microsoft.com/office/powerpoint/2010/main" val="207093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089222" cy="1173570"/>
          </a:xfrm>
        </p:spPr>
        <p:txBody>
          <a:bodyPr>
            <a:normAutofit/>
          </a:bodyPr>
          <a:lstStyle/>
          <a:p>
            <a:r>
              <a:rPr lang="fr-FR" sz="4400"/>
              <a:t>Issue on </a:t>
            </a:r>
            <a:r>
              <a:rPr lang="fr-FR" sz="4400" err="1"/>
              <a:t>flexContainer</a:t>
            </a:r>
            <a:r>
              <a:rPr lang="fr-FR" sz="4400"/>
              <a:t> for PWS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73EE337-E2A7-9277-5A0B-D4B85FDD0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06342"/>
              </p:ext>
            </p:extLst>
          </p:nvPr>
        </p:nvGraphicFramePr>
        <p:xfrm>
          <a:off x="352697" y="1531798"/>
          <a:ext cx="4672958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699565">
                  <a:extLst>
                    <a:ext uri="{9D8B030D-6E8A-4147-A177-3AD203B41FA5}">
                      <a16:colId xmlns:a16="http://schemas.microsoft.com/office/drawing/2014/main" val="2595748276"/>
                    </a:ext>
                  </a:extLst>
                </a:gridCol>
                <a:gridCol w="968667">
                  <a:extLst>
                    <a:ext uri="{9D8B030D-6E8A-4147-A177-3AD203B41FA5}">
                      <a16:colId xmlns:a16="http://schemas.microsoft.com/office/drawing/2014/main" val="2596053189"/>
                    </a:ext>
                  </a:extLst>
                </a:gridCol>
                <a:gridCol w="258362">
                  <a:extLst>
                    <a:ext uri="{9D8B030D-6E8A-4147-A177-3AD203B41FA5}">
                      <a16:colId xmlns:a16="http://schemas.microsoft.com/office/drawing/2014/main" val="1518920181"/>
                    </a:ext>
                  </a:extLst>
                </a:gridCol>
                <a:gridCol w="444543">
                  <a:extLst>
                    <a:ext uri="{9D8B030D-6E8A-4147-A177-3AD203B41FA5}">
                      <a16:colId xmlns:a16="http://schemas.microsoft.com/office/drawing/2014/main" val="1874721105"/>
                    </a:ext>
                  </a:extLst>
                </a:gridCol>
                <a:gridCol w="413252">
                  <a:extLst>
                    <a:ext uri="{9D8B030D-6E8A-4147-A177-3AD203B41FA5}">
                      <a16:colId xmlns:a16="http://schemas.microsoft.com/office/drawing/2014/main" val="356365868"/>
                    </a:ext>
                  </a:extLst>
                </a:gridCol>
                <a:gridCol w="1888569">
                  <a:extLst>
                    <a:ext uri="{9D8B030D-6E8A-4147-A177-3AD203B41FA5}">
                      <a16:colId xmlns:a16="http://schemas.microsoft.com/office/drawing/2014/main" val="545482657"/>
                    </a:ext>
                  </a:extLst>
                </a:gridCol>
              </a:tblGrid>
              <a:tr h="96823"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ko-Kore-KR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ko-Kore-KR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R/W</a:t>
                      </a:r>
                      <a:endParaRPr lang="ko-Kore-KR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ko-Kore-KR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ko-Kore-KR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Documentation</a:t>
                      </a:r>
                      <a:endParaRPr lang="ko-Kore-KR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37723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identifier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xs:string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identifier of the warning message that uniquely identifying this message.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316083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sender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xs:string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identifier of the originator of this alert message.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299703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sent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xs:dateTime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time and date of the origination of this alert message.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659643"/>
                  </a:ext>
                </a:extLst>
              </a:tr>
              <a:tr h="48411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hd:enumAlertStatus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code to represent the appropriate handling of the alert message receiver. The value of this DataPoint is specified the CAP 1.2 specification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] 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(see clause 5.5.2).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555151"/>
                  </a:ext>
                </a:extLst>
              </a:tr>
              <a:tr h="387294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msgType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hd:enumAlertMsgType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code to represent the nature of the alert message. The value of this </a:t>
                      </a:r>
                      <a:r>
                        <a:rPr lang="en-GB" sz="7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DataPoint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 specified the CAP 1.2 specification 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(see clause 5.5.3).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168276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 of </a:t>
                      </a:r>
                      <a:r>
                        <a:rPr lang="en-GB" sz="7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xs:string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ore-KR" sz="7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list of identifiers for earlier message(s) referenced by this alert message.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87897"/>
                  </a:ext>
                </a:extLst>
              </a:tr>
              <a:tr h="290470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urgency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hd:enumUrgency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code representing the urgency of the subject event of the alert message (see clause 5.5.4).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162421"/>
                  </a:ext>
                </a:extLst>
              </a:tr>
              <a:tr h="290470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severity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hd:enumSeverty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code representing the severity of the subject event of the alert message (see clause 5.5.5).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000778"/>
                  </a:ext>
                </a:extLst>
              </a:tr>
              <a:tr h="290470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certainty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hd:enumCertainty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code representing the certainty of the subject event of the alert message (see clause 5.5.6).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84360"/>
                  </a:ext>
                </a:extLst>
              </a:tr>
              <a:tr h="387294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eventCodes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 of xs:string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definitions of system-specific codes identifying the event type of the alert message. A code definition consists of valueName and value pair separated by colon.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79193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xs:dateTime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GB" sz="7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ore-KR" altLang="en-US" sz="70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effective time of the information of the alert message.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81175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onset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xs:dateTime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GB" sz="7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ore-KR" altLang="en-US" sz="70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expected time of the beginning of the subject event of the alert message.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216487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expires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xs:dateTime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GB" sz="7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ore-KR" altLang="en-US" sz="70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expiry time of the information of the alert message. 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024892"/>
                  </a:ext>
                </a:extLst>
              </a:tr>
              <a:tr h="96823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areaLatitude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GB" sz="7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ore-KR" altLang="en-US" sz="70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degrees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latitude of the affected area location.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96677"/>
                  </a:ext>
                </a:extLst>
              </a:tr>
              <a:tr h="96823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areaLongitude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GB" sz="7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ore-KR" altLang="en-US" sz="70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degrees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longitude of the affected area location.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59773"/>
                  </a:ext>
                </a:extLst>
              </a:tr>
              <a:tr h="96823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areaRadius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/>
                      <a:r>
                        <a:rPr lang="en-GB" sz="7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ore-KR" altLang="en-US" sz="70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meters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radius of the affected area location.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508532"/>
                  </a:ext>
                </a:extLst>
              </a:tr>
              <a:tr h="48411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repetitionPeriod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seconds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specifies the repetition period for the warning message. The value of this DataPoint indicates the period of time in seconds after which re-send of the warning message should be repeated.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573472"/>
                  </a:ext>
                </a:extLst>
              </a:tr>
              <a:tr h="193647"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repetitionCount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specifies the number of times the warning message is to be sent.</a:t>
                      </a:r>
                      <a:endParaRPr lang="ko-Kore-K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18" marR="50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813186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8372D49F-8F13-2030-7459-8156265F6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39" y="1282392"/>
            <a:ext cx="52195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ore-KR" sz="1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TS-0037 Rel-4 </a:t>
            </a:r>
            <a:r>
              <a:rPr kumimoji="0" lang="en-GB" altLang="ko-Kore-K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5.3.1-2: </a:t>
            </a:r>
            <a:r>
              <a:rPr kumimoji="0" lang="en-GB" altLang="ja-JP" sz="10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DataPoints</a:t>
            </a:r>
            <a:r>
              <a:rPr kumimoji="0" lang="en-GB" altLang="ja-JP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of </a:t>
            </a:r>
            <a:r>
              <a:rPr kumimoji="0" lang="en-GB" altLang="ko-KR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disseminator</a:t>
            </a:r>
            <a:r>
              <a:rPr kumimoji="0" lang="en-GB" altLang="ko-K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Times" charset="0"/>
                <a:cs typeface="Times New Roman" panose="02020603050405020304" pitchFamily="18" charset="0"/>
              </a:rPr>
              <a:t> </a:t>
            </a:r>
            <a:r>
              <a:rPr kumimoji="0" lang="en-GB" altLang="ja-JP" sz="10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ModuleClass</a:t>
            </a:r>
            <a:endParaRPr kumimoji="0" lang="en-GB" altLang="ko-Kore-KR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F04DDA-C078-96A0-3713-C2E6A77D2CE1}"/>
              </a:ext>
            </a:extLst>
          </p:cNvPr>
          <p:cNvSpPr txBox="1"/>
          <p:nvPr/>
        </p:nvSpPr>
        <p:spPr>
          <a:xfrm>
            <a:off x="5481319" y="1572951"/>
            <a:ext cx="63282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2000" b="1">
                <a:solidFill>
                  <a:srgbClr val="C00000"/>
                </a:solidFill>
              </a:rPr>
              <a:t>Characteristics of </a:t>
            </a:r>
            <a:r>
              <a:rPr kumimoji="1" lang="en-US" altLang="ko-Kore-KR" sz="2000" b="1" err="1">
                <a:solidFill>
                  <a:srgbClr val="C00000"/>
                </a:solidFill>
              </a:rPr>
              <a:t>flexContainer</a:t>
            </a:r>
            <a:r>
              <a:rPr kumimoji="1" lang="en-US" altLang="ko-Kore-KR" sz="2000" b="1">
                <a:solidFill>
                  <a:srgbClr val="C00000"/>
                </a:solidFill>
              </a:rPr>
              <a:t> specialization for PWS message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ko-Kore-KR"/>
              <a:t>all custom attributes are driven from single CAP warning message initiated by public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ko-Kore-KR"/>
              <a:t>consists of a lot of custom attributes (as a Rel-5 work, some system specific parameters will be added)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ko-Kore-KR"/>
              <a:t>almost half of them are optional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ko-Kore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sz="2000" b="1">
                <a:solidFill>
                  <a:srgbClr val="C00000"/>
                </a:solidFill>
              </a:rPr>
              <a:t>UPDATE operation with omitted optional values could make unexpected result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ko-Kore-KR"/>
              <a:t>warning message could be mixed information with previous warning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711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err="1"/>
              <a:t>Generalization</a:t>
            </a:r>
            <a:r>
              <a:rPr lang="fr-FR" sz="4400"/>
              <a:t> of the issue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580619-F448-B76F-A400-746A1A65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ore-KR"/>
              <a:t>The general use case of </a:t>
            </a:r>
            <a:r>
              <a:rPr lang="en-US" altLang="ko-Kore-KR" err="1"/>
              <a:t>flexContainer</a:t>
            </a:r>
            <a:endParaRPr lang="en-US" altLang="ko-Kore-KR"/>
          </a:p>
          <a:p>
            <a:pPr lvl="1"/>
            <a:r>
              <a:rPr lang="en-US" altLang="ko-Kore-KR"/>
              <a:t>each of custom attributes are independent -&gt; update individually</a:t>
            </a:r>
          </a:p>
          <a:p>
            <a:endParaRPr lang="en-US" altLang="ko-Kore-KR"/>
          </a:p>
          <a:p>
            <a:r>
              <a:rPr lang="en-US" altLang="ko-Kore-KR"/>
              <a:t>Some use case of </a:t>
            </a:r>
            <a:r>
              <a:rPr lang="en-US" altLang="ko-Kore-KR" err="1"/>
              <a:t>flexContainer</a:t>
            </a:r>
            <a:endParaRPr lang="en-US" altLang="ko-Kore-KR"/>
          </a:p>
          <a:p>
            <a:pPr lvl="1"/>
            <a:r>
              <a:rPr lang="en-US" altLang="ko-Kore-KR"/>
              <a:t>custom attributes are linked each other -&gt; update all</a:t>
            </a:r>
          </a:p>
          <a:p>
            <a:pPr lvl="1"/>
            <a:endParaRPr lang="en-US" altLang="ko-Kore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/>
              <a:t>Candidate solutions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580619-F448-B76F-A400-746A1A65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ore-KR"/>
              <a:t>How to update all </a:t>
            </a:r>
            <a:r>
              <a:rPr lang="en-US" altLang="ko-Kore-KR" err="1"/>
              <a:t>customAttributes</a:t>
            </a:r>
            <a:r>
              <a:rPr lang="en-US" altLang="ko-Kore-KR"/>
              <a:t> at once</a:t>
            </a:r>
          </a:p>
          <a:p>
            <a:pPr lvl="1"/>
            <a:r>
              <a:rPr lang="en-US" altLang="ko-Kore-KR"/>
              <a:t>Solution 1: specify all </a:t>
            </a:r>
            <a:r>
              <a:rPr lang="en-US" altLang="ko-Kore-KR" err="1"/>
              <a:t>customAttributes</a:t>
            </a:r>
            <a:r>
              <a:rPr lang="en-US" altLang="ko-Kore-KR"/>
              <a:t> in primitive content of request primitive</a:t>
            </a:r>
          </a:p>
          <a:p>
            <a:pPr lvl="2"/>
            <a:r>
              <a:rPr lang="en-US" altLang="ko-Kore-KR"/>
              <a:t>It is one of the way to meet the requirement, but it’s not very efficient as the primitive content can become unnecessarily big because of those </a:t>
            </a:r>
            <a:r>
              <a:rPr lang="en-US" altLang="ko-Kore-KR" err="1"/>
              <a:t>customAttributes</a:t>
            </a:r>
            <a:r>
              <a:rPr lang="en-US" altLang="ko-Kore-KR"/>
              <a:t> set to NULL.</a:t>
            </a:r>
          </a:p>
          <a:p>
            <a:pPr lvl="2"/>
            <a:endParaRPr lang="en-US" altLang="ko-Kore-KR"/>
          </a:p>
          <a:p>
            <a:pPr lvl="1"/>
            <a:r>
              <a:rPr lang="en-US" altLang="ko-Kore-KR" u="sng"/>
              <a:t>Solution 2: use attribute or parameter denoting update method</a:t>
            </a:r>
          </a:p>
          <a:p>
            <a:pPr lvl="2"/>
            <a:r>
              <a:rPr lang="en-US" altLang="ko-Kore-KR"/>
              <a:t>Specify the action that reflects a clear definition of the use case.</a:t>
            </a:r>
          </a:p>
          <a:p>
            <a:pPr lvl="2"/>
            <a:r>
              <a:rPr lang="en-US" altLang="ko-Kore-KR"/>
              <a:t>Easy to adapt </a:t>
            </a:r>
            <a:r>
              <a:rPr lang="en-US" altLang="ko-Kore-KR" err="1"/>
              <a:t>flexContainer</a:t>
            </a:r>
            <a:r>
              <a:rPr lang="en-US" altLang="ko-Kore-KR"/>
              <a:t> structure flexibly even in the case of changes.</a:t>
            </a:r>
          </a:p>
          <a:p>
            <a:pPr lvl="2"/>
            <a:endParaRPr lang="en-US" altLang="ko-Kore-KR"/>
          </a:p>
          <a:p>
            <a:r>
              <a:rPr lang="en-US" altLang="ko-Kore-KR"/>
              <a:t>How to specify update method</a:t>
            </a:r>
          </a:p>
          <a:p>
            <a:pPr lvl="1"/>
            <a:r>
              <a:rPr lang="en-US" altLang="ko-Kore-KR"/>
              <a:t>Solution 1: use new parameter of Request Primitive</a:t>
            </a:r>
          </a:p>
          <a:p>
            <a:pPr lvl="2"/>
            <a:r>
              <a:rPr lang="en-US" altLang="ko-Kore-KR"/>
              <a:t>need to pass update method parameter value every UPDATE request</a:t>
            </a:r>
          </a:p>
          <a:p>
            <a:pPr lvl="2"/>
            <a:endParaRPr lang="en-US" altLang="ko-Kore-KR"/>
          </a:p>
          <a:p>
            <a:pPr lvl="1"/>
            <a:r>
              <a:rPr lang="en-US" altLang="ko-Kore-KR" u="sng"/>
              <a:t>Solution 2: use new attribute of </a:t>
            </a:r>
            <a:r>
              <a:rPr lang="en-US" altLang="ko-Kore-KR" u="sng" err="1"/>
              <a:t>flexContainer</a:t>
            </a:r>
            <a:endParaRPr lang="en-US" altLang="ko-Kore-KR" u="sng"/>
          </a:p>
          <a:p>
            <a:pPr lvl="2"/>
            <a:r>
              <a:rPr lang="en-US" altLang="ko-Kore-KR"/>
              <a:t>Setup update method once when CREATE a </a:t>
            </a:r>
            <a:r>
              <a:rPr lang="en-US" altLang="ko-Kore-KR" err="1"/>
              <a:t>flexContainer</a:t>
            </a:r>
            <a:r>
              <a:rPr lang="en-US" altLang="ko-Kore-KR"/>
              <a:t>, and refer it for each received UPDATE request</a:t>
            </a:r>
          </a:p>
          <a:p>
            <a:pPr lvl="2"/>
            <a:r>
              <a:rPr lang="en-US" altLang="ko-Kore-KR"/>
              <a:t>The update method can be reconfigured with usual </a:t>
            </a:r>
            <a:r>
              <a:rPr lang="en-US" altLang="ko-Kore-KR" err="1"/>
              <a:t>flexContainer</a:t>
            </a:r>
            <a:r>
              <a:rPr lang="en-US" altLang="ko-Kore-KR"/>
              <a:t> UPDATE operation as well.</a:t>
            </a:r>
          </a:p>
          <a:p>
            <a:pPr lvl="2"/>
            <a:r>
              <a:rPr lang="en-US" altLang="ko-Kore-KR"/>
              <a:t>CSEs decide to update method with value of update method attribute of </a:t>
            </a:r>
            <a:r>
              <a:rPr lang="en-US" altLang="ko-Kore-KR" err="1"/>
              <a:t>flexContainer</a:t>
            </a:r>
            <a:br>
              <a:rPr lang="en-US" altLang="ko-Kore-KR"/>
            </a:br>
            <a:r>
              <a:rPr lang="en-US" altLang="ko-Kore-KR"/>
              <a:t>(the concept is similar with </a:t>
            </a:r>
            <a:r>
              <a:rPr lang="en-US" altLang="ko-Kore-KR" err="1"/>
              <a:t>fcinEnabled</a:t>
            </a:r>
            <a:r>
              <a:rPr lang="en-US" altLang="ko-Kore-KR"/>
              <a:t> attribute of </a:t>
            </a:r>
            <a:r>
              <a:rPr lang="en-US" altLang="ko-Kore-KR" err="1"/>
              <a:t>flexContainer</a:t>
            </a:r>
            <a:r>
              <a:rPr lang="en-US" altLang="ko-Kore-KR"/>
              <a:t>)</a:t>
            </a:r>
          </a:p>
          <a:p>
            <a:pPr lvl="2"/>
            <a:endParaRPr lang="en-US" altLang="ko-Kore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Proposed</a:t>
            </a:r>
            <a:r>
              <a:rPr lang="fr-FR" sz="4400"/>
              <a:t> solution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580619-F448-B76F-A400-746A1A65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ore-KR"/>
              <a:t>Use new attribute of </a:t>
            </a:r>
            <a:r>
              <a:rPr lang="en-US" altLang="ko-Kore-KR" err="1"/>
              <a:t>flexContainer</a:t>
            </a:r>
            <a:r>
              <a:rPr lang="en-US" altLang="ko-Kore-KR"/>
              <a:t> named “</a:t>
            </a:r>
            <a:r>
              <a:rPr lang="en-US" altLang="ko-Kore-KR" err="1"/>
              <a:t>updateMethod</a:t>
            </a:r>
            <a:r>
              <a:rPr lang="en-US" altLang="ko-Kore-KR"/>
              <a:t>” </a:t>
            </a:r>
          </a:p>
          <a:p>
            <a:pPr lvl="1"/>
            <a:r>
              <a:rPr lang="en-US" altLang="ko-Kore-KR"/>
              <a:t>Controls the update operation of [</a:t>
            </a:r>
            <a:r>
              <a:rPr lang="en-US" altLang="ko-Kore-KR" err="1"/>
              <a:t>customAttribute</a:t>
            </a:r>
            <a:r>
              <a:rPr lang="en-US" altLang="ko-Kore-KR"/>
              <a:t>] attributes. </a:t>
            </a:r>
          </a:p>
          <a:p>
            <a:pPr lvl="1"/>
            <a:endParaRPr lang="en-US" altLang="ko-Kore-KR"/>
          </a:p>
          <a:p>
            <a:pPr lvl="1"/>
            <a:r>
              <a:rPr lang="en-US" altLang="ko-Kore-KR"/>
              <a:t>Valid values are </a:t>
            </a:r>
          </a:p>
          <a:p>
            <a:pPr lvl="2"/>
            <a:r>
              <a:rPr lang="en-US" altLang="ko-Kore-KR"/>
              <a:t>“All </a:t>
            </a:r>
            <a:r>
              <a:rPr lang="en-US" altLang="ko-Kore-KR" err="1"/>
              <a:t>customAttributes</a:t>
            </a:r>
            <a:r>
              <a:rPr lang="en-US" altLang="ko-Kore-KR"/>
              <a:t>”: all [</a:t>
            </a:r>
            <a:r>
              <a:rPr lang="en-US" altLang="ko-Kore-KR" err="1"/>
              <a:t>customAttribute</a:t>
            </a:r>
            <a:r>
              <a:rPr lang="en-US" altLang="ko-Kore-KR"/>
              <a:t>] attributes shall be updated even if some are not present the update content.</a:t>
            </a:r>
          </a:p>
          <a:p>
            <a:pPr lvl="2"/>
            <a:r>
              <a:rPr lang="en-US" altLang="ko-Kore-KR"/>
              <a:t>“Modified </a:t>
            </a:r>
            <a:r>
              <a:rPr lang="en-US" altLang="ko-Kore-KR" err="1"/>
              <a:t>customAttributes</a:t>
            </a:r>
            <a:r>
              <a:rPr lang="en-US" altLang="ko-Kore-KR"/>
              <a:t>”: only [</a:t>
            </a:r>
            <a:r>
              <a:rPr lang="en-US" altLang="ko-Kore-KR" err="1"/>
              <a:t>customAttribute</a:t>
            </a:r>
            <a:r>
              <a:rPr lang="en-US" altLang="ko-Kore-KR"/>
              <a:t>] attributes present in the update content shall be updated (default, same as Rel-4 </a:t>
            </a:r>
            <a:r>
              <a:rPr lang="en-US" altLang="ko-Kore-KR" err="1"/>
              <a:t>behaviour</a:t>
            </a:r>
            <a:r>
              <a:rPr lang="en-US" altLang="ko-Kore-KR"/>
              <a:t>).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1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FFFD4253AD94FBC1DC19F553D56CC" ma:contentTypeVersion="3" ma:contentTypeDescription="Create a new document." ma:contentTypeScope="" ma:versionID="28f9ba8b5bc5c7a43b62b64ac0dae302">
  <xsd:schema xmlns:xsd="http://www.w3.org/2001/XMLSchema" xmlns:xs="http://www.w3.org/2001/XMLSchema" xmlns:p="http://schemas.microsoft.com/office/2006/metadata/properties" xmlns:ns2="277a7695-cafa-4208-811a-2317a6789962" targetNamespace="http://schemas.microsoft.com/office/2006/metadata/properties" ma:root="true" ma:fieldsID="636cbbecb71fbbfabfd68306d08c59e1" ns2:_="">
    <xsd:import namespace="277a7695-cafa-4208-811a-2317a6789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a7695-cafa-4208-811a-2317a6789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97E210-9C25-4F58-9329-33E743EBA964}">
  <ds:schemaRefs>
    <ds:schemaRef ds:uri="277a7695-cafa-4208-811a-2317a67899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719342-CBE6-4665-8DCC-EF6FF54C8F96}">
  <ds:schemaRefs>
    <ds:schemaRef ds:uri="277a7695-cafa-4208-811a-2317a6789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1794DF-FF8C-43DC-9311-8744F0A234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Discussion paper on new updateMethod attribute for flexContainer</vt:lpstr>
      <vt:lpstr>Background</vt:lpstr>
      <vt:lpstr>Issue on flexContainer for PWS</vt:lpstr>
      <vt:lpstr>Generalization of the issue</vt:lpstr>
      <vt:lpstr>Candidate solutions</vt:lpstr>
      <vt:lpstr>Proposed solution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revision>1</cp:revision>
  <dcterms:created xsi:type="dcterms:W3CDTF">2017-09-21T15:46:31Z</dcterms:created>
  <dcterms:modified xsi:type="dcterms:W3CDTF">2023-06-26T07:24:52Z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0x010100DF9FFFD4253AD94FBC1DC19F553D56CC</vt:lpwstr>
  </property>
</Properties>
</file>