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6" r:id="rId3"/>
    <p:sldId id="278" r:id="rId4"/>
    <p:sldId id="282" r:id="rId5"/>
    <p:sldId id="277"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9" autoAdjust="0"/>
    <p:restoredTop sz="94660"/>
  </p:normalViewPr>
  <p:slideViewPr>
    <p:cSldViewPr snapToGrid="0">
      <p:cViewPr varScale="1">
        <p:scale>
          <a:sx n="128" d="100"/>
          <a:sy n="128" d="100"/>
        </p:scale>
        <p:origin x="776" y="1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19.09.23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get IP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If the IP packet size exceeds the link level packet size you get link level fragmentation. Moreover some link level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leading to poor throughput and high latency, and some link levels will refuse to send the packet altogether</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map all the Primitive Parameters (except for </a:t>
            </a:r>
            <a:r>
              <a:rPr lang="en-US" sz="2200" b="1" i="1" dirty="0"/>
              <a:t>To</a:t>
            </a:r>
            <a:r>
              <a:rPr lang="en-US" sz="2200" dirty="0"/>
              <a:t>) into the payload, like we do in TS-0010 and TS-0020.</a:t>
            </a:r>
          </a:p>
          <a:p>
            <a:pPr lvl="1"/>
            <a:r>
              <a:rPr lang="en-US" sz="1800" dirty="0">
                <a:solidFill>
                  <a:srgbClr val="00B050"/>
                </a:solidFill>
              </a:rPr>
              <a:t>As the CoAP GET method does not have a payload, we would have to use CoAP FETCH (RFC 8132) instead of GET.  [The FETCH method was added to allow complex queries to be specified]</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(since these are quite small) and put just the String parameters into the payload.</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200" dirty="0" err="1"/>
              <a:t>Uri_Query</a:t>
            </a:r>
            <a:r>
              <a:rPr lang="en-US" sz="1200" dirty="0"/>
              <a:t> option could exceed 255 bytes, leading to inability to send the oneM2M primitive</a:t>
            </a:r>
          </a:p>
          <a:p>
            <a:pPr marL="457200" lvl="1" indent="0">
              <a:buNone/>
            </a:pPr>
            <a:r>
              <a:rPr lang="en-US" sz="12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t>-  Changes to TS-0008 and implementations - we would have to switch from the CoAP GET to CoAP FETCH method. </a:t>
            </a: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We get the benefit of the efficient encoding of numeric options, without the risk of the message size getting too big</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a:t>
            </a: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TotalTime>
  <Words>1414</Words>
  <Application>Microsoft Macintosh PowerPoint</Application>
  <PresentationFormat>Widescreen</PresentationFormat>
  <Paragraphs>274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302</cp:revision>
  <dcterms:created xsi:type="dcterms:W3CDTF">2017-09-21T15:46:31Z</dcterms:created>
  <dcterms:modified xsi:type="dcterms:W3CDTF">2023-09-19T09:43:35Z</dcterms:modified>
</cp:coreProperties>
</file>