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94" r:id="rId3"/>
    <p:sldId id="295" r:id="rId4"/>
    <p:sldId id="296" r:id="rId5"/>
    <p:sldId id="29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38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4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8E301-3DFA-4C73-9BFF-EDACBE8CE9B5}" type="datetimeFigureOut">
              <a:rPr lang="en-IN" smtClean="0"/>
              <a:t>25/02/24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05934-9E10-4F0A-88EF-5F62E8EA33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509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2021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2054941"/>
            <a:ext cx="11296184" cy="1455021"/>
          </a:xfrm>
        </p:spPr>
        <p:txBody>
          <a:bodyPr>
            <a:normAutofit/>
          </a:bodyPr>
          <a:lstStyle/>
          <a:p>
            <a:r>
              <a:rPr lang="en-US" altLang="ko-KR" sz="5400" dirty="0"/>
              <a:t>Discussion on geo-subscription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SeungMyeong Jeong </a:t>
            </a:r>
            <a:r>
              <a:rPr lang="en-US" altLang="ko-KR" dirty="0"/>
              <a:t>(KETI)</a:t>
            </a:r>
          </a:p>
          <a:p>
            <a:r>
              <a:rPr lang="en-US" altLang="ko-KR" dirty="0"/>
              <a:t>SDS#63</a:t>
            </a:r>
          </a:p>
          <a:p>
            <a:r>
              <a:rPr lang="en-US" altLang="ko-KR" dirty="0"/>
              <a:t>2024.02.24</a:t>
            </a:r>
          </a:p>
        </p:txBody>
      </p:sp>
    </p:spTree>
    <p:extLst>
      <p:ext uri="{BB962C8B-B14F-4D97-AF65-F5344CB8AC3E}">
        <p14:creationId xmlns:p14="http://schemas.microsoft.com/office/powerpoint/2010/main" val="176544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Motivation for geo-subscription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2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FA9B-A5A8-FE50-A76B-2480D94F7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1025730" cy="4179294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The </a:t>
            </a:r>
            <a:r>
              <a:rPr lang="en-US" altLang="ko-KR" sz="2400" i="1" dirty="0"/>
              <a:t>location</a:t>
            </a:r>
            <a:r>
              <a:rPr lang="en-US" altLang="ko-KR" sz="2400" dirty="0"/>
              <a:t> common attribute has been added since Rel-4</a:t>
            </a:r>
          </a:p>
          <a:p>
            <a:pPr lvl="1"/>
            <a:r>
              <a:rPr lang="en-US" altLang="ko-KR" sz="2000" dirty="0" err="1"/>
              <a:t>GeoJSON</a:t>
            </a:r>
            <a:r>
              <a:rPr lang="en-US" altLang="ko-KR" sz="2000" dirty="0"/>
              <a:t> standard compatible data structure</a:t>
            </a:r>
          </a:p>
          <a:p>
            <a:pPr lvl="1"/>
            <a:r>
              <a:rPr lang="en-US" altLang="ko-KR" sz="2000" dirty="0"/>
              <a:t>Also added in </a:t>
            </a:r>
            <a:r>
              <a:rPr lang="en-US" altLang="ko-KR" sz="2000" i="1" dirty="0" err="1"/>
              <a:t>contentInstance</a:t>
            </a:r>
            <a:r>
              <a:rPr lang="en-US" altLang="ko-KR" sz="2000" dirty="0"/>
              <a:t> resource type lately as well as </a:t>
            </a:r>
            <a:r>
              <a:rPr lang="en-US" altLang="ko-KR" sz="2000" i="1" dirty="0"/>
              <a:t>AE</a:t>
            </a:r>
            <a:r>
              <a:rPr lang="en-US" altLang="ko-KR" sz="2000" dirty="0"/>
              <a:t>, </a:t>
            </a:r>
            <a:r>
              <a:rPr lang="en-US" altLang="ko-KR" sz="2000" i="1" dirty="0" err="1"/>
              <a:t>cnt</a:t>
            </a:r>
            <a:r>
              <a:rPr lang="en-US" altLang="ko-KR" sz="2000" dirty="0"/>
              <a:t>, etc.</a:t>
            </a:r>
          </a:p>
          <a:p>
            <a:r>
              <a:rPr lang="en-US" altLang="ko-KR" sz="2400" dirty="0"/>
              <a:t>We’ve been leveraging the </a:t>
            </a:r>
            <a:r>
              <a:rPr lang="en-US" altLang="ko-KR" sz="2400" i="1" dirty="0"/>
              <a:t>location</a:t>
            </a:r>
            <a:r>
              <a:rPr lang="en-US" altLang="ko-KR" sz="2400" dirty="0"/>
              <a:t> attribute with geo-query</a:t>
            </a:r>
          </a:p>
          <a:p>
            <a:endParaRPr lang="en-US" altLang="ko-KR" sz="2400" dirty="0"/>
          </a:p>
          <a:p>
            <a:r>
              <a:rPr lang="en-US" altLang="ko-KR" sz="2400" dirty="0"/>
              <a:t>Generally, a query is compatible with a subscription/notification event criteria, which is asynchronous data delivery</a:t>
            </a:r>
          </a:p>
          <a:p>
            <a:endParaRPr lang="en-US" altLang="ko-KR" sz="2400" dirty="0"/>
          </a:p>
          <a:p>
            <a:r>
              <a:rPr lang="en-US" altLang="ko-KR" sz="2400" dirty="0"/>
              <a:t>Therefore, the main idea regarding geo-subscription is to get event notification on geo-location events</a:t>
            </a:r>
          </a:p>
          <a:p>
            <a:pPr lvl="1"/>
            <a:endParaRPr lang="en-US" altLang="ko-KR" sz="2000" dirty="0"/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2D294ABF-E5C9-4F54-86C6-C00910CA7A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898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3F600D-2BEB-AAAD-CD8C-26842B9937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EF234-08BD-0401-74AD-B0A277396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Elements for geo-query and subscription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67941-C9CC-1C04-BD2C-541E18037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3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F77DB-2513-1E51-AD57-DB00CCF41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1025730" cy="4179294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A geo-query consists of</a:t>
            </a:r>
          </a:p>
          <a:p>
            <a:pPr lvl="1"/>
            <a:r>
              <a:rPr lang="en-US" altLang="ko-KR" sz="2000" dirty="0"/>
              <a:t>target geo-location: </a:t>
            </a:r>
            <a:r>
              <a:rPr lang="en-US" altLang="ko-KR" sz="2000" i="1" dirty="0"/>
              <a:t>location</a:t>
            </a:r>
            <a:r>
              <a:rPr lang="en-US" altLang="ko-KR" sz="2000" dirty="0"/>
              <a:t> attribute of a resource (e.g., parking spot status container)</a:t>
            </a:r>
          </a:p>
          <a:p>
            <a:pPr lvl="1"/>
            <a:r>
              <a:rPr lang="en-US" altLang="ko-KR" sz="2000" dirty="0"/>
              <a:t>query geo-location: coordinates and geometry types (e.g., a rectangle area on mobile app)</a:t>
            </a:r>
          </a:p>
          <a:p>
            <a:pPr lvl="1"/>
            <a:r>
              <a:rPr lang="en-US" altLang="ko-KR" sz="2000" dirty="0"/>
              <a:t>geo-spatial function: geo-spatial relationship the between two (e.g., parking spots within a current mobile map)</a:t>
            </a:r>
          </a:p>
          <a:p>
            <a:endParaRPr lang="en-US" altLang="ko-KR" sz="2400" dirty="0"/>
          </a:p>
          <a:p>
            <a:r>
              <a:rPr lang="en-US" altLang="ko-KR" sz="2400" dirty="0"/>
              <a:t>Geo-subscription is pretty much similar to the geo-query except,</a:t>
            </a:r>
            <a:endParaRPr lang="en-US" altLang="ko-KR" sz="2000" dirty="0"/>
          </a:p>
          <a:p>
            <a:pPr lvl="1"/>
            <a:r>
              <a:rPr lang="en-US" altLang="ko-KR" sz="2000" dirty="0"/>
              <a:t>query conditions are set in the subscription and,</a:t>
            </a:r>
          </a:p>
          <a:p>
            <a:pPr lvl="1"/>
            <a:r>
              <a:rPr lang="en-US" altLang="ko-KR" sz="2000" dirty="0"/>
              <a:t>when the conditions are met, there will be an asynchronous notification</a:t>
            </a:r>
          </a:p>
          <a:p>
            <a:pPr lvl="1"/>
            <a:endParaRPr lang="en-US" altLang="ko-KR" sz="2000" dirty="0"/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83FCDAC3-F958-1D30-28F9-B3A0848A4FF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15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9A4F57-D527-D5C0-C087-92CEC3DA53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FE2F7-86A8-E88B-71F7-CEF7B0443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Extensibility/flexibility of geo-subscription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CA9CDD-C5FA-9EA0-A58D-7A27A8816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4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5A546-07F0-87B9-4B44-4806C201F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8"/>
            <a:ext cx="11025730" cy="4490321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Query geo-location can vary</a:t>
            </a:r>
          </a:p>
          <a:p>
            <a:pPr lvl="1"/>
            <a:r>
              <a:rPr lang="en-US" altLang="ko-KR" sz="2000" dirty="0"/>
              <a:t>it does not have to be static/fixed in an event notification criteria</a:t>
            </a:r>
          </a:p>
          <a:p>
            <a:pPr lvl="1"/>
            <a:r>
              <a:rPr lang="en-US" altLang="ko-KR" sz="2000" dirty="0"/>
              <a:t>rather it can be referred to another resource (e.g., container representing the location of my car)</a:t>
            </a:r>
          </a:p>
          <a:p>
            <a:pPr lvl="1"/>
            <a:endParaRPr lang="en-US" altLang="ko-KR" sz="2000" dirty="0"/>
          </a:p>
          <a:p>
            <a:r>
              <a:rPr lang="en-US" altLang="ko-KR" sz="2400" dirty="0"/>
              <a:t>Target geo-location</a:t>
            </a:r>
          </a:p>
          <a:p>
            <a:pPr lvl="1"/>
            <a:r>
              <a:rPr lang="en-US" altLang="ko-KR" sz="2000" dirty="0"/>
              <a:t>indicate a resource having its </a:t>
            </a:r>
            <a:r>
              <a:rPr lang="en-US" altLang="ko-KR" sz="2000" i="1" dirty="0"/>
              <a:t>location</a:t>
            </a:r>
            <a:r>
              <a:rPr lang="en-US" altLang="ko-KR" sz="2000" dirty="0"/>
              <a:t> attribute, or</a:t>
            </a:r>
          </a:p>
          <a:p>
            <a:pPr lvl="1"/>
            <a:r>
              <a:rPr lang="en-US" altLang="ko-KR" sz="2000" dirty="0"/>
              <a:t>indicate a virtual resource to refer a dynamically created resource (e.g., &lt;</a:t>
            </a:r>
            <a:r>
              <a:rPr lang="en-US" altLang="ko-KR" sz="2000" i="1" dirty="0"/>
              <a:t>latest&gt; </a:t>
            </a:r>
            <a:r>
              <a:rPr lang="en-US" altLang="ko-KR" sz="2000" dirty="0"/>
              <a:t>resource)</a:t>
            </a:r>
          </a:p>
          <a:p>
            <a:pPr lvl="1"/>
            <a:endParaRPr lang="en-US" altLang="ko-KR" sz="2000" dirty="0"/>
          </a:p>
          <a:p>
            <a:r>
              <a:rPr lang="en-US" altLang="ko-KR" sz="2400" dirty="0"/>
              <a:t>Both query and target geo-location can consist of more than one resources</a:t>
            </a:r>
          </a:p>
          <a:p>
            <a:pPr lvl="1"/>
            <a:r>
              <a:rPr lang="en-US" altLang="ko-KR" sz="2000" dirty="0"/>
              <a:t>e.g., two resources representing Point types can consist a Line</a:t>
            </a:r>
          </a:p>
          <a:p>
            <a:pPr lvl="1"/>
            <a:r>
              <a:rPr lang="en-US" altLang="ko-KR" sz="2000" dirty="0"/>
              <a:t>e.g., three Points can form a Polygon</a:t>
            </a:r>
          </a:p>
          <a:p>
            <a:pPr lvl="1"/>
            <a:r>
              <a:rPr lang="en-US" altLang="ko-KR" sz="2000" dirty="0"/>
              <a:t>e.g., two Polygon resources can form a Multi-Polygon </a:t>
            </a: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338C9B12-4E54-F854-B952-CAF3681FBB0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547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DC30D8-63BA-E8A4-3225-50ED5366FB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39F43-38E7-A530-0A47-84E4B8209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Notification for geo-event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AB924-1DF3-8EA0-2BD6-2020267E8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5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D2342-3A19-3246-20A8-DE5E4948D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1025730" cy="4179294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Attribute(s) in a notification includes</a:t>
            </a:r>
          </a:p>
          <a:p>
            <a:pPr lvl="1"/>
            <a:r>
              <a:rPr lang="en-US" altLang="ko-KR" sz="2000" dirty="0"/>
              <a:t>the whole resource, or</a:t>
            </a:r>
          </a:p>
          <a:p>
            <a:pPr lvl="1"/>
            <a:r>
              <a:rPr lang="en-US" altLang="ko-KR" sz="2000" dirty="0"/>
              <a:t>geo-location only, or</a:t>
            </a:r>
          </a:p>
          <a:p>
            <a:pPr lvl="1"/>
            <a:r>
              <a:rPr lang="en-US" altLang="ko-KR" sz="2000" dirty="0"/>
              <a:t>interested attribute(s) only</a:t>
            </a:r>
            <a:endParaRPr lang="en-US" altLang="ko-KR" sz="2400" dirty="0"/>
          </a:p>
          <a:p>
            <a:r>
              <a:rPr lang="en-US" altLang="ko-KR" sz="2400" dirty="0"/>
              <a:t>Target geo-location in a notification can be</a:t>
            </a:r>
          </a:p>
          <a:p>
            <a:pPr lvl="1"/>
            <a:r>
              <a:rPr lang="en-US" altLang="ko-KR" sz="2000" dirty="0"/>
              <a:t>single </a:t>
            </a:r>
            <a:r>
              <a:rPr lang="en-US" altLang="ko-KR" sz="2000" i="1" dirty="0"/>
              <a:t>location</a:t>
            </a:r>
            <a:r>
              <a:rPr lang="en-US" altLang="ko-KR" sz="2000" dirty="0"/>
              <a:t> attribute, or</a:t>
            </a:r>
          </a:p>
          <a:p>
            <a:pPr lvl="1"/>
            <a:r>
              <a:rPr lang="en-US" altLang="ko-KR" sz="2000" dirty="0"/>
              <a:t>combined geo-location when multiple resources are involved</a:t>
            </a:r>
          </a:p>
          <a:p>
            <a:r>
              <a:rPr lang="en-US" altLang="ko-KR" sz="2400" dirty="0"/>
              <a:t>Notification can be sent at</a:t>
            </a:r>
          </a:p>
          <a:p>
            <a:pPr lvl="1"/>
            <a:r>
              <a:rPr lang="en-US" altLang="ko-KR" sz="2000" dirty="0"/>
              <a:t>all the times when the conditions met, or</a:t>
            </a:r>
          </a:p>
          <a:p>
            <a:pPr lvl="1"/>
            <a:r>
              <a:rPr lang="en-US" altLang="ko-KR" sz="2000" dirty="0"/>
              <a:t>when conditions status toggled (e.g., once met, once not met, …), or</a:t>
            </a:r>
          </a:p>
          <a:p>
            <a:pPr lvl="1"/>
            <a:r>
              <a:rPr lang="en-US" altLang="ko-KR" sz="2000" dirty="0"/>
              <a:t>single time when conditions are met</a:t>
            </a: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307FA9E2-7646-09EA-8C39-B7049DF124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1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3350</TotalTime>
  <Words>393</Words>
  <Application>Microsoft Macintosh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Myriad Pro</vt:lpstr>
      <vt:lpstr>Myriad Pro Light</vt:lpstr>
      <vt:lpstr>Office Theme</vt:lpstr>
      <vt:lpstr>Discussion on geo-subscription</vt:lpstr>
      <vt:lpstr>Motivation for geo-subscription</vt:lpstr>
      <vt:lpstr>Elements for geo-query and subscription</vt:lpstr>
      <vt:lpstr>Extensibility/flexibility of geo-subscription</vt:lpstr>
      <vt:lpstr>Notification for geo-event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KETI</dc:creator>
  <cp:lastModifiedBy>SM</cp:lastModifiedBy>
  <cp:revision>151</cp:revision>
  <dcterms:created xsi:type="dcterms:W3CDTF">2017-09-21T15:46:31Z</dcterms:created>
  <dcterms:modified xsi:type="dcterms:W3CDTF">2024-02-24T23:34:20Z</dcterms:modified>
</cp:coreProperties>
</file>