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94" r:id="rId3"/>
    <p:sldId id="295" r:id="rId4"/>
    <p:sldId id="296" r:id="rId5"/>
    <p:sldId id="29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31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03" autoAdjust="0"/>
    <p:restoredTop sz="94660"/>
  </p:normalViewPr>
  <p:slideViewPr>
    <p:cSldViewPr snapToGrid="0">
      <p:cViewPr>
        <p:scale>
          <a:sx n="129" d="100"/>
          <a:sy n="129" d="100"/>
        </p:scale>
        <p:origin x="296" y="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8E301-3DFA-4C73-9BFF-EDACBE8CE9B5}" type="datetimeFigureOut">
              <a:rPr lang="en-IN" smtClean="0"/>
              <a:t>27/02/24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05934-9E10-4F0A-88EF-5F62E8EA335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509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285397"/>
            <a:ext cx="12192000" cy="2572603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1967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4878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341434"/>
            <a:ext cx="12192000" cy="1516566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4755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9455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780" y="1233866"/>
            <a:ext cx="11296184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1444" y="305687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780" y="3837899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794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2/27/24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76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2/27/24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51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2/27/24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6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2/27/24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1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2/27/24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9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5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696" y="0"/>
            <a:ext cx="7850299" cy="1173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696" y="14939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628" y="6492875"/>
            <a:ext cx="4943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155282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48241" y="105845"/>
            <a:ext cx="1325890" cy="90409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97638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5592496" y="6592129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Myriad Pro Light" panose="020B0603030403020204" pitchFamily="34" charset="0"/>
              </a:rPr>
              <a:t>© 2021 oneM2M</a:t>
            </a:r>
          </a:p>
          <a:p>
            <a:endParaRPr lang="en-US" sz="900" dirty="0">
              <a:solidFill>
                <a:schemeClr val="bg1">
                  <a:lumMod val="50000"/>
                </a:schemeClr>
              </a:solidFill>
              <a:latin typeface="Myriad Pro Light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89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63133"/>
          </a:solidFill>
          <a:latin typeface="Myriad Pro" panose="020B05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2054941"/>
            <a:ext cx="11296184" cy="1455021"/>
          </a:xfrm>
        </p:spPr>
        <p:txBody>
          <a:bodyPr>
            <a:normAutofit/>
          </a:bodyPr>
          <a:lstStyle/>
          <a:p>
            <a:r>
              <a:rPr lang="en-US" altLang="ko-KR" sz="5400" dirty="0"/>
              <a:t>Discussion on MQTT URL convention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SeungMyeong Jeong </a:t>
            </a:r>
            <a:r>
              <a:rPr lang="en-US" altLang="ko-KR" dirty="0"/>
              <a:t>(KETI)</a:t>
            </a:r>
          </a:p>
          <a:p>
            <a:r>
              <a:rPr lang="en-US" altLang="ko-KR" dirty="0"/>
              <a:t>SDS#63</a:t>
            </a:r>
          </a:p>
          <a:p>
            <a:r>
              <a:rPr lang="en-US" altLang="ko-KR" dirty="0"/>
              <a:t>2024.02.24</a:t>
            </a:r>
          </a:p>
        </p:txBody>
      </p:sp>
    </p:spTree>
    <p:extLst>
      <p:ext uri="{BB962C8B-B14F-4D97-AF65-F5344CB8AC3E}">
        <p14:creationId xmlns:p14="http://schemas.microsoft.com/office/powerpoint/2010/main" val="1765449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696" y="0"/>
            <a:ext cx="9204159" cy="1173570"/>
          </a:xfrm>
        </p:spPr>
        <p:txBody>
          <a:bodyPr>
            <a:normAutofit/>
          </a:bodyPr>
          <a:lstStyle/>
          <a:p>
            <a:r>
              <a:rPr lang="en-US" altLang="ko-KR" sz="4000" dirty="0"/>
              <a:t>MQTT URL convention in oneM2M 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2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FA9B-A5A8-FE50-A76B-2480D94F7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5880800" cy="4179294"/>
          </a:xfrm>
        </p:spPr>
        <p:txBody>
          <a:bodyPr>
            <a:noAutofit/>
          </a:bodyPr>
          <a:lstStyle/>
          <a:p>
            <a:r>
              <a:rPr lang="en-US" altLang="ko-KR" sz="2400" dirty="0"/>
              <a:t>For </a:t>
            </a:r>
            <a:r>
              <a:rPr lang="en-US" altLang="ko-KR" sz="2400" i="1" dirty="0" err="1"/>
              <a:t>poa</a:t>
            </a:r>
            <a:r>
              <a:rPr lang="en-US" altLang="ko-KR" sz="2400" dirty="0"/>
              <a:t> and </a:t>
            </a:r>
            <a:r>
              <a:rPr lang="en-US" altLang="ko-KR" sz="2400" i="1" dirty="0"/>
              <a:t>nu</a:t>
            </a:r>
            <a:r>
              <a:rPr lang="en-US" altLang="ko-KR" sz="2400" dirty="0"/>
              <a:t> attribute, we have URL convention for MQTT binding</a:t>
            </a:r>
          </a:p>
          <a:p>
            <a:pPr lvl="1"/>
            <a:r>
              <a:rPr lang="en-US" altLang="ko-KR" sz="2000" dirty="0"/>
              <a:t>both are for inbound request to AEs</a:t>
            </a:r>
          </a:p>
          <a:p>
            <a:r>
              <a:rPr lang="en-US" altLang="ko-KR" sz="2400" dirty="0"/>
              <a:t>MQTT topic is carried in the path</a:t>
            </a:r>
          </a:p>
          <a:p>
            <a:r>
              <a:rPr lang="en-US" altLang="ko-KR" sz="2400" dirty="0"/>
              <a:t>TS-0010 specifies not to use leading slash(‘/’) in the path</a:t>
            </a:r>
          </a:p>
          <a:p>
            <a:r>
              <a:rPr lang="en-US" altLang="ko-KR" sz="2400" dirty="0"/>
              <a:t>A path is decided by applications, however why it shall NOT be present by the spec?</a:t>
            </a:r>
            <a:endParaRPr lang="en-US" altLang="ko-KR" sz="2000" dirty="0"/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2D294ABF-E5C9-4F54-86C6-C00910CA7A7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AB5EEA-2AE1-FEAD-ED69-BAD3DAFECB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9955" y="-170018"/>
            <a:ext cx="7925747" cy="7069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898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5E4444-8625-7AC3-5329-A86395B0EF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F507C-8630-8835-4531-DB6D2F2AE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0"/>
            <a:ext cx="9204159" cy="1173570"/>
          </a:xfrm>
        </p:spPr>
        <p:txBody>
          <a:bodyPr>
            <a:normAutofit/>
          </a:bodyPr>
          <a:lstStyle/>
          <a:p>
            <a:r>
              <a:rPr lang="en-US" altLang="ko-KR" sz="4000" dirty="0"/>
              <a:t>Special path handling in HTTP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111C15-E747-4A36-F4C5-82B5CA62E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3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E8B92-90AB-176A-499D-5AF390C73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11025730" cy="1035921"/>
          </a:xfrm>
        </p:spPr>
        <p:txBody>
          <a:bodyPr>
            <a:noAutofit/>
          </a:bodyPr>
          <a:lstStyle/>
          <a:p>
            <a:r>
              <a:rPr lang="en-US" altLang="ko-KR" sz="2400" dirty="0"/>
              <a:t>In HTTP binding, for different scopes of </a:t>
            </a:r>
            <a:r>
              <a:rPr lang="en-US" altLang="ko-KR" sz="2400" b="1" i="1" dirty="0"/>
              <a:t>To</a:t>
            </a:r>
            <a:r>
              <a:rPr lang="en-US" altLang="ko-KR" sz="2400" dirty="0"/>
              <a:t> parameter (target resource ID), we have special handlings, because the HTTP path always starts with single slash</a:t>
            </a:r>
            <a:endParaRPr lang="en-US" altLang="ko-KR" sz="2000" dirty="0"/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5570B130-4A2E-700D-8283-F109F47B93D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8C53CF-1646-72CD-E15A-7609518CDD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2850189"/>
            <a:ext cx="7772400" cy="2220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891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81B74A-C222-98E9-3D0D-756954F57F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AC77C-09DB-6CDA-DD5A-50D8DCCA0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0"/>
            <a:ext cx="9204159" cy="1173570"/>
          </a:xfrm>
        </p:spPr>
        <p:txBody>
          <a:bodyPr>
            <a:normAutofit/>
          </a:bodyPr>
          <a:lstStyle/>
          <a:p>
            <a:r>
              <a:rPr lang="en-US" altLang="ko-KR" sz="4000" dirty="0"/>
              <a:t>MQTT topic for oneM2M and MQTT URL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590F04-5066-62DC-E381-ACE6488BE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4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BCA64E-D43B-54A3-10AD-E42D0AC0B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11025730" cy="4814414"/>
          </a:xfrm>
        </p:spPr>
        <p:txBody>
          <a:bodyPr>
            <a:noAutofit/>
          </a:bodyPr>
          <a:lstStyle/>
          <a:p>
            <a:r>
              <a:rPr lang="en-US" altLang="ko-KR" sz="2400" dirty="0"/>
              <a:t>For oneM2M primitives</a:t>
            </a:r>
          </a:p>
          <a:p>
            <a:pPr lvl="1"/>
            <a:r>
              <a:rPr lang="en-US" altLang="ko-KR" sz="2000" dirty="0"/>
              <a:t>/oneM2M/req/originator/receiver</a:t>
            </a:r>
          </a:p>
          <a:p>
            <a:pPr lvl="1"/>
            <a:r>
              <a:rPr lang="en-US" altLang="ko-KR" sz="2000" dirty="0"/>
              <a:t>/oneM2M/resp/originator/receiver</a:t>
            </a:r>
          </a:p>
          <a:p>
            <a:pPr lvl="1"/>
            <a:endParaRPr lang="en-US" altLang="ko-KR" sz="1600" dirty="0"/>
          </a:p>
          <a:p>
            <a:r>
              <a:rPr lang="en-US" altLang="ko-KR" sz="2400" dirty="0"/>
              <a:t>For MQTT URL (currently specified in TS-0010)</a:t>
            </a:r>
          </a:p>
          <a:p>
            <a:pPr lvl="1"/>
            <a:r>
              <a:rPr lang="en-US" altLang="ko-KR" sz="2000" dirty="0"/>
              <a:t>E.g. parking/parkingLot1/spot001 (no leading slash)</a:t>
            </a:r>
          </a:p>
          <a:p>
            <a:pPr lvl="1"/>
            <a:endParaRPr lang="en-US" altLang="ko-KR" dirty="0"/>
          </a:p>
          <a:p>
            <a:r>
              <a:rPr lang="en-US" altLang="ko-KR" sz="2400" dirty="0"/>
              <a:t>Then what if an app wants to use the leading slash? (which is allowed by MQTT)</a:t>
            </a:r>
          </a:p>
          <a:p>
            <a:r>
              <a:rPr lang="en-US" altLang="ko-KR" sz="2400" dirty="0"/>
              <a:t>The URL would be…</a:t>
            </a:r>
          </a:p>
          <a:p>
            <a:pPr lvl="1"/>
            <a:r>
              <a:rPr lang="en-US" altLang="ko-KR" sz="2000" dirty="0" err="1"/>
              <a:t>mqtt</a:t>
            </a:r>
            <a:r>
              <a:rPr lang="en-US" altLang="ko-KR" sz="2000" dirty="0"/>
              <a:t>://mybroker:1883//parking/parkingLot1/spot001</a:t>
            </a:r>
          </a:p>
          <a:p>
            <a:r>
              <a:rPr lang="en-US" altLang="ko-KR" sz="2400" dirty="0"/>
              <a:t>this is NOT incorrect since that is not part of MQTT spec, but generally (in HTTP point of view) this is totally weird</a:t>
            </a:r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0C360D24-2FB7-1A9A-AAC7-5BFFCB0B663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54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063199-5BF9-1DB5-12DA-BF177B2832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24319-E7E5-F467-E45C-F51054B54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0"/>
            <a:ext cx="9204159" cy="1173570"/>
          </a:xfrm>
        </p:spPr>
        <p:txBody>
          <a:bodyPr>
            <a:normAutofit/>
          </a:bodyPr>
          <a:lstStyle/>
          <a:p>
            <a:r>
              <a:rPr lang="en-US" altLang="ko-KR" sz="4000" dirty="0"/>
              <a:t>Alternative options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AA3552-630E-617D-AEF4-09844C7C5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5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9DEF7-FAE0-7061-69E2-8B401A065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8"/>
            <a:ext cx="11025730" cy="4360229"/>
          </a:xfrm>
        </p:spPr>
        <p:txBody>
          <a:bodyPr>
            <a:noAutofit/>
          </a:bodyPr>
          <a:lstStyle/>
          <a:p>
            <a:r>
              <a:rPr lang="en-US" altLang="ko-KR" sz="2400" dirty="0"/>
              <a:t>Requirement: For MQTT URL, included topic is allowed to have leading slash</a:t>
            </a:r>
            <a:endParaRPr lang="en-US" altLang="ko-KR" dirty="0"/>
          </a:p>
          <a:p>
            <a:r>
              <a:rPr lang="en-US" altLang="ko-KR" sz="2400" dirty="0"/>
              <a:t>Options for MQTT URL convention</a:t>
            </a:r>
          </a:p>
          <a:p>
            <a:pPr lvl="1"/>
            <a:r>
              <a:rPr lang="en-US" altLang="ko-KR" sz="2000" dirty="0"/>
              <a:t>Opt. 1) </a:t>
            </a:r>
            <a:r>
              <a:rPr lang="en-US" altLang="ko-KR" sz="2000" dirty="0" err="1"/>
              <a:t>mqtt</a:t>
            </a:r>
            <a:r>
              <a:rPr lang="en-US" altLang="ko-KR" sz="2000" dirty="0"/>
              <a:t>://mybroker:1883//parking/parkingLot1/spot001?ct=</a:t>
            </a:r>
            <a:r>
              <a:rPr lang="en-US" altLang="ko-KR" sz="2000" dirty="0" err="1"/>
              <a:t>json</a:t>
            </a:r>
            <a:endParaRPr lang="en-US" altLang="ko-KR" sz="2000" dirty="0"/>
          </a:p>
          <a:p>
            <a:pPr lvl="2"/>
            <a:r>
              <a:rPr lang="en-US" altLang="ko-KR" sz="1600" dirty="0"/>
              <a:t>THE path includes double slash</a:t>
            </a:r>
          </a:p>
          <a:p>
            <a:pPr lvl="2"/>
            <a:r>
              <a:rPr lang="en-US" altLang="ko-KR" sz="1600" dirty="0"/>
              <a:t>small implementation updates necessary</a:t>
            </a:r>
          </a:p>
          <a:p>
            <a:pPr lvl="1"/>
            <a:r>
              <a:rPr lang="en-US" altLang="ko-KR" sz="2000" dirty="0"/>
              <a:t>Opt. 2) </a:t>
            </a:r>
            <a:r>
              <a:rPr lang="en-US" altLang="ko-KR" sz="2000" dirty="0" err="1"/>
              <a:t>mqtt</a:t>
            </a:r>
            <a:r>
              <a:rPr lang="en-US" altLang="ko-KR" sz="2000" dirty="0"/>
              <a:t>://mybroker:1883?topic=/parking/parkingLot1/spot001&amp;ct=</a:t>
            </a:r>
            <a:r>
              <a:rPr lang="en-US" altLang="ko-KR" sz="2000" dirty="0" err="1"/>
              <a:t>json</a:t>
            </a:r>
            <a:endParaRPr lang="en-US" altLang="ko-KR" sz="2000" dirty="0"/>
          </a:p>
          <a:p>
            <a:pPr lvl="2"/>
            <a:r>
              <a:rPr lang="en-US" altLang="ko-KR" sz="1600" dirty="0"/>
              <a:t>NO path included/used</a:t>
            </a:r>
          </a:p>
          <a:p>
            <a:pPr lvl="2"/>
            <a:r>
              <a:rPr lang="en-US" altLang="ko-KR" sz="1600" dirty="0"/>
              <a:t>topic is carried in query component in the URL as we already use for content type</a:t>
            </a:r>
          </a:p>
          <a:p>
            <a:pPr lvl="1"/>
            <a:r>
              <a:rPr lang="en-US" altLang="ko-KR" sz="2000" dirty="0"/>
              <a:t>Opt. 2A) </a:t>
            </a:r>
            <a:r>
              <a:rPr lang="en-US" altLang="ko-KR" sz="2000" dirty="0" err="1"/>
              <a:t>mqtt</a:t>
            </a:r>
            <a:r>
              <a:rPr lang="en-US" altLang="ko-KR" sz="2000" dirty="0"/>
              <a:t>://mybroker:1883/parking/parkingLot1/spot001?ct=</a:t>
            </a:r>
            <a:r>
              <a:rPr lang="en-US" altLang="ko-KR" sz="2000" dirty="0" err="1"/>
              <a:t>json</a:t>
            </a:r>
            <a:r>
              <a:rPr lang="en-US" altLang="ko-KR" sz="2000" dirty="0" err="1">
                <a:highlight>
                  <a:srgbClr val="FFFF00"/>
                </a:highlight>
              </a:rPr>
              <a:t>&amp;ls</a:t>
            </a:r>
            <a:r>
              <a:rPr lang="en-US" altLang="ko-KR" sz="2000" dirty="0">
                <a:highlight>
                  <a:srgbClr val="FFFF00"/>
                </a:highlight>
              </a:rPr>
              <a:t>=true</a:t>
            </a:r>
          </a:p>
          <a:p>
            <a:pPr lvl="1"/>
            <a:r>
              <a:rPr lang="en-US" altLang="ko-KR" sz="2000" dirty="0"/>
              <a:t>Opt. 3) </a:t>
            </a:r>
            <a:r>
              <a:rPr lang="en-US" altLang="ko-KR" sz="2000" dirty="0" err="1"/>
              <a:t>mqtt</a:t>
            </a:r>
            <a:r>
              <a:rPr lang="en-US" altLang="ko-KR" sz="2000" dirty="0"/>
              <a:t>://mybroker:1883/:parking/parkingLot1/spot001?ct=</a:t>
            </a:r>
            <a:r>
              <a:rPr lang="en-US" altLang="ko-KR" sz="2000" dirty="0" err="1"/>
              <a:t>json</a:t>
            </a:r>
            <a:endParaRPr lang="en-US" altLang="ko-KR" sz="2000" dirty="0"/>
          </a:p>
          <a:p>
            <a:pPr lvl="2"/>
            <a:r>
              <a:rPr lang="en-US" altLang="ko-KR" sz="1600" dirty="0"/>
              <a:t>replace leading slash into a special character as we do for originator and receiver IDs in the topic</a:t>
            </a:r>
          </a:p>
          <a:p>
            <a:pPr lvl="1"/>
            <a:r>
              <a:rPr lang="en-US" altLang="ko-KR" sz="2000" dirty="0"/>
              <a:t>Opt. 3A) </a:t>
            </a:r>
            <a:r>
              <a:rPr lang="en-US" altLang="ko-KR" sz="2000" dirty="0" err="1"/>
              <a:t>mqtt</a:t>
            </a:r>
            <a:r>
              <a:rPr lang="en-US" altLang="ko-KR" sz="2000" dirty="0"/>
              <a:t>://mybroker:1883/</a:t>
            </a:r>
            <a:r>
              <a:rPr lang="en-US" sz="1600" b="0" i="0" dirty="0">
                <a:solidFill>
                  <a:srgbClr val="040C28"/>
                </a:solidFill>
                <a:effectLst/>
                <a:highlight>
                  <a:srgbClr val="FFFF00"/>
                </a:highlight>
                <a:latin typeface="Google Sans"/>
              </a:rPr>
              <a:t>%2F</a:t>
            </a:r>
            <a:r>
              <a:rPr lang="en-US" altLang="ko-KR" sz="2000" dirty="0"/>
              <a:t>parking/parkingLot1/spot001?ct=</a:t>
            </a:r>
            <a:r>
              <a:rPr lang="en-US" altLang="ko-KR" sz="2000" dirty="0" err="1"/>
              <a:t>json</a:t>
            </a:r>
            <a:endParaRPr lang="en-US" altLang="ko-KR" sz="2000" dirty="0"/>
          </a:p>
          <a:p>
            <a:pPr lvl="2"/>
            <a:r>
              <a:rPr lang="en-US" altLang="ko-KR" sz="1600" dirty="0"/>
              <a:t>%2F is percent encoded character for slash</a:t>
            </a:r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24137FD9-AF25-CC1E-5168-7C3CE0509B4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DEACC2-8113-8302-421B-3A769FE00C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1032" y="2016821"/>
            <a:ext cx="7125086" cy="2824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070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ne2m">
      <a:dk1>
        <a:srgbClr val="545054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44546A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3414</TotalTime>
  <Words>401</Words>
  <Application>Microsoft Macintosh PowerPoint</Application>
  <PresentationFormat>Widescreen</PresentationFormat>
  <Paragraphs>42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Google Sans</vt:lpstr>
      <vt:lpstr>Arial</vt:lpstr>
      <vt:lpstr>Calibri</vt:lpstr>
      <vt:lpstr>Myriad Pro</vt:lpstr>
      <vt:lpstr>Myriad Pro Light</vt:lpstr>
      <vt:lpstr>Office Theme</vt:lpstr>
      <vt:lpstr>Discussion on MQTT URL convention</vt:lpstr>
      <vt:lpstr>MQTT URL convention in oneM2M </vt:lpstr>
      <vt:lpstr>Special path handling in HTTP</vt:lpstr>
      <vt:lpstr>MQTT topic for oneM2M and MQTT URL</vt:lpstr>
      <vt:lpstr>Alternative options</vt:lpstr>
    </vt:vector>
  </TitlesOfParts>
  <Company>iconectiv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KETI</dc:creator>
  <cp:lastModifiedBy>SM</cp:lastModifiedBy>
  <cp:revision>151</cp:revision>
  <dcterms:created xsi:type="dcterms:W3CDTF">2017-09-21T15:46:31Z</dcterms:created>
  <dcterms:modified xsi:type="dcterms:W3CDTF">2024-02-27T11:25:44Z</dcterms:modified>
</cp:coreProperties>
</file>