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1.xml.rels" ContentType="application/vnd.openxmlformats-package.relationships+xml"/>
  <Override PartName="/ppt/notesSlides/notesSlide1.xml" ContentType="application/vnd.openxmlformats-officedocument.presentationml.notesSlide+xml"/>
  <Override PartName="/ppt/_rels/presentation.xml.rels" ContentType="application/vnd.openxmlformats-package.relationships+xml"/>
  <Override PartName="/ppt/media/image9.png" ContentType="image/png"/>
  <Override PartName="/ppt/media/image13.png" ContentType="image/png"/>
  <Override PartName="/ppt/media/image8.png" ContentType="image/png"/>
  <Override PartName="/ppt/media/image12.png" ContentType="image/png"/>
  <Override PartName="/ppt/media/image7.png" ContentType="image/png"/>
  <Override PartName="/ppt/media/image11.png" ContentType="image/png"/>
  <Override PartName="/ppt/media/image19.png" ContentType="image/png"/>
  <Override PartName="/ppt/media/image1.png" ContentType="image/png"/>
  <Override PartName="/ppt/media/image18.png" ContentType="image/png"/>
  <Override PartName="/ppt/media/image17.png" ContentType="image/png"/>
  <Override PartName="/ppt/media/image16.png" ContentType="image/png"/>
  <Override PartName="/ppt/media/image15.png" ContentType="image/png"/>
  <Override PartName="/ppt/media/image14.png" ContentType="image/png"/>
  <Override PartName="/ppt/media/image2.png" ContentType="image/png"/>
  <Override PartName="/ppt/media/image3.png" ContentType="image/png"/>
  <Override PartName="/ppt/media/image4.png" ContentType="image/png"/>
  <Override PartName="/ppt/media/image5.png" ContentType="image/png"/>
  <Override PartName="/ppt/media/image10.png" ContentType="image/png"/>
  <Override PartName="/ppt/media/image6.png" ContentType="image/png"/>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en-IN" sz="4400" spc="-1" strike="noStrike">
                <a:latin typeface="Arial"/>
              </a:rPr>
              <a:t>Click to move the slide</a:t>
            </a:r>
            <a:endParaRPr b="0" lang="en-IN" sz="4400" spc="-1" strike="noStrike">
              <a:latin typeface="Arial"/>
            </a:endParaRPr>
          </a:p>
        </p:txBody>
      </p:sp>
      <p:sp>
        <p:nvSpPr>
          <p:cNvPr id="13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N" sz="2000" spc="-1" strike="noStrike">
                <a:latin typeface="Arial"/>
              </a:rPr>
              <a:t>Click to edit the notes format</a:t>
            </a:r>
            <a:endParaRPr b="0" lang="en-IN" sz="2000" spc="-1" strike="noStrike">
              <a:latin typeface="Arial"/>
            </a:endParaRPr>
          </a:p>
        </p:txBody>
      </p:sp>
      <p:sp>
        <p:nvSpPr>
          <p:cNvPr id="13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N" sz="1400" spc="-1" strike="noStrike">
                <a:latin typeface="Times New Roman"/>
              </a:rPr>
              <a:t>&lt;header&gt;</a:t>
            </a:r>
            <a:endParaRPr b="0" lang="en-IN" sz="1400" spc="-1" strike="noStrike">
              <a:latin typeface="Times New Roman"/>
            </a:endParaRPr>
          </a:p>
        </p:txBody>
      </p:sp>
      <p:sp>
        <p:nvSpPr>
          <p:cNvPr id="139" name="PlaceHolder 4"/>
          <p:cNvSpPr>
            <a:spLocks noGrp="1"/>
          </p:cNvSpPr>
          <p:nvPr>
            <p:ph type="dt" idx="6"/>
          </p:nvPr>
        </p:nvSpPr>
        <p:spPr>
          <a:xfrm>
            <a:off x="4278960" y="0"/>
            <a:ext cx="3280680" cy="534240"/>
          </a:xfrm>
          <a:prstGeom prst="rect">
            <a:avLst/>
          </a:prstGeom>
          <a:noFill/>
          <a:ln w="0">
            <a:noFill/>
          </a:ln>
        </p:spPr>
        <p:txBody>
          <a:bodyPr lIns="0" rIns="0" tIns="0" bIns="0" anchor="t">
            <a:noAutofit/>
          </a:bodyPr>
          <a:lstStyle>
            <a:lvl1pPr algn="r">
              <a:buNone/>
              <a:defRPr b="0" lang="en-IN" sz="1400" spc="-1" strike="noStrike">
                <a:latin typeface="Times New Roman"/>
              </a:defRPr>
            </a:lvl1pPr>
          </a:lstStyle>
          <a:p>
            <a:pPr algn="r">
              <a:buNone/>
            </a:pPr>
            <a:r>
              <a:rPr b="0" lang="en-IN" sz="1400" spc="-1" strike="noStrike">
                <a:latin typeface="Times New Roman"/>
              </a:rPr>
              <a:t>&lt;date/time&gt;</a:t>
            </a:r>
            <a:endParaRPr b="0" lang="en-IN" sz="1400" spc="-1" strike="noStrike">
              <a:latin typeface="Times New Roman"/>
            </a:endParaRPr>
          </a:p>
        </p:txBody>
      </p:sp>
      <p:sp>
        <p:nvSpPr>
          <p:cNvPr id="140" name="PlaceHolder 5"/>
          <p:cNvSpPr>
            <a:spLocks noGrp="1"/>
          </p:cNvSpPr>
          <p:nvPr>
            <p:ph type="ftr" idx="7"/>
          </p:nvPr>
        </p:nvSpPr>
        <p:spPr>
          <a:xfrm>
            <a:off x="0" y="10157400"/>
            <a:ext cx="3280680" cy="534240"/>
          </a:xfrm>
          <a:prstGeom prst="rect">
            <a:avLst/>
          </a:prstGeom>
          <a:noFill/>
          <a:ln w="0">
            <a:noFill/>
          </a:ln>
        </p:spPr>
        <p:txBody>
          <a:bodyPr lIns="0" rIns="0" tIns="0" bIns="0" anchor="b">
            <a:noAutofit/>
          </a:bodyPr>
          <a:lstStyle>
            <a:lvl1pPr>
              <a:defRPr b="0" lang="en-IN" sz="1400" spc="-1" strike="noStrike">
                <a:latin typeface="Times New Roman"/>
              </a:defRPr>
            </a:lvl1pPr>
          </a:lstStyle>
          <a:p>
            <a:r>
              <a:rPr b="0" lang="en-IN" sz="1400" spc="-1" strike="noStrike">
                <a:latin typeface="Times New Roman"/>
              </a:rPr>
              <a:t>&lt;footer&gt;</a:t>
            </a:r>
            <a:endParaRPr b="0" lang="en-IN" sz="1400" spc="-1" strike="noStrike">
              <a:latin typeface="Times New Roman"/>
            </a:endParaRPr>
          </a:p>
        </p:txBody>
      </p:sp>
      <p:sp>
        <p:nvSpPr>
          <p:cNvPr id="141" name="PlaceHolder 6"/>
          <p:cNvSpPr>
            <a:spLocks noGrp="1"/>
          </p:cNvSpPr>
          <p:nvPr>
            <p:ph type="sldNum" idx="8"/>
          </p:nvPr>
        </p:nvSpPr>
        <p:spPr>
          <a:xfrm>
            <a:off x="4278960" y="10157400"/>
            <a:ext cx="3280680" cy="534240"/>
          </a:xfrm>
          <a:prstGeom prst="rect">
            <a:avLst/>
          </a:prstGeom>
          <a:noFill/>
          <a:ln w="0">
            <a:noFill/>
          </a:ln>
        </p:spPr>
        <p:txBody>
          <a:bodyPr lIns="0" rIns="0" tIns="0" bIns="0" anchor="b">
            <a:noAutofit/>
          </a:bodyPr>
          <a:lstStyle>
            <a:lvl1pPr algn="r">
              <a:buNone/>
              <a:defRPr b="0" lang="en-IN" sz="1400" spc="-1" strike="noStrike">
                <a:latin typeface="Times New Roman"/>
              </a:defRPr>
            </a:lvl1pPr>
          </a:lstStyle>
          <a:p>
            <a:pPr algn="r">
              <a:buNone/>
            </a:pPr>
            <a:fld id="{80B078E7-3AEB-4A55-9AEF-0097BD80B825}" type="slidenum">
              <a:rPr b="0" lang="en-IN" sz="1400" spc="-1" strike="noStrike">
                <a:latin typeface="Times New Roman"/>
              </a:rPr>
              <a:t>&lt;number&gt;</a:t>
            </a:fld>
            <a:endParaRPr b="0" lang="en-IN"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sldImg"/>
          </p:nvPr>
        </p:nvSpPr>
        <p:spPr>
          <a:xfrm>
            <a:off x="685800" y="1143000"/>
            <a:ext cx="5483520" cy="3083400"/>
          </a:xfrm>
          <a:prstGeom prst="rect">
            <a:avLst/>
          </a:prstGeom>
          <a:ln w="0">
            <a:noFill/>
          </a:ln>
        </p:spPr>
      </p:sp>
      <p:sp>
        <p:nvSpPr>
          <p:cNvPr id="183" name="PlaceHolder 2"/>
          <p:cNvSpPr>
            <a:spLocks noGrp="1"/>
          </p:cNvSpPr>
          <p:nvPr>
            <p:ph type="body"/>
          </p:nvPr>
        </p:nvSpPr>
        <p:spPr>
          <a:xfrm>
            <a:off x="685800" y="4400640"/>
            <a:ext cx="5483520" cy="3597480"/>
          </a:xfrm>
          <a:prstGeom prst="rect">
            <a:avLst/>
          </a:prstGeom>
          <a:noFill/>
          <a:ln w="0">
            <a:noFill/>
          </a:ln>
        </p:spPr>
        <p:txBody>
          <a:bodyPr lIns="0" rIns="0" tIns="0" bIns="0" anchor="t">
            <a:noAutofit/>
          </a:bodyPr>
          <a:p>
            <a:endParaRPr b="0" lang="en-IN" sz="2000" spc="-1" strike="noStrike">
              <a:latin typeface="Arial"/>
            </a:endParaRPr>
          </a:p>
        </p:txBody>
      </p:sp>
      <p:sp>
        <p:nvSpPr>
          <p:cNvPr id="184" name="PlaceHolder 3"/>
          <p:cNvSpPr>
            <a:spLocks noGrp="1"/>
          </p:cNvSpPr>
          <p:nvPr>
            <p:ph type="sldNum" idx="9"/>
          </p:nvPr>
        </p:nvSpPr>
        <p:spPr>
          <a:xfrm>
            <a:off x="3884760" y="8685360"/>
            <a:ext cx="2968920" cy="455760"/>
          </a:xfrm>
          <a:prstGeom prst="rect">
            <a:avLst/>
          </a:prstGeom>
          <a:noFill/>
          <a:ln w="0">
            <a:noFill/>
          </a:ln>
        </p:spPr>
        <p:txBody>
          <a:bodyPr lIns="0" rIns="0" tIns="0" bIns="0" anchor="b">
            <a:noAutofit/>
          </a:bodyPr>
          <a:lstStyle>
            <a:lvl1pPr algn="r">
              <a:lnSpc>
                <a:spcPct val="100000"/>
              </a:lnSpc>
              <a:buNone/>
              <a:defRPr b="0" lang="en-US" sz="1200" spc="-1" strike="noStrike">
                <a:solidFill>
                  <a:srgbClr val="000000"/>
                </a:solidFill>
                <a:latin typeface="+mn-lt"/>
                <a:ea typeface="+mn-ea"/>
              </a:defRPr>
            </a:lvl1pPr>
          </a:lstStyle>
          <a:p>
            <a:pPr algn="r">
              <a:lnSpc>
                <a:spcPct val="100000"/>
              </a:lnSpc>
              <a:buNone/>
            </a:pPr>
            <a:fld id="{E66A8425-3A2A-4453-91AA-7A98EC08733A}" type="slidenum">
              <a:rPr b="0" lang="en-US" sz="1200" spc="-1" strike="noStrike">
                <a:solidFill>
                  <a:srgbClr val="000000"/>
                </a:solidFill>
                <a:latin typeface="+mn-lt"/>
                <a:ea typeface="+mn-ea"/>
              </a:rPr>
              <a:t>&lt;number&gt;</a:t>
            </a:fld>
            <a:endParaRPr b="0" lang="en-IN"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86A49839-545F-4471-9AB9-C0CFFD34E181}"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3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3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5" name="PlaceHolder 4"/>
          <p:cNvSpPr>
            <a:spLocks noGrp="1"/>
          </p:cNvSpPr>
          <p:nvPr>
            <p:ph type="sldNum" idx="1"/>
          </p:nvPr>
        </p:nvSpPr>
        <p:spPr/>
        <p:txBody>
          <a:bodyPr/>
          <a:p>
            <a:fld id="{F60B1BCC-313C-4B2E-A560-C8CF61D8D864}"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3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3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3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3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7" name="PlaceHolder 6"/>
          <p:cNvSpPr>
            <a:spLocks noGrp="1"/>
          </p:cNvSpPr>
          <p:nvPr>
            <p:ph type="sldNum" idx="1"/>
          </p:nvPr>
        </p:nvSpPr>
        <p:spPr/>
        <p:txBody>
          <a:bodyPr/>
          <a:p>
            <a:fld id="{F15ED592-1216-42B8-99E1-FAA3D2CD908D}"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4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4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4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4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4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4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9" name="PlaceHolder 8"/>
          <p:cNvSpPr>
            <a:spLocks noGrp="1"/>
          </p:cNvSpPr>
          <p:nvPr>
            <p:ph type="sldNum" idx="1"/>
          </p:nvPr>
        </p:nvSpPr>
        <p:spPr/>
        <p:txBody>
          <a:bodyPr/>
          <a:p>
            <a:fld id="{7D62658C-CDB1-4DE4-94F1-3ACA3091ECF0}"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76FD8BF-BD34-41FC-BAE6-EF9EFDCA6699}" type="slidenum">
              <a:t>&lt;#&gt;</a:t>
            </a:fld>
          </a:p>
        </p:txBody>
      </p:sp>
      <p:sp>
        <p:nvSpPr>
          <p:cNvPr id="4" name="PlaceHolder 3"/>
          <p:cNvSpPr>
            <a:spLocks noGrp="1"/>
          </p:cNvSpPr>
          <p:nvPr>
            <p:ph type="dt" idx="4"/>
          </p:nvPr>
        </p:nvSpPr>
        <p:spPr/>
        <p:txBody>
          <a:bodyPr/>
          <a:p>
            <a:r>
              <a:rPr lang="en-IN"/>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5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N"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C0F0C0D-CB51-4A10-8BDF-B776A55FC2EF}" type="slidenum">
              <a:t>&lt;#&gt;</a:t>
            </a:fld>
          </a:p>
        </p:txBody>
      </p:sp>
      <p:sp>
        <p:nvSpPr>
          <p:cNvPr id="6" name="PlaceHolder 5"/>
          <p:cNvSpPr>
            <a:spLocks noGrp="1"/>
          </p:cNvSpPr>
          <p:nvPr>
            <p:ph type="dt" idx="4"/>
          </p:nvPr>
        </p:nvSpPr>
        <p:spPr/>
        <p:txBody>
          <a:bodyPr/>
          <a:p>
            <a:r>
              <a:rPr lang="en-IN"/>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5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N"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B7C2807-2C48-4EF4-A085-29A709E78697}" type="slidenum">
              <a:t>&lt;#&gt;</a:t>
            </a:fld>
          </a:p>
        </p:txBody>
      </p:sp>
      <p:sp>
        <p:nvSpPr>
          <p:cNvPr id="6" name="PlaceHolder 5"/>
          <p:cNvSpPr>
            <a:spLocks noGrp="1"/>
          </p:cNvSpPr>
          <p:nvPr>
            <p:ph type="dt" idx="4"/>
          </p:nvPr>
        </p:nvSpPr>
        <p:spPr/>
        <p:txBody>
          <a:bodyPr/>
          <a:p>
            <a:r>
              <a:rPr lang="en-IN"/>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6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AD2E45C-7450-41ED-9615-FA0CDCC57BA2}" type="slidenum">
              <a:t>&lt;#&gt;</a:t>
            </a:fld>
          </a:p>
        </p:txBody>
      </p:sp>
      <p:sp>
        <p:nvSpPr>
          <p:cNvPr id="7" name="PlaceHolder 6"/>
          <p:cNvSpPr>
            <a:spLocks noGrp="1"/>
          </p:cNvSpPr>
          <p:nvPr>
            <p:ph type="dt" idx="4"/>
          </p:nvPr>
        </p:nvSpPr>
        <p:spPr/>
        <p:txBody>
          <a:bodyPr/>
          <a:p>
            <a:r>
              <a:rPr lang="en-IN"/>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51293D5-6D16-4979-A0C8-2D86AA73B5E1}" type="slidenum">
              <a:t>&lt;#&gt;</a:t>
            </a:fld>
          </a:p>
        </p:txBody>
      </p:sp>
      <p:sp>
        <p:nvSpPr>
          <p:cNvPr id="5" name="PlaceHolder 4"/>
          <p:cNvSpPr>
            <a:spLocks noGrp="1"/>
          </p:cNvSpPr>
          <p:nvPr>
            <p:ph type="dt" idx="4"/>
          </p:nvPr>
        </p:nvSpPr>
        <p:spPr/>
        <p:txBody>
          <a:bodyPr/>
          <a:p>
            <a:r>
              <a:rPr lang="en-IN"/>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3"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N"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6F19301-0E5B-4C7B-AECF-B8A2FFBDD854}" type="slidenum">
              <a:t>&lt;#&gt;</a:t>
            </a:fld>
          </a:p>
        </p:txBody>
      </p:sp>
      <p:sp>
        <p:nvSpPr>
          <p:cNvPr id="5" name="PlaceHolder 4"/>
          <p:cNvSpPr>
            <a:spLocks noGrp="1"/>
          </p:cNvSpPr>
          <p:nvPr>
            <p:ph type="dt" idx="4"/>
          </p:nvPr>
        </p:nvSpPr>
        <p:spPr/>
        <p:txBody>
          <a:bodyPr/>
          <a:p>
            <a:r>
              <a:rPr lang="en-IN"/>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6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6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0ED003A-DE8D-4E26-B9F0-ACDF052EF824}" type="slidenum">
              <a:t>&lt;#&gt;</a:t>
            </a:fld>
          </a:p>
        </p:txBody>
      </p:sp>
      <p:sp>
        <p:nvSpPr>
          <p:cNvPr id="8" name="PlaceHolder 7"/>
          <p:cNvSpPr>
            <a:spLocks noGrp="1"/>
          </p:cNvSpPr>
          <p:nvPr>
            <p:ph type="dt" idx="4"/>
          </p:nvPr>
        </p:nvSpPr>
        <p:spPr/>
        <p:txBody>
          <a:bodyPr/>
          <a:p>
            <a:r>
              <a:rPr lang="en-IN"/>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N" sz="3200" spc="-1" strike="noStrike">
              <a:latin typeface="Arial"/>
            </a:endParaRPr>
          </a:p>
        </p:txBody>
      </p:sp>
      <p:sp>
        <p:nvSpPr>
          <p:cNvPr id="4" name="PlaceHolder 3"/>
          <p:cNvSpPr>
            <a:spLocks noGrp="1"/>
          </p:cNvSpPr>
          <p:nvPr>
            <p:ph type="sldNum" idx="1"/>
          </p:nvPr>
        </p:nvSpPr>
        <p:spPr/>
        <p:txBody>
          <a:bodyPr/>
          <a:p>
            <a:fld id="{39414D0A-42D4-448A-93C0-9F023E44EBA2}"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6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7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7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EB71FD9-4EA4-472B-ADBB-AC13E07BAA3F}" type="slidenum">
              <a:t>&lt;#&gt;</a:t>
            </a:fld>
          </a:p>
        </p:txBody>
      </p:sp>
      <p:sp>
        <p:nvSpPr>
          <p:cNvPr id="8" name="PlaceHolder 7"/>
          <p:cNvSpPr>
            <a:spLocks noGrp="1"/>
          </p:cNvSpPr>
          <p:nvPr>
            <p:ph type="dt" idx="4"/>
          </p:nvPr>
        </p:nvSpPr>
        <p:spPr/>
        <p:txBody>
          <a:bodyPr/>
          <a:p>
            <a:r>
              <a:rPr lang="en-IN"/>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7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49FBD2E-E8A1-424F-A434-04C4CD344F3B}" type="slidenum">
              <a:t>&lt;#&gt;</a:t>
            </a:fld>
          </a:p>
        </p:txBody>
      </p:sp>
      <p:sp>
        <p:nvSpPr>
          <p:cNvPr id="8" name="PlaceHolder 7"/>
          <p:cNvSpPr>
            <a:spLocks noGrp="1"/>
          </p:cNvSpPr>
          <p:nvPr>
            <p:ph type="dt" idx="4"/>
          </p:nvPr>
        </p:nvSpPr>
        <p:spPr/>
        <p:txBody>
          <a:bodyPr/>
          <a:p>
            <a:r>
              <a:rPr lang="en-IN"/>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7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7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BD5C2DC-F034-4DD9-8815-5B8E6A5005EE}" type="slidenum">
              <a:t>&lt;#&gt;</a:t>
            </a:fld>
          </a:p>
        </p:txBody>
      </p:sp>
      <p:sp>
        <p:nvSpPr>
          <p:cNvPr id="7" name="PlaceHolder 6"/>
          <p:cNvSpPr>
            <a:spLocks noGrp="1"/>
          </p:cNvSpPr>
          <p:nvPr>
            <p:ph type="dt" idx="4"/>
          </p:nvPr>
        </p:nvSpPr>
        <p:spPr/>
        <p:txBody>
          <a:bodyPr/>
          <a:p>
            <a:r>
              <a:rPr lang="en-IN"/>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8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8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8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8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2574B717-831D-44EF-AA79-20F8209E3FC5}" type="slidenum">
              <a:t>&lt;#&gt;</a:t>
            </a:fld>
          </a:p>
        </p:txBody>
      </p:sp>
      <p:sp>
        <p:nvSpPr>
          <p:cNvPr id="9" name="PlaceHolder 8"/>
          <p:cNvSpPr>
            <a:spLocks noGrp="1"/>
          </p:cNvSpPr>
          <p:nvPr>
            <p:ph type="dt" idx="4"/>
          </p:nvPr>
        </p:nvSpPr>
        <p:spPr/>
        <p:txBody>
          <a:bodyPr/>
          <a:p>
            <a:r>
              <a:rPr lang="en-IN"/>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8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8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8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8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8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9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FDE10F48-83BB-43E0-8F30-5010125D6E4C}" type="slidenum">
              <a:t>&lt;#&gt;</a:t>
            </a:fld>
          </a:p>
        </p:txBody>
      </p:sp>
      <p:sp>
        <p:nvSpPr>
          <p:cNvPr id="11" name="PlaceHolder 10"/>
          <p:cNvSpPr>
            <a:spLocks noGrp="1"/>
          </p:cNvSpPr>
          <p:nvPr>
            <p:ph type="dt" idx="4"/>
          </p:nvPr>
        </p:nvSpPr>
        <p:spPr/>
        <p:txBody>
          <a:bodyPr/>
          <a:p>
            <a:r>
              <a:rPr lang="en-IN"/>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5"/>
          </p:nvPr>
        </p:nvSpPr>
        <p:spPr/>
        <p:txBody>
          <a:bodyPr/>
          <a:p>
            <a:fld id="{2387FDD8-50E8-47DD-9716-FDF693D72AED}" type="slidenum">
              <a:t>&lt;#&gt;</a:t>
            </a:fld>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0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n-IN" sz="3200" spc="-1" strike="noStrike">
              <a:latin typeface="Arial"/>
            </a:endParaRPr>
          </a:p>
        </p:txBody>
      </p:sp>
      <p:sp>
        <p:nvSpPr>
          <p:cNvPr id="4" name="PlaceHolder 3"/>
          <p:cNvSpPr>
            <a:spLocks noGrp="1"/>
          </p:cNvSpPr>
          <p:nvPr>
            <p:ph type="sldNum" idx="5"/>
          </p:nvPr>
        </p:nvSpPr>
        <p:spPr/>
        <p:txBody>
          <a:bodyPr/>
          <a:p>
            <a:fld id="{037F0E59-CB6A-472C-AA01-9EB22F1DB3A4}" type="slidenum">
              <a:t>&lt;#&gt;</a:t>
            </a:fld>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0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N" sz="3200" spc="-1" strike="noStrike">
              <a:latin typeface="Arial"/>
            </a:endParaRPr>
          </a:p>
        </p:txBody>
      </p:sp>
      <p:sp>
        <p:nvSpPr>
          <p:cNvPr id="4" name="PlaceHolder 3"/>
          <p:cNvSpPr>
            <a:spLocks noGrp="1"/>
          </p:cNvSpPr>
          <p:nvPr>
            <p:ph type="sldNum" idx="5"/>
          </p:nvPr>
        </p:nvSpPr>
        <p:spPr/>
        <p:txBody>
          <a:bodyPr/>
          <a:p>
            <a:fld id="{4309BE9F-1DC5-4F0B-A117-E9D81FB4A6AA}" type="slidenum">
              <a:t>&lt;#&gt;</a:t>
            </a:fld>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0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10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5" name="PlaceHolder 4"/>
          <p:cNvSpPr>
            <a:spLocks noGrp="1"/>
          </p:cNvSpPr>
          <p:nvPr>
            <p:ph type="sldNum" idx="5"/>
          </p:nvPr>
        </p:nvSpPr>
        <p:spPr/>
        <p:txBody>
          <a:bodyPr/>
          <a:p>
            <a:fld id="{F6CFD5A0-710B-4CF5-B8FB-69B13F4B8DEC}" type="slidenum">
              <a:t>&lt;#&gt;</a:t>
            </a:fld>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3" name="PlaceHolder 2"/>
          <p:cNvSpPr>
            <a:spLocks noGrp="1"/>
          </p:cNvSpPr>
          <p:nvPr>
            <p:ph type="sldNum" idx="5"/>
          </p:nvPr>
        </p:nvSpPr>
        <p:spPr/>
        <p:txBody>
          <a:bodyPr/>
          <a:p>
            <a:fld id="{973EE4EC-6CF6-4363-9423-E42A6A8A7838}"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IN" sz="3200" spc="-1" strike="noStrike">
              <a:latin typeface="Arial"/>
            </a:endParaRPr>
          </a:p>
        </p:txBody>
      </p:sp>
      <p:sp>
        <p:nvSpPr>
          <p:cNvPr id="4" name="PlaceHolder 3"/>
          <p:cNvSpPr>
            <a:spLocks noGrp="1"/>
          </p:cNvSpPr>
          <p:nvPr>
            <p:ph type="sldNum" idx="1"/>
          </p:nvPr>
        </p:nvSpPr>
        <p:spPr/>
        <p:txBody>
          <a:bodyPr/>
          <a:p>
            <a:fld id="{3C769057-4BF7-425B-8E23-95D6E64F154C}" type="slidenum">
              <a:t>&lt;#&gt;</a:t>
            </a:fld>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8"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N" sz="3200" spc="-1" strike="noStrike">
              <a:latin typeface="Arial"/>
            </a:endParaRPr>
          </a:p>
        </p:txBody>
      </p:sp>
      <p:sp>
        <p:nvSpPr>
          <p:cNvPr id="3" name="PlaceHolder 2"/>
          <p:cNvSpPr>
            <a:spLocks noGrp="1"/>
          </p:cNvSpPr>
          <p:nvPr>
            <p:ph type="sldNum" idx="5"/>
          </p:nvPr>
        </p:nvSpPr>
        <p:spPr/>
        <p:txBody>
          <a:bodyPr/>
          <a:p>
            <a:fld id="{D07ABBDC-A0A4-439E-A884-96F9AC7A53CE}" type="slidenum">
              <a:t>&lt;#&gt;</a:t>
            </a:fld>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1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11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sldNum" idx="5"/>
          </p:nvPr>
        </p:nvSpPr>
        <p:spPr/>
        <p:txBody>
          <a:bodyPr/>
          <a:p>
            <a:fld id="{58FCA05C-97F7-42AD-848B-21DB1D066E2A}" type="slidenum">
              <a:t>&lt;#&gt;</a:t>
            </a:fld>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1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11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1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sldNum" idx="5"/>
          </p:nvPr>
        </p:nvSpPr>
        <p:spPr/>
        <p:txBody>
          <a:bodyPr/>
          <a:p>
            <a:fld id="{490199F5-013D-4CFD-841A-C31F220E1DC8}" type="slidenum">
              <a:t>&lt;#&gt;</a:t>
            </a:fld>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1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1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2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sldNum" idx="5"/>
          </p:nvPr>
        </p:nvSpPr>
        <p:spPr/>
        <p:txBody>
          <a:bodyPr/>
          <a:p>
            <a:fld id="{6E850185-DDAC-4659-AFB1-14C6BB73D769}" type="slidenum">
              <a:t>&lt;#&gt;</a:t>
            </a:fld>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2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2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5" name="PlaceHolder 4"/>
          <p:cNvSpPr>
            <a:spLocks noGrp="1"/>
          </p:cNvSpPr>
          <p:nvPr>
            <p:ph type="sldNum" idx="5"/>
          </p:nvPr>
        </p:nvSpPr>
        <p:spPr/>
        <p:txBody>
          <a:bodyPr/>
          <a:p>
            <a:fld id="{08AB0030-51A6-4356-B4BF-C740630A19B6}" type="slidenum">
              <a:t>&lt;#&gt;</a:t>
            </a:fld>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2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2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7" name="PlaceHolder 6"/>
          <p:cNvSpPr>
            <a:spLocks noGrp="1"/>
          </p:cNvSpPr>
          <p:nvPr>
            <p:ph type="sldNum" idx="5"/>
          </p:nvPr>
        </p:nvSpPr>
        <p:spPr/>
        <p:txBody>
          <a:bodyPr/>
          <a:p>
            <a:fld id="{06DADBDD-0523-4174-964F-F47D775056EF}" type="slidenum">
              <a:t>&lt;#&gt;</a:t>
            </a:fld>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3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3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3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3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3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13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9" name="PlaceHolder 8"/>
          <p:cNvSpPr>
            <a:spLocks noGrp="1"/>
          </p:cNvSpPr>
          <p:nvPr>
            <p:ph type="sldNum" idx="5"/>
          </p:nvPr>
        </p:nvSpPr>
        <p:spPr/>
        <p:txBody>
          <a:bodyPr/>
          <a:p>
            <a:fld id="{BC1A2CEE-EF1B-42EF-BF5C-C088B1E46818}"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1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5" name="PlaceHolder 4"/>
          <p:cNvSpPr>
            <a:spLocks noGrp="1"/>
          </p:cNvSpPr>
          <p:nvPr>
            <p:ph type="sldNum" idx="1"/>
          </p:nvPr>
        </p:nvSpPr>
        <p:spPr/>
        <p:txBody>
          <a:bodyPr/>
          <a:p>
            <a:fld id="{D684CC40-4B8B-4BFD-8C13-7A69DCA143E3}"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3" name="PlaceHolder 2"/>
          <p:cNvSpPr>
            <a:spLocks noGrp="1"/>
          </p:cNvSpPr>
          <p:nvPr>
            <p:ph type="sldNum" idx="1"/>
          </p:nvPr>
        </p:nvSpPr>
        <p:spPr/>
        <p:txBody>
          <a:bodyPr/>
          <a:p>
            <a:fld id="{32D14A31-38AC-47A8-AC06-2126203B7AFD}"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en-IN" sz="3200" spc="-1" strike="noStrike">
              <a:latin typeface="Arial"/>
            </a:endParaRPr>
          </a:p>
        </p:txBody>
      </p:sp>
      <p:sp>
        <p:nvSpPr>
          <p:cNvPr id="3" name="PlaceHolder 2"/>
          <p:cNvSpPr>
            <a:spLocks noGrp="1"/>
          </p:cNvSpPr>
          <p:nvPr>
            <p:ph type="sldNum" idx="1"/>
          </p:nvPr>
        </p:nvSpPr>
        <p:spPr/>
        <p:txBody>
          <a:bodyPr/>
          <a:p>
            <a:fld id="{5265C36A-5174-4B0C-B571-3014F431A62D}"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2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2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sldNum" idx="1"/>
          </p:nvPr>
        </p:nvSpPr>
        <p:spPr/>
        <p:txBody>
          <a:bodyPr/>
          <a:p>
            <a:fld id="{EA762189-A87F-40E4-A14C-A82BBE458855}"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2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IN" sz="3200" spc="-1" strike="noStrike">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2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sldNum" idx="1"/>
          </p:nvPr>
        </p:nvSpPr>
        <p:spPr/>
        <p:txBody>
          <a:bodyPr/>
          <a:p>
            <a:fld id="{B06DF8AE-3EC7-49E5-81DA-AF25589DFA07}"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en-IN" sz="4400" spc="-1" strike="noStrike">
              <a:latin typeface="Arial"/>
            </a:endParaRPr>
          </a:p>
        </p:txBody>
      </p:sp>
      <p:sp>
        <p:nvSpPr>
          <p:cNvPr id="2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2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IN" sz="3200" spc="-1" strike="noStrike">
              <a:latin typeface="Arial"/>
            </a:endParaRPr>
          </a:p>
        </p:txBody>
      </p:sp>
      <p:sp>
        <p:nvSpPr>
          <p:cNvPr id="3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IN" sz="3200" spc="-1" strike="noStrike">
              <a:latin typeface="Arial"/>
            </a:endParaRPr>
          </a:p>
        </p:txBody>
      </p:sp>
      <p:sp>
        <p:nvSpPr>
          <p:cNvPr id="6" name="PlaceHolder 5"/>
          <p:cNvSpPr>
            <a:spLocks noGrp="1"/>
          </p:cNvSpPr>
          <p:nvPr>
            <p:ph type="sldNum" idx="1"/>
          </p:nvPr>
        </p:nvSpPr>
        <p:spPr/>
        <p:txBody>
          <a:bodyPr/>
          <a:p>
            <a:fld id="{98E09D5D-A43C-431E-AAE7-6684AA742EF2}"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slideLayout" Target="../slideLayouts/slideLayout34.xml"/><Relationship Id="rId14" Type="http://schemas.openxmlformats.org/officeDocument/2006/relationships/slideLayout" Target="../slideLayouts/slideLayout35.xml"/><Relationship Id="rId15"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ectangle 6"/>
          <p:cNvSpPr/>
          <p:nvPr/>
        </p:nvSpPr>
        <p:spPr>
          <a:xfrm>
            <a:off x="0" y="11552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1" name="Picture 7" descr=""/>
          <p:cNvPicPr/>
          <p:nvPr/>
        </p:nvPicPr>
        <p:blipFill>
          <a:blip r:embed="rId2"/>
          <a:stretch/>
        </p:blipFill>
        <p:spPr>
          <a:xfrm>
            <a:off x="10807560" y="105840"/>
            <a:ext cx="1204200" cy="901080"/>
          </a:xfrm>
          <a:prstGeom prst="rect">
            <a:avLst/>
          </a:prstGeom>
          <a:ln w="0">
            <a:noFill/>
          </a:ln>
        </p:spPr>
      </p:pic>
      <p:sp>
        <p:nvSpPr>
          <p:cNvPr id="2" name="Rectangle 8"/>
          <p:cNvSpPr/>
          <p:nvPr/>
        </p:nvSpPr>
        <p:spPr>
          <a:xfrm>
            <a:off x="0" y="64976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3" name="TextBox 9"/>
          <p:cNvSpPr/>
          <p:nvPr/>
        </p:nvSpPr>
        <p:spPr>
          <a:xfrm>
            <a:off x="5502960" y="6591960"/>
            <a:ext cx="110772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900" spc="-1" strike="noStrike">
                <a:solidFill>
                  <a:srgbClr val="bfbfbf"/>
                </a:solidFill>
                <a:latin typeface="Myriad Pro Light"/>
                <a:ea typeface="DejaVu Sans"/>
              </a:rPr>
              <a:t>© 2021oneM2M</a:t>
            </a:r>
            <a:endParaRPr b="0" lang="en-IN" sz="900" spc="-1" strike="noStrike">
              <a:latin typeface="Arial"/>
            </a:endParaRPr>
          </a:p>
          <a:p>
            <a:pPr>
              <a:lnSpc>
                <a:spcPct val="100000"/>
              </a:lnSpc>
              <a:buNone/>
            </a:pPr>
            <a:endParaRPr b="0" lang="en-IN" sz="900" spc="-1" strike="noStrike">
              <a:latin typeface="Arial"/>
            </a:endParaRPr>
          </a:p>
        </p:txBody>
      </p:sp>
      <p:sp>
        <p:nvSpPr>
          <p:cNvPr id="4" name="Rectangle 8"/>
          <p:cNvSpPr/>
          <p:nvPr/>
        </p:nvSpPr>
        <p:spPr>
          <a:xfrm>
            <a:off x="0" y="0"/>
            <a:ext cx="12189240" cy="217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5" name="Rectangle 6"/>
          <p:cNvSpPr/>
          <p:nvPr/>
        </p:nvSpPr>
        <p:spPr>
          <a:xfrm>
            <a:off x="0" y="4285440"/>
            <a:ext cx="12189240" cy="25696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6" name="Picture 7" descr=""/>
          <p:cNvPicPr/>
          <p:nvPr/>
        </p:nvPicPr>
        <p:blipFill>
          <a:blip r:embed="rId3"/>
          <a:stretch/>
        </p:blipFill>
        <p:spPr>
          <a:xfrm>
            <a:off x="4647600" y="194040"/>
            <a:ext cx="2476080" cy="1853640"/>
          </a:xfrm>
          <a:prstGeom prst="rect">
            <a:avLst/>
          </a:prstGeom>
          <a:ln w="0">
            <a:noFill/>
          </a:ln>
        </p:spPr>
      </p:pic>
      <p:sp>
        <p:nvSpPr>
          <p:cNvPr id="7" name="PlaceHolder 1"/>
          <p:cNvSpPr>
            <a:spLocks noGrp="1"/>
          </p:cNvSpPr>
          <p:nvPr>
            <p:ph type="sldNum" idx="1"/>
          </p:nvPr>
        </p:nvSpPr>
        <p:spPr>
          <a:xfrm>
            <a:off x="11697480" y="6492960"/>
            <a:ext cx="491400" cy="362160"/>
          </a:xfrm>
          <a:prstGeom prst="rect">
            <a:avLst/>
          </a:prstGeom>
          <a:noFill/>
          <a:ln w="0">
            <a:noFill/>
          </a:ln>
        </p:spPr>
        <p:txBody>
          <a:bodyPr lIns="90000" rIns="90000" tIns="45000" bIns="45000" anchor="ctr">
            <a:noAutofit/>
          </a:bodyPr>
          <a:lstStyle>
            <a:lvl1pPr algn="r">
              <a:lnSpc>
                <a:spcPct val="100000"/>
              </a:lnSpc>
              <a:buNone/>
              <a:defRPr b="0" lang="en-US" sz="1200" spc="-1" strike="noStrike">
                <a:solidFill>
                  <a:srgbClr val="989798"/>
                </a:solidFill>
                <a:latin typeface="Myriad Pro"/>
              </a:defRPr>
            </a:lvl1pPr>
          </a:lstStyle>
          <a:p>
            <a:pPr algn="r">
              <a:lnSpc>
                <a:spcPct val="100000"/>
              </a:lnSpc>
              <a:buNone/>
            </a:pPr>
            <a:fld id="{87BBD0BE-168C-43BC-BDDE-65881997B0C9}" type="slidenum">
              <a:rPr b="0" lang="en-US" sz="1200" spc="-1" strike="noStrike">
                <a:solidFill>
                  <a:srgbClr val="989798"/>
                </a:solidFill>
                <a:latin typeface="Myriad Pro"/>
              </a:rPr>
              <a:t>&lt;number&gt;</a:t>
            </a:fld>
            <a:endParaRPr b="0" lang="en-IN" sz="1200" spc="-1" strike="noStrike">
              <a:latin typeface="Times New Roman"/>
            </a:endParaRPr>
          </a:p>
        </p:txBody>
      </p:sp>
      <p:sp>
        <p:nvSpPr>
          <p:cNvPr id="8" name="PlaceHolder 2"/>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en-IN" sz="4400" spc="-1" strike="noStrike">
                <a:latin typeface="Arial"/>
              </a:rPr>
              <a:t>Click to edit the title text format</a:t>
            </a:r>
            <a:endParaRPr b="0" lang="en-IN" sz="4400" spc="-1" strike="noStrike">
              <a:latin typeface="Arial"/>
            </a:endParaRPr>
          </a:p>
        </p:txBody>
      </p:sp>
      <p:sp>
        <p:nvSpPr>
          <p:cNvPr id="9" name="PlaceHolder 3"/>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Rectangle 6"/>
          <p:cNvSpPr/>
          <p:nvPr/>
        </p:nvSpPr>
        <p:spPr>
          <a:xfrm>
            <a:off x="0" y="11552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47" name="Picture 7" descr=""/>
          <p:cNvPicPr/>
          <p:nvPr/>
        </p:nvPicPr>
        <p:blipFill>
          <a:blip r:embed="rId2"/>
          <a:stretch/>
        </p:blipFill>
        <p:spPr>
          <a:xfrm>
            <a:off x="10807560" y="105840"/>
            <a:ext cx="1204200" cy="901080"/>
          </a:xfrm>
          <a:prstGeom prst="rect">
            <a:avLst/>
          </a:prstGeom>
          <a:ln w="0">
            <a:noFill/>
          </a:ln>
        </p:spPr>
      </p:pic>
      <p:sp>
        <p:nvSpPr>
          <p:cNvPr id="48" name="Rectangle 8"/>
          <p:cNvSpPr/>
          <p:nvPr/>
        </p:nvSpPr>
        <p:spPr>
          <a:xfrm>
            <a:off x="0" y="64976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49" name="TextBox 9"/>
          <p:cNvSpPr/>
          <p:nvPr/>
        </p:nvSpPr>
        <p:spPr>
          <a:xfrm>
            <a:off x="5502960" y="6591960"/>
            <a:ext cx="110772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900" spc="-1" strike="noStrike">
                <a:solidFill>
                  <a:srgbClr val="bfbfbf"/>
                </a:solidFill>
                <a:latin typeface="Myriad Pro Light"/>
                <a:ea typeface="DejaVu Sans"/>
              </a:rPr>
              <a:t>© 2021oneM2M</a:t>
            </a:r>
            <a:endParaRPr b="0" lang="en-IN" sz="900" spc="-1" strike="noStrike">
              <a:latin typeface="Arial"/>
            </a:endParaRPr>
          </a:p>
          <a:p>
            <a:pPr>
              <a:lnSpc>
                <a:spcPct val="100000"/>
              </a:lnSpc>
              <a:buNone/>
            </a:pPr>
            <a:endParaRPr b="0" lang="en-IN" sz="900" spc="-1" strike="noStrike">
              <a:latin typeface="Arial"/>
            </a:endParaRPr>
          </a:p>
        </p:txBody>
      </p:sp>
      <p:sp>
        <p:nvSpPr>
          <p:cNvPr id="50" name="PlaceHolder 1"/>
          <p:cNvSpPr>
            <a:spLocks noGrp="1"/>
          </p:cNvSpPr>
          <p:nvPr>
            <p:ph type="ftr" idx="2"/>
          </p:nvPr>
        </p:nvSpPr>
        <p:spPr>
          <a:xfrm>
            <a:off x="4038480" y="6356520"/>
            <a:ext cx="4111920" cy="362160"/>
          </a:xfrm>
          <a:prstGeom prst="rect">
            <a:avLst/>
          </a:prstGeom>
          <a:noFill/>
          <a:ln w="0">
            <a:noFill/>
          </a:ln>
        </p:spPr>
        <p:txBody>
          <a:bodyPr lIns="90000" rIns="90000" tIns="45000" bIns="45000" anchor="t">
            <a:noAutofit/>
          </a:bodyPr>
          <a:lstStyle>
            <a:lvl1pPr algn="ctr">
              <a:lnSpc>
                <a:spcPct val="100000"/>
              </a:lnSpc>
              <a:buNone/>
              <a:defRPr b="0" lang="en-IN" sz="1400" spc="-1" strike="noStrike">
                <a:latin typeface="Times New Roman"/>
              </a:defRPr>
            </a:lvl1pPr>
          </a:lstStyle>
          <a:p>
            <a:pPr algn="ctr">
              <a:lnSpc>
                <a:spcPct val="100000"/>
              </a:lnSpc>
              <a:buNone/>
            </a:pPr>
            <a:r>
              <a:rPr b="0" lang="en-IN" sz="1400" spc="-1" strike="noStrike">
                <a:latin typeface="Times New Roman"/>
              </a:rPr>
              <a:t>&lt;footer&gt;</a:t>
            </a:r>
            <a:endParaRPr b="0" lang="en-IN" sz="1400" spc="-1" strike="noStrike">
              <a:latin typeface="Times New Roman"/>
            </a:endParaRPr>
          </a:p>
        </p:txBody>
      </p:sp>
      <p:sp>
        <p:nvSpPr>
          <p:cNvPr id="51" name="PlaceHolder 2"/>
          <p:cNvSpPr>
            <a:spLocks noGrp="1"/>
          </p:cNvSpPr>
          <p:nvPr>
            <p:ph type="sldNum" idx="3"/>
          </p:nvPr>
        </p:nvSpPr>
        <p:spPr>
          <a:xfrm>
            <a:off x="11697480" y="6492960"/>
            <a:ext cx="491400" cy="362160"/>
          </a:xfrm>
          <a:prstGeom prst="rect">
            <a:avLst/>
          </a:prstGeom>
          <a:noFill/>
          <a:ln w="0">
            <a:noFill/>
          </a:ln>
        </p:spPr>
        <p:txBody>
          <a:bodyPr lIns="90000" rIns="90000" tIns="45000" bIns="45000" anchor="ctr">
            <a:noAutofit/>
          </a:bodyPr>
          <a:lstStyle>
            <a:lvl1pPr algn="r">
              <a:lnSpc>
                <a:spcPct val="100000"/>
              </a:lnSpc>
              <a:buNone/>
              <a:defRPr b="0" lang="en-US" sz="1200" spc="-1" strike="noStrike">
                <a:solidFill>
                  <a:srgbClr val="989798"/>
                </a:solidFill>
                <a:latin typeface="Myriad Pro"/>
              </a:defRPr>
            </a:lvl1pPr>
          </a:lstStyle>
          <a:p>
            <a:pPr algn="r">
              <a:lnSpc>
                <a:spcPct val="100000"/>
              </a:lnSpc>
              <a:buNone/>
            </a:pPr>
            <a:fld id="{E8823DBF-6314-4509-BA11-599F4979E166}" type="slidenum">
              <a:rPr b="0" lang="en-US" sz="1200" spc="-1" strike="noStrike">
                <a:solidFill>
                  <a:srgbClr val="989798"/>
                </a:solidFill>
                <a:latin typeface="Myriad Pro"/>
              </a:rPr>
              <a:t>&lt;number&gt;</a:t>
            </a:fld>
            <a:endParaRPr b="0" lang="en-IN" sz="1200" spc="-1" strike="noStrike">
              <a:latin typeface="Times New Roman"/>
            </a:endParaRPr>
          </a:p>
        </p:txBody>
      </p:sp>
      <p:sp>
        <p:nvSpPr>
          <p:cNvPr id="52" name="PlaceHolder 3"/>
          <p:cNvSpPr>
            <a:spLocks noGrp="1"/>
          </p:cNvSpPr>
          <p:nvPr>
            <p:ph type="dt" idx="4"/>
          </p:nvPr>
        </p:nvSpPr>
        <p:spPr>
          <a:xfrm>
            <a:off x="838080" y="6356520"/>
            <a:ext cx="2740320" cy="362160"/>
          </a:xfrm>
          <a:prstGeom prst="rect">
            <a:avLst/>
          </a:prstGeom>
          <a:noFill/>
          <a:ln w="0">
            <a:noFill/>
          </a:ln>
        </p:spPr>
        <p:txBody>
          <a:bodyPr lIns="90000" rIns="90000" tIns="45000" bIns="45000" anchor="t">
            <a:noAutofit/>
          </a:bodyPr>
          <a:lstStyle>
            <a:lvl1pPr>
              <a:defRPr b="0" lang="en-IN" sz="1400" spc="-1" strike="noStrike">
                <a:latin typeface="Times New Roman"/>
              </a:defRPr>
            </a:lvl1pPr>
          </a:lstStyle>
          <a:p>
            <a:r>
              <a:rPr b="0" lang="en-IN" sz="1400" spc="-1" strike="noStrike">
                <a:latin typeface="Times New Roman"/>
              </a:rPr>
              <a:t>&lt;date/time&gt;</a:t>
            </a:r>
            <a:endParaRPr b="0" lang="en-IN" sz="1400" spc="-1" strike="noStrike">
              <a:latin typeface="Times New Roman"/>
            </a:endParaRPr>
          </a:p>
        </p:txBody>
      </p:sp>
      <p:sp>
        <p:nvSpPr>
          <p:cNvPr id="53"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en-IN" sz="4400" spc="-1" strike="noStrike">
                <a:latin typeface="Arial"/>
              </a:rPr>
              <a:t>Click to edit the title text format</a:t>
            </a:r>
            <a:endParaRPr b="0" lang="en-IN" sz="4400" spc="-1" strike="noStrike">
              <a:latin typeface="Arial"/>
            </a:endParaRPr>
          </a:p>
        </p:txBody>
      </p:sp>
      <p:sp>
        <p:nvSpPr>
          <p:cNvPr id="5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1" name="Rectangle 6"/>
          <p:cNvSpPr/>
          <p:nvPr/>
        </p:nvSpPr>
        <p:spPr>
          <a:xfrm>
            <a:off x="0" y="11552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92" name="Picture 7" descr=""/>
          <p:cNvPicPr/>
          <p:nvPr/>
        </p:nvPicPr>
        <p:blipFill>
          <a:blip r:embed="rId2"/>
          <a:stretch/>
        </p:blipFill>
        <p:spPr>
          <a:xfrm>
            <a:off x="10807560" y="105840"/>
            <a:ext cx="1204200" cy="901080"/>
          </a:xfrm>
          <a:prstGeom prst="rect">
            <a:avLst/>
          </a:prstGeom>
          <a:ln w="0">
            <a:noFill/>
          </a:ln>
        </p:spPr>
      </p:pic>
      <p:sp>
        <p:nvSpPr>
          <p:cNvPr id="93" name="Rectangle 8"/>
          <p:cNvSpPr/>
          <p:nvPr/>
        </p:nvSpPr>
        <p:spPr>
          <a:xfrm>
            <a:off x="0" y="64976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94" name="TextBox 9"/>
          <p:cNvSpPr/>
          <p:nvPr/>
        </p:nvSpPr>
        <p:spPr>
          <a:xfrm>
            <a:off x="5531760" y="6591960"/>
            <a:ext cx="11444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900" spc="-1" strike="noStrike">
                <a:solidFill>
                  <a:srgbClr val="bfbfbf"/>
                </a:solidFill>
                <a:latin typeface="Myriad Pro Light"/>
                <a:ea typeface="DejaVu Sans"/>
              </a:rPr>
              <a:t>© 2022 oneM2M</a:t>
            </a:r>
            <a:endParaRPr b="0" lang="en-IN" sz="900" spc="-1" strike="noStrike">
              <a:latin typeface="Arial"/>
            </a:endParaRPr>
          </a:p>
          <a:p>
            <a:pPr>
              <a:lnSpc>
                <a:spcPct val="100000"/>
              </a:lnSpc>
              <a:buNone/>
            </a:pPr>
            <a:endParaRPr b="0" lang="en-IN" sz="900" spc="-1" strike="noStrike">
              <a:latin typeface="Arial"/>
            </a:endParaRPr>
          </a:p>
        </p:txBody>
      </p:sp>
      <p:sp>
        <p:nvSpPr>
          <p:cNvPr id="95" name="Rectangle 8"/>
          <p:cNvSpPr/>
          <p:nvPr/>
        </p:nvSpPr>
        <p:spPr>
          <a:xfrm>
            <a:off x="0" y="0"/>
            <a:ext cx="12189240" cy="217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pic>
        <p:nvPicPr>
          <p:cNvPr id="96" name="Picture 7" descr=""/>
          <p:cNvPicPr/>
          <p:nvPr/>
        </p:nvPicPr>
        <p:blipFill>
          <a:blip r:embed="rId3"/>
          <a:stretch/>
        </p:blipFill>
        <p:spPr>
          <a:xfrm>
            <a:off x="523440" y="305640"/>
            <a:ext cx="2476080" cy="1853640"/>
          </a:xfrm>
          <a:prstGeom prst="rect">
            <a:avLst/>
          </a:prstGeom>
          <a:ln w="0">
            <a:noFill/>
          </a:ln>
        </p:spPr>
      </p:pic>
      <p:sp>
        <p:nvSpPr>
          <p:cNvPr id="97" name="PlaceHolder 1"/>
          <p:cNvSpPr>
            <a:spLocks noGrp="1"/>
          </p:cNvSpPr>
          <p:nvPr>
            <p:ph type="sldNum" idx="5"/>
          </p:nvPr>
        </p:nvSpPr>
        <p:spPr>
          <a:xfrm>
            <a:off x="11697480" y="6492960"/>
            <a:ext cx="491400" cy="362160"/>
          </a:xfrm>
          <a:prstGeom prst="rect">
            <a:avLst/>
          </a:prstGeom>
          <a:noFill/>
          <a:ln w="0">
            <a:noFill/>
          </a:ln>
        </p:spPr>
        <p:txBody>
          <a:bodyPr lIns="90000" rIns="90000" tIns="45000" bIns="45000" anchor="ctr">
            <a:noAutofit/>
          </a:bodyPr>
          <a:lstStyle>
            <a:lvl1pPr algn="r">
              <a:lnSpc>
                <a:spcPct val="100000"/>
              </a:lnSpc>
              <a:buNone/>
              <a:defRPr b="0" lang="en-US" sz="1200" spc="-1" strike="noStrike">
                <a:solidFill>
                  <a:srgbClr val="989798"/>
                </a:solidFill>
                <a:latin typeface="Myriad Pro"/>
              </a:defRPr>
            </a:lvl1pPr>
          </a:lstStyle>
          <a:p>
            <a:pPr algn="r">
              <a:lnSpc>
                <a:spcPct val="100000"/>
              </a:lnSpc>
              <a:buNone/>
            </a:pPr>
            <a:fld id="{4C665B6B-552E-4328-A031-A2FBD867A992}" type="slidenum">
              <a:rPr b="0" lang="en-US" sz="1200" spc="-1" strike="noStrike">
                <a:solidFill>
                  <a:srgbClr val="989798"/>
                </a:solidFill>
                <a:latin typeface="Myriad Pro"/>
              </a:rPr>
              <a:t>&lt;number&gt;</a:t>
            </a:fld>
            <a:endParaRPr b="0" lang="en-IN" sz="1200" spc="-1" strike="noStrike">
              <a:latin typeface="Times New Roman"/>
            </a:endParaRPr>
          </a:p>
        </p:txBody>
      </p:sp>
      <p:sp>
        <p:nvSpPr>
          <p:cNvPr id="98" name="PlaceHolder 2"/>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en-IN" sz="4400" spc="-1" strike="noStrike">
                <a:latin typeface="Arial"/>
              </a:rPr>
              <a:t>Click to edit the title text format</a:t>
            </a:r>
            <a:endParaRPr b="0" lang="en-IN" sz="4400" spc="-1" strike="noStrike">
              <a:latin typeface="Arial"/>
            </a:endParaRPr>
          </a:p>
        </p:txBody>
      </p:sp>
      <p:sp>
        <p:nvSpPr>
          <p:cNvPr id="99" name="PlaceHolder 3"/>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Lst>
</p:sldMaster>
</file>

<file path=ppt/slides/_rels/slide1.xml.rels><?xml version="1.0" encoding="UTF-8"?>
<Relationships xmlns="http://schemas.openxmlformats.org/package/2006/relationships"><Relationship Id="rId1" Type="http://schemas.openxmlformats.org/officeDocument/2006/relationships/hyperlink" Target="https://twitter.com/oneM2M" TargetMode="External"/><Relationship Id="rId2" Type="http://schemas.openxmlformats.org/officeDocument/2006/relationships/image" Target="../media/image6.png"/><Relationship Id="rId3" Type="http://schemas.openxmlformats.org/officeDocument/2006/relationships/hyperlink" Target="https://www.youtube.com/c/Onem2mOrg" TargetMode="External"/><Relationship Id="rId4" Type="http://schemas.openxmlformats.org/officeDocument/2006/relationships/image" Target="../media/image7.png"/><Relationship Id="rId5" Type="http://schemas.openxmlformats.org/officeDocument/2006/relationships/hyperlink" Target="https://www.linkedin.com/company/onem2m/" TargetMode="External"/><Relationship Id="rId6" Type="http://schemas.openxmlformats.org/officeDocument/2006/relationships/image" Target="../media/image8.png"/><Relationship Id="rId7" Type="http://schemas.openxmlformats.org/officeDocument/2006/relationships/hyperlink" Target="https://github.com/oneM2M-Tutorials" TargetMode="External"/><Relationship Id="rId8" Type="http://schemas.openxmlformats.org/officeDocument/2006/relationships/image" Target="../media/image9.png"/><Relationship Id="rId9" Type="http://schemas.openxmlformats.org/officeDocument/2006/relationships/hyperlink" Target="https://wiki.onem2m.org/index.php?title=Main_Page" TargetMode="External"/><Relationship Id="rId10" Type="http://schemas.openxmlformats.org/officeDocument/2006/relationships/image" Target="../media/image10.png"/><Relationship Id="rId11" Type="http://schemas.openxmlformats.org/officeDocument/2006/relationships/hyperlink" Target="https://www.onem2m.org/" TargetMode="External"/><Relationship Id="rId12" Type="http://schemas.openxmlformats.org/officeDocument/2006/relationships/image" Target="../media/image11.png"/><Relationship Id="rId13" Type="http://schemas.openxmlformats.org/officeDocument/2006/relationships/slideLayout" Target="../slideLayouts/slideLayout1.xml"/><Relationship Id="rId14"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twitter.com/oneM2M" TargetMode="External"/><Relationship Id="rId2" Type="http://schemas.openxmlformats.org/officeDocument/2006/relationships/image" Target="../media/image14.png"/><Relationship Id="rId3" Type="http://schemas.openxmlformats.org/officeDocument/2006/relationships/hyperlink" Target="https://www.youtube.com/c/Onem2mOrg" TargetMode="External"/><Relationship Id="rId4" Type="http://schemas.openxmlformats.org/officeDocument/2006/relationships/image" Target="../media/image15.png"/><Relationship Id="rId5" Type="http://schemas.openxmlformats.org/officeDocument/2006/relationships/hyperlink" Target="https://www.linkedin.com/company/onem2m/" TargetMode="External"/><Relationship Id="rId6" Type="http://schemas.openxmlformats.org/officeDocument/2006/relationships/image" Target="../media/image16.png"/><Relationship Id="rId7" Type="http://schemas.openxmlformats.org/officeDocument/2006/relationships/hyperlink" Target="https://github.com/oneM2M-Tutorials" TargetMode="External"/><Relationship Id="rId8" Type="http://schemas.openxmlformats.org/officeDocument/2006/relationships/image" Target="../media/image17.png"/><Relationship Id="rId9" Type="http://schemas.openxmlformats.org/officeDocument/2006/relationships/hyperlink" Target="https://wiki.onem2m.org/index.php?title=Main_Page" TargetMode="External"/><Relationship Id="rId10" Type="http://schemas.openxmlformats.org/officeDocument/2006/relationships/image" Target="../media/image18.png"/><Relationship Id="rId11" Type="http://schemas.openxmlformats.org/officeDocument/2006/relationships/hyperlink" Target="https://www.onem2m.org/" TargetMode="External"/><Relationship Id="rId12" Type="http://schemas.openxmlformats.org/officeDocument/2006/relationships/image" Target="../media/image19.png"/><Relationship Id="rId13"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447840" y="1766520"/>
            <a:ext cx="11293200" cy="2384640"/>
          </a:xfrm>
          <a:prstGeom prst="rect">
            <a:avLst/>
          </a:prstGeom>
          <a:noFill/>
          <a:ln w="0">
            <a:noFill/>
          </a:ln>
        </p:spPr>
        <p:txBody>
          <a:bodyPr lIns="0" rIns="0" tIns="0" bIns="0" anchor="b">
            <a:normAutofit/>
          </a:bodyPr>
          <a:p>
            <a:pPr algn="ctr">
              <a:lnSpc>
                <a:spcPct val="90000"/>
              </a:lnSpc>
              <a:buNone/>
            </a:pPr>
            <a:r>
              <a:rPr b="1" lang="en-US" sz="6000" spc="-1" strike="noStrike">
                <a:solidFill>
                  <a:srgbClr val="c63133"/>
                </a:solidFill>
                <a:latin typeface="Myriad Pro"/>
              </a:rPr>
              <a:t>oneM2M Access Control Rule for Resource Type</a:t>
            </a:r>
            <a:endParaRPr b="0" lang="en-IN" sz="6000" spc="-1" strike="noStrike">
              <a:latin typeface="Arial"/>
            </a:endParaRPr>
          </a:p>
        </p:txBody>
      </p:sp>
      <p:sp>
        <p:nvSpPr>
          <p:cNvPr id="143" name="PlaceHolder 2"/>
          <p:cNvSpPr>
            <a:spLocks noGrp="1"/>
          </p:cNvSpPr>
          <p:nvPr>
            <p:ph type="subTitle"/>
          </p:nvPr>
        </p:nvSpPr>
        <p:spPr>
          <a:xfrm>
            <a:off x="1523880" y="4823640"/>
            <a:ext cx="9141120" cy="1652760"/>
          </a:xfrm>
          <a:prstGeom prst="rect">
            <a:avLst/>
          </a:prstGeom>
          <a:noFill/>
          <a:ln w="0">
            <a:noFill/>
          </a:ln>
        </p:spPr>
        <p:txBody>
          <a:bodyPr lIns="0" rIns="0" tIns="0" bIns="0" anchor="t">
            <a:normAutofit fontScale="97000"/>
          </a:bodyPr>
          <a:p>
            <a:pPr algn="ctr">
              <a:lnSpc>
                <a:spcPct val="90000"/>
              </a:lnSpc>
              <a:spcBef>
                <a:spcPts val="1001"/>
              </a:spcBef>
              <a:buNone/>
              <a:tabLst>
                <a:tab algn="l" pos="0"/>
              </a:tabLst>
            </a:pPr>
            <a:r>
              <a:rPr b="0" lang="en-US" sz="2400" spc="-1" strike="noStrike">
                <a:solidFill>
                  <a:srgbClr val="ffffff"/>
                </a:solidFill>
                <a:latin typeface="Myriad Pro"/>
              </a:rPr>
              <a:t>Uvaish Siddiqui</a:t>
            </a:r>
            <a:endParaRPr b="0" lang="en-IN" sz="2400" spc="-1" strike="noStrike">
              <a:latin typeface="Arial"/>
            </a:endParaRPr>
          </a:p>
          <a:p>
            <a:pPr algn="ctr">
              <a:lnSpc>
                <a:spcPct val="90000"/>
              </a:lnSpc>
              <a:spcBef>
                <a:spcPts val="1001"/>
              </a:spcBef>
              <a:buNone/>
              <a:tabLst>
                <a:tab algn="l" pos="0"/>
              </a:tabLst>
            </a:pPr>
            <a:r>
              <a:rPr b="0" lang="en-US" sz="2400" spc="-1" strike="noStrike">
                <a:solidFill>
                  <a:srgbClr val="ffffff"/>
                </a:solidFill>
                <a:latin typeface="Myriad Pro"/>
              </a:rPr>
              <a:t>Prateek Kumar Varshney</a:t>
            </a:r>
            <a:endParaRPr b="0" lang="en-IN" sz="2400" spc="-1" strike="noStrike">
              <a:latin typeface="Arial"/>
            </a:endParaRPr>
          </a:p>
          <a:p>
            <a:pPr algn="ctr">
              <a:lnSpc>
                <a:spcPct val="90000"/>
              </a:lnSpc>
              <a:spcBef>
                <a:spcPts val="1001"/>
              </a:spcBef>
              <a:buNone/>
              <a:tabLst>
                <a:tab algn="l" pos="0"/>
              </a:tabLst>
            </a:pPr>
            <a:r>
              <a:rPr b="0" lang="en-US" sz="2400" spc="-1" strike="noStrike">
                <a:solidFill>
                  <a:srgbClr val="ffffff"/>
                </a:solidFill>
                <a:latin typeface="Myriad Pro"/>
              </a:rPr>
              <a:t>Poornima Shandilya</a:t>
            </a:r>
            <a:endParaRPr b="0" lang="en-IN" sz="2400" spc="-1" strike="noStrike">
              <a:latin typeface="Arial"/>
            </a:endParaRPr>
          </a:p>
          <a:p>
            <a:pPr algn="ctr">
              <a:lnSpc>
                <a:spcPct val="90000"/>
              </a:lnSpc>
              <a:spcBef>
                <a:spcPts val="1001"/>
              </a:spcBef>
              <a:buNone/>
              <a:tabLst>
                <a:tab algn="l" pos="0"/>
              </a:tabLst>
            </a:pPr>
            <a:r>
              <a:rPr b="0" lang="en-US" sz="2400" spc="-1" strike="noStrike">
                <a:solidFill>
                  <a:srgbClr val="ffffff"/>
                </a:solidFill>
                <a:latin typeface="Myriad Pro"/>
              </a:rPr>
              <a:t>C-DOT</a:t>
            </a:r>
            <a:endParaRPr b="0" lang="en-IN" sz="2400" spc="-1" strike="noStrike">
              <a:latin typeface="Arial"/>
            </a:endParaRPr>
          </a:p>
        </p:txBody>
      </p:sp>
      <p:pic>
        <p:nvPicPr>
          <p:cNvPr id="144" name="Graphic 2" descr="">
            <a:hlinkClick r:id="rId1"/>
          </p:cNvPr>
          <p:cNvPicPr/>
          <p:nvPr/>
        </p:nvPicPr>
        <p:blipFill>
          <a:blip r:embed="rId2"/>
          <a:stretch/>
        </p:blipFill>
        <p:spPr>
          <a:xfrm>
            <a:off x="5293440" y="6360840"/>
            <a:ext cx="311760" cy="311760"/>
          </a:xfrm>
          <a:prstGeom prst="rect">
            <a:avLst/>
          </a:prstGeom>
          <a:ln w="0">
            <a:noFill/>
          </a:ln>
        </p:spPr>
      </p:pic>
      <p:pic>
        <p:nvPicPr>
          <p:cNvPr id="145" name="Graphic 6" descr="">
            <a:hlinkClick r:id="rId3"/>
          </p:cNvPr>
          <p:cNvPicPr/>
          <p:nvPr/>
        </p:nvPicPr>
        <p:blipFill>
          <a:blip r:embed="rId4"/>
          <a:stretch/>
        </p:blipFill>
        <p:spPr>
          <a:xfrm>
            <a:off x="6124680" y="6360480"/>
            <a:ext cx="311760" cy="311760"/>
          </a:xfrm>
          <a:prstGeom prst="rect">
            <a:avLst/>
          </a:prstGeom>
          <a:ln w="0">
            <a:noFill/>
          </a:ln>
        </p:spPr>
      </p:pic>
      <p:pic>
        <p:nvPicPr>
          <p:cNvPr id="146" name="Graphic 8" descr="">
            <a:hlinkClick r:id="rId5"/>
          </p:cNvPr>
          <p:cNvPicPr/>
          <p:nvPr/>
        </p:nvPicPr>
        <p:blipFill>
          <a:blip r:embed="rId6"/>
          <a:stretch/>
        </p:blipFill>
        <p:spPr>
          <a:xfrm>
            <a:off x="5711760" y="6366240"/>
            <a:ext cx="306000" cy="306000"/>
          </a:xfrm>
          <a:prstGeom prst="rect">
            <a:avLst/>
          </a:prstGeom>
          <a:ln w="0">
            <a:noFill/>
          </a:ln>
        </p:spPr>
      </p:pic>
      <p:pic>
        <p:nvPicPr>
          <p:cNvPr id="147" name="Graphic 10" descr="">
            <a:hlinkClick r:id="rId7"/>
          </p:cNvPr>
          <p:cNvPicPr/>
          <p:nvPr/>
        </p:nvPicPr>
        <p:blipFill>
          <a:blip r:embed="rId8"/>
          <a:stretch/>
        </p:blipFill>
        <p:spPr>
          <a:xfrm>
            <a:off x="6543000" y="6360480"/>
            <a:ext cx="311760" cy="311760"/>
          </a:xfrm>
          <a:prstGeom prst="rect">
            <a:avLst/>
          </a:prstGeom>
          <a:ln w="0">
            <a:noFill/>
          </a:ln>
        </p:spPr>
      </p:pic>
      <p:pic>
        <p:nvPicPr>
          <p:cNvPr id="148" name="Graphic 12" descr="">
            <a:hlinkClick r:id="rId9"/>
          </p:cNvPr>
          <p:cNvPicPr/>
          <p:nvPr/>
        </p:nvPicPr>
        <p:blipFill>
          <a:blip r:embed="rId10"/>
          <a:stretch/>
        </p:blipFill>
        <p:spPr>
          <a:xfrm>
            <a:off x="6961320" y="6360840"/>
            <a:ext cx="311760" cy="311760"/>
          </a:xfrm>
          <a:prstGeom prst="rect">
            <a:avLst/>
          </a:prstGeom>
          <a:ln w="0">
            <a:noFill/>
          </a:ln>
        </p:spPr>
      </p:pic>
      <p:pic>
        <p:nvPicPr>
          <p:cNvPr id="149" name="Graphic 5" descr="">
            <a:hlinkClick r:id="rId11"/>
          </p:cNvPr>
          <p:cNvPicPr/>
          <p:nvPr/>
        </p:nvPicPr>
        <p:blipFill>
          <a:blip r:embed="rId12"/>
          <a:stretch/>
        </p:blipFill>
        <p:spPr>
          <a:xfrm>
            <a:off x="4876560" y="6360840"/>
            <a:ext cx="310320" cy="31032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title"/>
          </p:nvPr>
        </p:nvSpPr>
        <p:spPr>
          <a:xfrm>
            <a:off x="334800" y="155880"/>
            <a:ext cx="10437840" cy="1170720"/>
          </a:xfrm>
          <a:prstGeom prst="rect">
            <a:avLst/>
          </a:prstGeom>
          <a:noFill/>
          <a:ln w="0">
            <a:noFill/>
          </a:ln>
        </p:spPr>
        <p:txBody>
          <a:bodyPr lIns="90000" rIns="90000" tIns="45000" bIns="45000" anchor="ctr">
            <a:normAutofit fontScale="98000"/>
          </a:bodyPr>
          <a:p>
            <a:pPr>
              <a:lnSpc>
                <a:spcPct val="90000"/>
              </a:lnSpc>
              <a:buNone/>
            </a:pPr>
            <a:r>
              <a:rPr b="1" lang="en-US" sz="4400" spc="-1" strike="noStrike">
                <a:solidFill>
                  <a:srgbClr val="c63133"/>
                </a:solidFill>
                <a:latin typeface="Myriad Pro"/>
              </a:rPr>
              <a:t>Proposal 2- </a:t>
            </a:r>
            <a:r>
              <a:rPr b="1" lang="en-US" sz="3600" spc="-1" strike="noStrike">
                <a:solidFill>
                  <a:srgbClr val="c63133"/>
                </a:solidFill>
                <a:latin typeface="Myriad Pro"/>
              </a:rPr>
              <a:t>Add new parameter in </a:t>
            </a:r>
            <a:r>
              <a:rPr b="1" lang="en-GB" sz="3600" spc="-1" strike="noStrike">
                <a:solidFill>
                  <a:srgbClr val="c63133"/>
                </a:solidFill>
                <a:latin typeface="Myriad Pro"/>
              </a:rPr>
              <a:t>access-control-rule-tuples</a:t>
            </a:r>
            <a:endParaRPr b="0" lang="en-IN" sz="3600" spc="-1" strike="noStrike">
              <a:latin typeface="Arial"/>
            </a:endParaRPr>
          </a:p>
        </p:txBody>
      </p:sp>
      <p:sp>
        <p:nvSpPr>
          <p:cNvPr id="169" name="PlaceHolder 2"/>
          <p:cNvSpPr>
            <a:spLocks noGrp="1"/>
          </p:cNvSpPr>
          <p:nvPr>
            <p:ph/>
          </p:nvPr>
        </p:nvSpPr>
        <p:spPr>
          <a:xfrm>
            <a:off x="334800" y="1494000"/>
            <a:ext cx="10512720" cy="4348440"/>
          </a:xfrm>
          <a:prstGeom prst="rect">
            <a:avLst/>
          </a:prstGeom>
          <a:noFill/>
          <a:ln w="0">
            <a:noFill/>
          </a:ln>
        </p:spPr>
        <p:txBody>
          <a:bodyPr lIns="90000" rIns="90000" tIns="45000" bIns="45000" anchor="t">
            <a:noAutofit/>
          </a:bodyPr>
          <a:p>
            <a:pPr>
              <a:lnSpc>
                <a:spcPct val="90000"/>
              </a:lnSpc>
              <a:buNone/>
            </a:pPr>
            <a:endParaRPr b="0" lang="en-IN" sz="3600" spc="-1" strike="noStrike">
              <a:latin typeface="Arial"/>
            </a:endParaRPr>
          </a:p>
          <a:p>
            <a:pPr marL="228600" indent="-228600">
              <a:lnSpc>
                <a:spcPct val="90000"/>
              </a:lnSpc>
              <a:buClr>
                <a:srgbClr val="c00000"/>
              </a:buClr>
              <a:buFont typeface="Arial"/>
              <a:buChar char="•"/>
            </a:pPr>
            <a:r>
              <a:rPr b="0" lang="en-US" sz="3600" spc="-1" strike="noStrike">
                <a:solidFill>
                  <a:srgbClr val="000000"/>
                </a:solidFill>
                <a:latin typeface="Times New Roman"/>
              </a:rPr>
              <a:t>Add new parameter </a:t>
            </a:r>
            <a:r>
              <a:rPr b="0" i="1" lang="en-US" sz="3600" spc="-1" strike="noStrike">
                <a:solidFill>
                  <a:srgbClr val="000000"/>
                </a:solidFill>
                <a:latin typeface="Times New Roman"/>
              </a:rPr>
              <a:t>accessControlResourceTypes</a:t>
            </a:r>
            <a:r>
              <a:rPr b="0" lang="en-US" sz="3600" spc="-1" strike="noStrike">
                <a:solidFill>
                  <a:srgbClr val="000000"/>
                </a:solidFill>
                <a:latin typeface="Times New Roman"/>
              </a:rPr>
              <a:t> in access-control-rule-tuples of ACR for RUD operations</a:t>
            </a:r>
            <a:br>
              <a:rPr sz="1200"/>
            </a:br>
            <a:br>
              <a:rPr sz="2800"/>
            </a:br>
            <a:r>
              <a:rPr b="0" lang="en-US" sz="2800" spc="-1" strike="noStrike">
                <a:solidFill>
                  <a:srgbClr val="545054"/>
                </a:solidFill>
                <a:latin typeface="Myriad Pro"/>
              </a:rPr>
              <a:t> </a:t>
            </a:r>
            <a:endParaRPr b="0" lang="en-IN" sz="28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334800" y="0"/>
            <a:ext cx="7847280" cy="1170720"/>
          </a:xfrm>
          <a:prstGeom prst="rect">
            <a:avLst/>
          </a:prstGeom>
          <a:noFill/>
          <a:ln w="0">
            <a:noFill/>
          </a:ln>
        </p:spPr>
        <p:txBody>
          <a:bodyPr lIns="90000" rIns="90000" tIns="45000" bIns="45000" anchor="ctr">
            <a:noAutofit/>
          </a:bodyPr>
          <a:p>
            <a:pPr>
              <a:lnSpc>
                <a:spcPct val="90000"/>
              </a:lnSpc>
              <a:buNone/>
            </a:pPr>
            <a:r>
              <a:rPr b="1" lang="en-US" sz="4400" spc="-1" strike="noStrike">
                <a:solidFill>
                  <a:srgbClr val="c63133"/>
                </a:solidFill>
                <a:latin typeface="Myriad Pro"/>
              </a:rPr>
              <a:t>Summary</a:t>
            </a:r>
            <a:endParaRPr b="0" lang="en-IN" sz="4400" spc="-1" strike="noStrike">
              <a:latin typeface="Arial"/>
            </a:endParaRPr>
          </a:p>
        </p:txBody>
      </p:sp>
      <p:sp>
        <p:nvSpPr>
          <p:cNvPr id="171" name="PlaceHolder 6"/>
          <p:cNvSpPr/>
          <p:nvPr/>
        </p:nvSpPr>
        <p:spPr>
          <a:xfrm>
            <a:off x="334800" y="1080000"/>
            <a:ext cx="10512720" cy="4348440"/>
          </a:xfrm>
          <a:prstGeom prst="rect">
            <a:avLst/>
          </a:prstGeom>
          <a:noFill/>
          <a:ln w="0">
            <a:noFill/>
          </a:ln>
        </p:spPr>
        <p:style>
          <a:lnRef idx="0"/>
          <a:fillRef idx="0"/>
          <a:effectRef idx="0"/>
          <a:fontRef idx="minor"/>
        </p:style>
        <p:txBody>
          <a:bodyPr lIns="90000" rIns="90000" tIns="45000" bIns="45000" anchor="t">
            <a:noAutofit/>
          </a:bodyPr>
          <a:p>
            <a:pPr>
              <a:lnSpc>
                <a:spcPct val="90000"/>
              </a:lnSpc>
              <a:buNone/>
            </a:pPr>
            <a:endParaRPr b="0" lang="en-IN" sz="3600" spc="-1" strike="noStrike">
              <a:latin typeface="Arial"/>
            </a:endParaRPr>
          </a:p>
          <a:p>
            <a:pPr>
              <a:lnSpc>
                <a:spcPct val="90000"/>
              </a:lnSpc>
              <a:buNone/>
            </a:pPr>
            <a:r>
              <a:rPr b="0" lang="en-US" sz="3600" spc="-1" strike="noStrike">
                <a:solidFill>
                  <a:srgbClr val="000000"/>
                </a:solidFill>
                <a:latin typeface="Times New Roman"/>
                <a:ea typeface="DejaVu Sans"/>
              </a:rPr>
              <a:t>Proposal 1 was preferred after discussion due to following reasons:</a:t>
            </a:r>
            <a:endParaRPr b="0" lang="en-IN" sz="3600" spc="-1" strike="noStrike">
              <a:latin typeface="Arial"/>
            </a:endParaRPr>
          </a:p>
          <a:p>
            <a:pPr>
              <a:lnSpc>
                <a:spcPct val="90000"/>
              </a:lnSpc>
              <a:buNone/>
            </a:pPr>
            <a:endParaRPr b="0" lang="en-IN" sz="3600" spc="-1" strike="noStrike">
              <a:latin typeface="Arial"/>
            </a:endParaRPr>
          </a:p>
          <a:p>
            <a:pPr>
              <a:lnSpc>
                <a:spcPct val="90000"/>
              </a:lnSpc>
              <a:buNone/>
            </a:pPr>
            <a:r>
              <a:rPr b="0" lang="en-US" sz="2800" spc="-1" strike="noStrike">
                <a:solidFill>
                  <a:srgbClr val="000000"/>
                </a:solidFill>
                <a:latin typeface="Times New Roman"/>
                <a:ea typeface="DejaVu Sans"/>
              </a:rPr>
              <a:t>1. Proposal 1 is easy to modify for inclusion of resource types and RUD operation. It will ensure that existing functionality will work the same as before while it caters to these new requirements.</a:t>
            </a:r>
            <a:endParaRPr b="0" lang="en-IN" sz="2800" spc="-1" strike="noStrike">
              <a:latin typeface="Arial"/>
            </a:endParaRPr>
          </a:p>
          <a:p>
            <a:pPr>
              <a:lnSpc>
                <a:spcPct val="90000"/>
              </a:lnSpc>
              <a:buNone/>
            </a:pPr>
            <a:endParaRPr b="0" lang="en-IN" sz="2800" spc="-1" strike="noStrike">
              <a:latin typeface="Arial"/>
            </a:endParaRPr>
          </a:p>
          <a:p>
            <a:pPr>
              <a:lnSpc>
                <a:spcPct val="90000"/>
              </a:lnSpc>
              <a:buNone/>
            </a:pPr>
            <a:r>
              <a:rPr b="0" lang="en-US" sz="2800" spc="-1" strike="noStrike">
                <a:solidFill>
                  <a:srgbClr val="000000"/>
                </a:solidFill>
                <a:latin typeface="Times New Roman"/>
                <a:ea typeface="DejaVu Sans"/>
              </a:rPr>
              <a:t>2. AccessControlResourceType in proposal 2 doesn’t cater to specialization types. If its name is modified to cater specializationID then its name would be same as accessControlObjectDetails so it seems as duplication of same feature.</a:t>
            </a:r>
            <a:endParaRPr b="0" lang="en-IN" sz="2800" spc="-1" strike="noStrike">
              <a:latin typeface="Arial"/>
            </a:endParaRPr>
          </a:p>
          <a:p>
            <a:pPr>
              <a:lnSpc>
                <a:spcPct val="90000"/>
              </a:lnSpc>
              <a:buNone/>
            </a:pPr>
            <a:endParaRPr b="0" lang="en-IN" sz="1200" spc="-1" strike="noStrike">
              <a:latin typeface="Arial"/>
            </a:endParaRPr>
          </a:p>
          <a:p>
            <a:pPr>
              <a:lnSpc>
                <a:spcPct val="90000"/>
              </a:lnSpc>
              <a:buNone/>
            </a:pPr>
            <a:br>
              <a:rPr sz="1200"/>
            </a:br>
            <a:br>
              <a:rPr sz="2800"/>
            </a:br>
            <a:r>
              <a:rPr b="0" lang="en-US" sz="2800" spc="-1" strike="noStrike">
                <a:solidFill>
                  <a:srgbClr val="545054"/>
                </a:solidFill>
                <a:latin typeface="Myriad Pro"/>
                <a:ea typeface="DejaVu Sans"/>
              </a:rPr>
              <a:t> </a:t>
            </a:r>
            <a:endParaRPr b="0" lang="en-IN" sz="2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334800" y="0"/>
            <a:ext cx="10463040" cy="1170720"/>
          </a:xfrm>
          <a:prstGeom prst="rect">
            <a:avLst/>
          </a:prstGeom>
          <a:noFill/>
          <a:ln w="0">
            <a:noFill/>
          </a:ln>
        </p:spPr>
        <p:txBody>
          <a:bodyPr lIns="90000" rIns="90000" tIns="45000" bIns="45000" anchor="ctr">
            <a:noAutofit/>
          </a:bodyPr>
          <a:p>
            <a:pPr>
              <a:lnSpc>
                <a:spcPct val="90000"/>
              </a:lnSpc>
              <a:buNone/>
            </a:pPr>
            <a:r>
              <a:rPr b="1" lang="en-US" sz="4400" spc="-1" strike="noStrike">
                <a:solidFill>
                  <a:srgbClr val="c63133"/>
                </a:solidFill>
                <a:latin typeface="Myriad Pro"/>
              </a:rPr>
              <a:t>Changes in specs corresponding to Proposal 1</a:t>
            </a:r>
            <a:endParaRPr b="0" lang="en-IN" sz="4400" spc="-1" strike="noStrike">
              <a:latin typeface="Arial"/>
            </a:endParaRPr>
          </a:p>
        </p:txBody>
      </p:sp>
      <p:sp>
        <p:nvSpPr>
          <p:cNvPr id="173" name="PlaceHolder 9"/>
          <p:cNvSpPr/>
          <p:nvPr/>
        </p:nvSpPr>
        <p:spPr>
          <a:xfrm>
            <a:off x="334800" y="1494360"/>
            <a:ext cx="10512720" cy="4348440"/>
          </a:xfrm>
          <a:prstGeom prst="rect">
            <a:avLst/>
          </a:prstGeom>
          <a:noFill/>
          <a:ln w="0">
            <a:noFill/>
          </a:ln>
        </p:spPr>
        <p:style>
          <a:lnRef idx="0"/>
          <a:fillRef idx="0"/>
          <a:effectRef idx="0"/>
          <a:fontRef idx="minor"/>
        </p:style>
        <p:txBody>
          <a:bodyPr lIns="90000" rIns="90000" tIns="45000" bIns="45000" anchor="t">
            <a:noAutofit/>
          </a:bodyPr>
          <a:p>
            <a:pPr>
              <a:lnSpc>
                <a:spcPct val="90000"/>
              </a:lnSpc>
              <a:buNone/>
            </a:pPr>
            <a:endParaRPr b="0" lang="en-IN" sz="3600" spc="-1" strike="noStrike">
              <a:latin typeface="Arial"/>
            </a:endParaRPr>
          </a:p>
          <a:p>
            <a:pPr>
              <a:lnSpc>
                <a:spcPct val="90000"/>
              </a:lnSpc>
              <a:buNone/>
            </a:pPr>
            <a:endParaRPr b="0" lang="en-IN" sz="3200" spc="-1" strike="noStrike">
              <a:latin typeface="Arial"/>
            </a:endParaRPr>
          </a:p>
          <a:p>
            <a:pPr>
              <a:lnSpc>
                <a:spcPct val="90000"/>
              </a:lnSpc>
              <a:buNone/>
            </a:pPr>
            <a:endParaRPr b="0" lang="en-IN" sz="2800" spc="-1" strike="noStrike">
              <a:latin typeface="Arial"/>
            </a:endParaRPr>
          </a:p>
          <a:p>
            <a:pPr>
              <a:lnSpc>
                <a:spcPct val="90000"/>
              </a:lnSpc>
              <a:buNone/>
            </a:pPr>
            <a:endParaRPr b="0" lang="en-IN" sz="2800" spc="-1" strike="noStrike">
              <a:latin typeface="Arial"/>
            </a:endParaRPr>
          </a:p>
          <a:p>
            <a:pPr>
              <a:lnSpc>
                <a:spcPct val="90000"/>
              </a:lnSpc>
              <a:buNone/>
            </a:pPr>
            <a:endParaRPr b="0" lang="en-IN" sz="2800" spc="-1" strike="noStrike">
              <a:latin typeface="Arial"/>
            </a:endParaRPr>
          </a:p>
          <a:p>
            <a:pPr>
              <a:lnSpc>
                <a:spcPct val="90000"/>
              </a:lnSpc>
              <a:buNone/>
            </a:pPr>
            <a:r>
              <a:rPr b="0" lang="en-US" sz="2200" spc="-1" strike="noStrike">
                <a:solidFill>
                  <a:srgbClr val="000000"/>
                </a:solidFill>
                <a:latin typeface="Times New Roman"/>
                <a:ea typeface="DejaVu Sans"/>
              </a:rPr>
              <a:t>1. resourceType/specializationID is optional for CREATE operation. At least one of them shall be present for RUD operations</a:t>
            </a:r>
            <a:endParaRPr b="0" lang="en-IN" sz="2200" spc="-1" strike="noStrike">
              <a:latin typeface="Arial"/>
            </a:endParaRPr>
          </a:p>
          <a:p>
            <a:pPr>
              <a:lnSpc>
                <a:spcPct val="90000"/>
              </a:lnSpc>
              <a:buNone/>
            </a:pPr>
            <a:endParaRPr b="0" lang="en-IN" sz="2800" spc="-1" strike="noStrike">
              <a:latin typeface="Arial"/>
            </a:endParaRPr>
          </a:p>
          <a:p>
            <a:pPr>
              <a:lnSpc>
                <a:spcPct val="90000"/>
              </a:lnSpc>
              <a:buNone/>
            </a:pPr>
            <a:r>
              <a:rPr b="0" lang="en-US" sz="2200" spc="-1" strike="noStrike">
                <a:solidFill>
                  <a:srgbClr val="000000"/>
                </a:solidFill>
                <a:latin typeface="Times New Roman"/>
                <a:ea typeface="DejaVu Sans"/>
              </a:rPr>
              <a:t>2. childResourceType is mandatory for CREATE operation. It is not applicable for RUD operations.</a:t>
            </a:r>
            <a:endParaRPr b="0" lang="en-IN" sz="2200" spc="-1" strike="noStrike">
              <a:latin typeface="Arial"/>
            </a:endParaRPr>
          </a:p>
          <a:p>
            <a:pPr>
              <a:lnSpc>
                <a:spcPct val="90000"/>
              </a:lnSpc>
              <a:buNone/>
            </a:pPr>
            <a:endParaRPr b="0" lang="en-IN" sz="2800" spc="-1" strike="noStrike">
              <a:latin typeface="Arial"/>
            </a:endParaRPr>
          </a:p>
          <a:p>
            <a:pPr>
              <a:lnSpc>
                <a:spcPct val="90000"/>
              </a:lnSpc>
              <a:buNone/>
            </a:pPr>
            <a:r>
              <a:rPr b="0" lang="en-US" sz="2000" spc="-1" strike="noStrike">
                <a:solidFill>
                  <a:srgbClr val="000000"/>
                </a:solidFill>
                <a:latin typeface="Times New Roman"/>
                <a:ea typeface="DejaVu Sans"/>
              </a:rPr>
              <a:t>Impacted TSs:</a:t>
            </a:r>
            <a:endParaRPr b="0" lang="en-IN" sz="2000" spc="-1" strike="noStrike">
              <a:latin typeface="Arial"/>
            </a:endParaRPr>
          </a:p>
          <a:p>
            <a:pPr>
              <a:lnSpc>
                <a:spcPct val="90000"/>
              </a:lnSpc>
              <a:buNone/>
            </a:pPr>
            <a:r>
              <a:rPr b="0" lang="en-US" sz="2000" spc="-1" strike="noStrike">
                <a:solidFill>
                  <a:srgbClr val="000000"/>
                </a:solidFill>
                <a:latin typeface="Times New Roman"/>
                <a:ea typeface="DejaVu Sans"/>
              </a:rPr>
              <a:t>TS-0001, TS-0003, TS-0004</a:t>
            </a:r>
            <a:endParaRPr b="0" lang="en-IN" sz="2000" spc="-1" strike="noStrike">
              <a:latin typeface="Arial"/>
            </a:endParaRPr>
          </a:p>
          <a:p>
            <a:pPr>
              <a:lnSpc>
                <a:spcPct val="90000"/>
              </a:lnSpc>
              <a:buNone/>
            </a:pPr>
            <a:r>
              <a:rPr b="0" lang="en-US" sz="2000" spc="-1" strike="noStrike">
                <a:solidFill>
                  <a:srgbClr val="000000"/>
                </a:solidFill>
                <a:latin typeface="Times New Roman"/>
                <a:ea typeface="DejaVu Sans"/>
              </a:rPr>
              <a:t>R5?</a:t>
            </a:r>
            <a:endParaRPr b="0" lang="en-IN" sz="2000" spc="-1" strike="noStrike">
              <a:latin typeface="Arial"/>
            </a:endParaRPr>
          </a:p>
          <a:p>
            <a:pPr>
              <a:lnSpc>
                <a:spcPct val="90000"/>
              </a:lnSpc>
              <a:buNone/>
            </a:pPr>
            <a:endParaRPr b="0" lang="en-IN" sz="2800" spc="-1" strike="noStrike">
              <a:latin typeface="Arial"/>
            </a:endParaRPr>
          </a:p>
          <a:p>
            <a:pPr>
              <a:lnSpc>
                <a:spcPct val="90000"/>
              </a:lnSpc>
              <a:buNone/>
            </a:pPr>
            <a:endParaRPr b="0" lang="en-IN" sz="1200" spc="-1" strike="noStrike">
              <a:latin typeface="Arial"/>
            </a:endParaRPr>
          </a:p>
          <a:p>
            <a:pPr>
              <a:lnSpc>
                <a:spcPct val="90000"/>
              </a:lnSpc>
              <a:buNone/>
            </a:pPr>
            <a:br>
              <a:rPr sz="1200"/>
            </a:br>
            <a:br>
              <a:rPr sz="2800"/>
            </a:br>
            <a:r>
              <a:rPr b="0" lang="en-US" sz="2800" spc="-1" strike="noStrike">
                <a:solidFill>
                  <a:srgbClr val="545054"/>
                </a:solidFill>
                <a:latin typeface="Myriad Pro"/>
                <a:ea typeface="DejaVu Sans"/>
              </a:rPr>
              <a:t> </a:t>
            </a:r>
            <a:endParaRPr b="0" lang="en-IN" sz="2800" spc="-1" strike="noStrike">
              <a:latin typeface="Arial"/>
            </a:endParaRPr>
          </a:p>
        </p:txBody>
      </p:sp>
      <p:graphicFrame>
        <p:nvGraphicFramePr>
          <p:cNvPr id="174" name=""/>
          <p:cNvGraphicFramePr/>
          <p:nvPr/>
        </p:nvGraphicFramePr>
        <p:xfrm>
          <a:off x="3006720" y="1297800"/>
          <a:ext cx="6496560" cy="2199240"/>
        </p:xfrm>
        <a:graphic>
          <a:graphicData uri="http://schemas.openxmlformats.org/drawingml/2006/table">
            <a:tbl>
              <a:tblPr/>
              <a:tblGrid>
                <a:gridCol w="2164680"/>
                <a:gridCol w="2164680"/>
                <a:gridCol w="2167560"/>
              </a:tblGrid>
              <a:tr h="71964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en-IN" sz="1800" spc="-1" strike="noStrike">
                          <a:latin typeface="Arial"/>
                        </a:rPr>
                        <a:t>CREATE</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en-IN" sz="1800" spc="-1" strike="noStrike">
                          <a:latin typeface="Arial"/>
                        </a:rPr>
                        <a:t>RUD</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861840">
                <a:tc>
                  <a:txBody>
                    <a:bodyPr lIns="90000" rIns="90000" anchor="t">
                      <a:noAutofit/>
                    </a:bodyPr>
                    <a:p>
                      <a:pPr>
                        <a:lnSpc>
                          <a:spcPct val="100000"/>
                        </a:lnSpc>
                        <a:buNone/>
                      </a:pPr>
                      <a:r>
                        <a:rPr b="0" lang="en-IN" sz="1800" spc="-1" strike="noStrike">
                          <a:latin typeface="Arial"/>
                        </a:rPr>
                        <a:t>resourceType/specializationID</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IN" sz="1800" spc="-1" strike="noStrike">
                          <a:latin typeface="Arial"/>
                        </a:rPr>
                        <a:t>optional</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IN" sz="1800" spc="-1" strike="noStrike">
                          <a:latin typeface="Arial"/>
                        </a:rPr>
                        <a:t>At Least one of them shall be present</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18120">
                <a:tc>
                  <a:txBody>
                    <a:bodyPr lIns="90000" rIns="90000" anchor="t">
                      <a:noAutofit/>
                    </a:bodyPr>
                    <a:p>
                      <a:pPr>
                        <a:lnSpc>
                          <a:spcPct val="100000"/>
                        </a:lnSpc>
                        <a:buNone/>
                      </a:pPr>
                      <a:r>
                        <a:rPr b="0" lang="en-IN" sz="1800" spc="-1" strike="noStrike">
                          <a:latin typeface="Arial"/>
                        </a:rPr>
                        <a:t>childResourceType</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IN" sz="1800" spc="-1" strike="noStrike">
                          <a:latin typeface="Arial"/>
                        </a:rPr>
                        <a:t>mandatory</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IN" sz="1800" spc="-1" strike="noStrike">
                          <a:latin typeface="Arial"/>
                        </a:rPr>
                        <a:t>NA</a:t>
                      </a:r>
                      <a:endParaRPr b="0" lang="en-IN"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570240" y="2623320"/>
            <a:ext cx="10998360" cy="980640"/>
          </a:xfrm>
          <a:prstGeom prst="rect">
            <a:avLst/>
          </a:prstGeom>
          <a:noFill/>
          <a:ln w="0">
            <a:noFill/>
          </a:ln>
        </p:spPr>
        <p:txBody>
          <a:bodyPr lIns="0" rIns="0" tIns="0" bIns="0" anchor="b">
            <a:normAutofit/>
          </a:bodyPr>
          <a:p>
            <a:pPr algn="ctr">
              <a:lnSpc>
                <a:spcPct val="90000"/>
              </a:lnSpc>
              <a:buNone/>
            </a:pPr>
            <a:r>
              <a:rPr b="1" lang="de-AT" sz="6600" spc="-1" strike="noStrike">
                <a:solidFill>
                  <a:srgbClr val="c00000"/>
                </a:solidFill>
                <a:latin typeface="Myriad Pro"/>
              </a:rPr>
              <a:t>Thank You</a:t>
            </a:r>
            <a:endParaRPr b="0" lang="en-IN" sz="6600" spc="-1" strike="noStrike">
              <a:latin typeface="Arial"/>
            </a:endParaRPr>
          </a:p>
        </p:txBody>
      </p:sp>
      <p:pic>
        <p:nvPicPr>
          <p:cNvPr id="176" name="Graphic 2" descr="">
            <a:hlinkClick r:id="rId1"/>
          </p:cNvPr>
          <p:cNvPicPr/>
          <p:nvPr/>
        </p:nvPicPr>
        <p:blipFill>
          <a:blip r:embed="rId2"/>
          <a:stretch/>
        </p:blipFill>
        <p:spPr>
          <a:xfrm>
            <a:off x="5312880" y="4121640"/>
            <a:ext cx="311760" cy="311760"/>
          </a:xfrm>
          <a:prstGeom prst="rect">
            <a:avLst/>
          </a:prstGeom>
          <a:ln w="0">
            <a:noFill/>
          </a:ln>
        </p:spPr>
      </p:pic>
      <p:pic>
        <p:nvPicPr>
          <p:cNvPr id="177" name="Graphic 6" descr="">
            <a:hlinkClick r:id="rId3"/>
          </p:cNvPr>
          <p:cNvPicPr/>
          <p:nvPr/>
        </p:nvPicPr>
        <p:blipFill>
          <a:blip r:embed="rId4"/>
          <a:stretch/>
        </p:blipFill>
        <p:spPr>
          <a:xfrm>
            <a:off x="6144120" y="4121280"/>
            <a:ext cx="311760" cy="311760"/>
          </a:xfrm>
          <a:prstGeom prst="rect">
            <a:avLst/>
          </a:prstGeom>
          <a:ln w="0">
            <a:noFill/>
          </a:ln>
        </p:spPr>
      </p:pic>
      <p:pic>
        <p:nvPicPr>
          <p:cNvPr id="178" name="Graphic 8" descr="">
            <a:hlinkClick r:id="rId5"/>
          </p:cNvPr>
          <p:cNvPicPr/>
          <p:nvPr/>
        </p:nvPicPr>
        <p:blipFill>
          <a:blip r:embed="rId6"/>
          <a:stretch/>
        </p:blipFill>
        <p:spPr>
          <a:xfrm>
            <a:off x="5731560" y="4127040"/>
            <a:ext cx="306000" cy="306000"/>
          </a:xfrm>
          <a:prstGeom prst="rect">
            <a:avLst/>
          </a:prstGeom>
          <a:ln w="0">
            <a:noFill/>
          </a:ln>
        </p:spPr>
      </p:pic>
      <p:pic>
        <p:nvPicPr>
          <p:cNvPr id="179" name="Graphic 10" descr="">
            <a:hlinkClick r:id="rId7"/>
          </p:cNvPr>
          <p:cNvPicPr/>
          <p:nvPr/>
        </p:nvPicPr>
        <p:blipFill>
          <a:blip r:embed="rId8"/>
          <a:stretch/>
        </p:blipFill>
        <p:spPr>
          <a:xfrm>
            <a:off x="6562440" y="4121280"/>
            <a:ext cx="311760" cy="311760"/>
          </a:xfrm>
          <a:prstGeom prst="rect">
            <a:avLst/>
          </a:prstGeom>
          <a:ln w="0">
            <a:noFill/>
          </a:ln>
        </p:spPr>
      </p:pic>
      <p:pic>
        <p:nvPicPr>
          <p:cNvPr id="180" name="Graphic 12" descr="">
            <a:hlinkClick r:id="rId9"/>
          </p:cNvPr>
          <p:cNvPicPr/>
          <p:nvPr/>
        </p:nvPicPr>
        <p:blipFill>
          <a:blip r:embed="rId10"/>
          <a:stretch/>
        </p:blipFill>
        <p:spPr>
          <a:xfrm>
            <a:off x="6981120" y="4121640"/>
            <a:ext cx="311760" cy="311760"/>
          </a:xfrm>
          <a:prstGeom prst="rect">
            <a:avLst/>
          </a:prstGeom>
          <a:ln w="0">
            <a:noFill/>
          </a:ln>
        </p:spPr>
      </p:pic>
      <p:pic>
        <p:nvPicPr>
          <p:cNvPr id="181" name="Graphic 5" descr="">
            <a:hlinkClick r:id="rId11"/>
          </p:cNvPr>
          <p:cNvPicPr/>
          <p:nvPr/>
        </p:nvPicPr>
        <p:blipFill>
          <a:blip r:embed="rId12"/>
          <a:stretch/>
        </p:blipFill>
        <p:spPr>
          <a:xfrm>
            <a:off x="4896000" y="4122000"/>
            <a:ext cx="310320" cy="3103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334800" y="0"/>
            <a:ext cx="7847280" cy="1170720"/>
          </a:xfrm>
          <a:prstGeom prst="rect">
            <a:avLst/>
          </a:prstGeom>
          <a:noFill/>
          <a:ln w="0">
            <a:noFill/>
          </a:ln>
        </p:spPr>
        <p:txBody>
          <a:bodyPr lIns="90000" rIns="90000" tIns="45000" bIns="45000" anchor="ctr">
            <a:noAutofit/>
          </a:bodyPr>
          <a:p>
            <a:pPr>
              <a:lnSpc>
                <a:spcPct val="90000"/>
              </a:lnSpc>
              <a:buNone/>
            </a:pPr>
            <a:r>
              <a:rPr b="1" lang="en-US" sz="4400" spc="-1" strike="noStrike">
                <a:solidFill>
                  <a:srgbClr val="c63133"/>
                </a:solidFill>
                <a:latin typeface="Myriad Pro"/>
              </a:rPr>
              <a:t>Motivation</a:t>
            </a:r>
            <a:endParaRPr b="0" lang="en-IN" sz="4400" spc="-1" strike="noStrike">
              <a:latin typeface="Arial"/>
            </a:endParaRPr>
          </a:p>
        </p:txBody>
      </p:sp>
      <p:sp>
        <p:nvSpPr>
          <p:cNvPr id="151" name="PlaceHolder 2"/>
          <p:cNvSpPr>
            <a:spLocks noGrp="1"/>
          </p:cNvSpPr>
          <p:nvPr>
            <p:ph/>
          </p:nvPr>
        </p:nvSpPr>
        <p:spPr>
          <a:xfrm>
            <a:off x="251640" y="1494000"/>
            <a:ext cx="11626200" cy="4348440"/>
          </a:xfrm>
          <a:prstGeom prst="rect">
            <a:avLst/>
          </a:prstGeom>
          <a:noFill/>
          <a:ln w="0">
            <a:noFill/>
          </a:ln>
        </p:spPr>
        <p:txBody>
          <a:bodyPr lIns="90000" rIns="90000" tIns="45000" bIns="45000" anchor="t">
            <a:noAutofit/>
          </a:bodyPr>
          <a:p>
            <a:pPr marL="216000" indent="-216000">
              <a:lnSpc>
                <a:spcPct val="90000"/>
              </a:lnSpc>
              <a:buClr>
                <a:srgbClr val="000000"/>
              </a:buClr>
              <a:buSzPct val="45000"/>
              <a:buFont typeface="Wingdings" charset="2"/>
              <a:buChar char=""/>
              <a:tabLst>
                <a:tab algn="l" pos="0"/>
              </a:tabLst>
            </a:pPr>
            <a:r>
              <a:rPr b="0" lang="en-US" sz="1800" spc="-1" strike="noStrike">
                <a:solidFill>
                  <a:srgbClr val="000000"/>
                </a:solidFill>
                <a:latin typeface="Arial"/>
              </a:rPr>
              <a:t>In the current specification, if restriction is to be applied for a specific resource type then ACPs are required to be created on that resource. This approach requires creation of multiple ACPs. In a system with a very huge set of oneM2M resources, it will lead to the creation of a huge number of ACPs.</a:t>
            </a:r>
            <a:endParaRPr b="0" lang="en-IN" sz="1800" spc="-1" strike="noStrike">
              <a:latin typeface="Arial"/>
            </a:endParaRPr>
          </a:p>
          <a:p>
            <a:pPr>
              <a:lnSpc>
                <a:spcPct val="90000"/>
              </a:lnSpc>
              <a:buNone/>
              <a:tabLst>
                <a:tab algn="l" pos="0"/>
              </a:tabLst>
            </a:pPr>
            <a:endParaRPr b="0" lang="en-IN" sz="1800" spc="-1" strike="noStrike">
              <a:latin typeface="Arial"/>
            </a:endParaRPr>
          </a:p>
          <a:p>
            <a:pPr marL="216000" indent="-216000">
              <a:lnSpc>
                <a:spcPct val="90000"/>
              </a:lnSpc>
              <a:buClr>
                <a:srgbClr val="000000"/>
              </a:buClr>
              <a:buSzPct val="45000"/>
              <a:buFont typeface="Wingdings" charset="2"/>
              <a:buChar char=""/>
              <a:tabLst>
                <a:tab algn="l" pos="0"/>
              </a:tabLst>
            </a:pPr>
            <a:r>
              <a:rPr b="0" lang="en-US" sz="1800" spc="-1" strike="noStrike">
                <a:solidFill>
                  <a:srgbClr val="000000"/>
                </a:solidFill>
                <a:latin typeface="Arial"/>
              </a:rPr>
              <a:t>This poses two problems:</a:t>
            </a:r>
            <a:endParaRPr b="0" lang="en-IN" sz="1800" spc="-1" strike="noStrike">
              <a:latin typeface="Arial"/>
            </a:endParaRPr>
          </a:p>
          <a:p>
            <a:pPr marL="216000" indent="-216000">
              <a:lnSpc>
                <a:spcPct val="90000"/>
              </a:lnSpc>
              <a:buClr>
                <a:srgbClr val="000000"/>
              </a:buClr>
              <a:buSzPct val="45000"/>
              <a:buFont typeface="Wingdings" charset="2"/>
              <a:buChar char=""/>
              <a:tabLst>
                <a:tab algn="l" pos="0"/>
              </a:tabLst>
            </a:pPr>
            <a:r>
              <a:rPr b="0" lang="en-US" sz="1800" spc="-1" strike="noStrike">
                <a:solidFill>
                  <a:srgbClr val="000000"/>
                </a:solidFill>
                <a:latin typeface="Arial"/>
              </a:rPr>
              <a:t>          </a:t>
            </a:r>
            <a:r>
              <a:rPr b="0" lang="en-US" sz="1800" spc="-1" strike="noStrike">
                <a:solidFill>
                  <a:srgbClr val="000000"/>
                </a:solidFill>
                <a:latin typeface="Arial"/>
              </a:rPr>
              <a:t>--- First, large number of ACPs in system</a:t>
            </a:r>
            <a:endParaRPr b="0" lang="en-IN" sz="1800" spc="-1" strike="noStrike">
              <a:latin typeface="Arial"/>
            </a:endParaRPr>
          </a:p>
          <a:p>
            <a:pPr marL="216000" indent="-216000">
              <a:lnSpc>
                <a:spcPct val="90000"/>
              </a:lnSpc>
              <a:buClr>
                <a:srgbClr val="000000"/>
              </a:buClr>
              <a:buSzPct val="45000"/>
              <a:buFont typeface="Wingdings" charset="2"/>
              <a:buChar char=""/>
              <a:tabLst>
                <a:tab algn="l" pos="0"/>
              </a:tabLst>
            </a:pPr>
            <a:r>
              <a:rPr b="0" lang="en-US" sz="1800" spc="-1" strike="noStrike">
                <a:solidFill>
                  <a:srgbClr val="000000"/>
                </a:solidFill>
                <a:latin typeface="Arial"/>
              </a:rPr>
              <a:t>          </a:t>
            </a:r>
            <a:r>
              <a:rPr b="0" lang="en-US" sz="1800" spc="-1" strike="noStrike">
                <a:solidFill>
                  <a:srgbClr val="000000"/>
                </a:solidFill>
                <a:latin typeface="Arial"/>
              </a:rPr>
              <a:t>--- Second, management of these ACPs</a:t>
            </a:r>
            <a:endParaRPr b="0" lang="en-IN" sz="1800" spc="-1" strike="noStrike">
              <a:latin typeface="Arial"/>
            </a:endParaRPr>
          </a:p>
          <a:p>
            <a:pPr>
              <a:lnSpc>
                <a:spcPct val="90000"/>
              </a:lnSpc>
              <a:spcBef>
                <a:spcPts val="1417"/>
              </a:spcBef>
              <a:buNone/>
              <a:tabLst>
                <a:tab algn="l" pos="0"/>
              </a:tabLst>
            </a:pPr>
            <a:endParaRPr b="0" lang="en-IN" sz="1800" spc="-1" strike="noStrike">
              <a:latin typeface="Arial"/>
            </a:endParaRPr>
          </a:p>
          <a:p>
            <a:pPr>
              <a:lnSpc>
                <a:spcPct val="90000"/>
              </a:lnSpc>
              <a:buNone/>
              <a:tabLst>
                <a:tab algn="l" pos="0"/>
              </a:tabLst>
            </a:pPr>
            <a:endParaRPr b="0" lang="en-IN" sz="1800" spc="-1" strike="noStrike">
              <a:latin typeface="Arial"/>
            </a:endParaRPr>
          </a:p>
          <a:p>
            <a:pPr marL="216000" indent="-216000">
              <a:lnSpc>
                <a:spcPct val="90000"/>
              </a:lnSpc>
              <a:buClr>
                <a:srgbClr val="000000"/>
              </a:buClr>
              <a:buSzPct val="45000"/>
              <a:buFont typeface="Wingdings" charset="2"/>
              <a:buChar char=""/>
              <a:tabLst>
                <a:tab algn="l" pos="0"/>
              </a:tabLst>
            </a:pPr>
            <a:r>
              <a:rPr b="0" lang="en-US" sz="1800" spc="-1" strike="noStrike">
                <a:solidFill>
                  <a:srgbClr val="000000"/>
                </a:solidFill>
                <a:latin typeface="Arial"/>
              </a:rPr>
              <a:t>It should be possible to define a common/system level ACPs for resources. </a:t>
            </a:r>
            <a:endParaRPr b="0" lang="en-IN" sz="1800" spc="-1" strike="noStrike">
              <a:latin typeface="Arial"/>
            </a:endParaRPr>
          </a:p>
          <a:p>
            <a:pPr>
              <a:lnSpc>
                <a:spcPct val="90000"/>
              </a:lnSpc>
              <a:buNone/>
              <a:tabLst>
                <a:tab algn="l" pos="0"/>
              </a:tabLst>
            </a:pPr>
            <a:r>
              <a:rPr b="0" lang="en-US" sz="1800" spc="-1" strike="noStrike">
                <a:solidFill>
                  <a:srgbClr val="000000"/>
                </a:solidFill>
                <a:latin typeface="Arial"/>
              </a:rPr>
              <a:t>In SSP we have a feature called ‘defaultPrivileges’ which can be used to apply default privileges at the time of resource creation. </a:t>
            </a:r>
            <a:endParaRPr b="0" lang="en-IN" sz="1800" spc="-1" strike="noStrike">
              <a:latin typeface="Arial"/>
            </a:endParaRPr>
          </a:p>
          <a:p>
            <a:pPr>
              <a:lnSpc>
                <a:spcPct val="90000"/>
              </a:lnSpc>
              <a:buNone/>
              <a:tabLst>
                <a:tab algn="l" pos="0"/>
              </a:tabLst>
            </a:pPr>
            <a:endParaRPr b="0" lang="en-IN" sz="1800" spc="-1" strike="noStrike">
              <a:latin typeface="Arial"/>
            </a:endParaRPr>
          </a:p>
          <a:p>
            <a:pPr>
              <a:lnSpc>
                <a:spcPct val="90000"/>
              </a:lnSpc>
              <a:buNone/>
              <a:tabLst>
                <a:tab algn="l" pos="0"/>
              </a:tabLst>
            </a:pPr>
            <a:endParaRPr b="0" lang="en-IN" sz="1800" spc="-1" strike="noStrike">
              <a:latin typeface="Arial"/>
            </a:endParaRPr>
          </a:p>
          <a:p>
            <a:pPr marL="216000" indent="-216000">
              <a:lnSpc>
                <a:spcPct val="90000"/>
              </a:lnSpc>
              <a:buClr>
                <a:srgbClr val="000000"/>
              </a:buClr>
              <a:buSzPct val="45000"/>
              <a:buFont typeface="Wingdings" charset="2"/>
              <a:buChar char=""/>
              <a:tabLst>
                <a:tab algn="l" pos="0"/>
              </a:tabLst>
            </a:pPr>
            <a:r>
              <a:rPr b="0" lang="en-US" sz="1800" spc="-1" strike="noStrike">
                <a:solidFill>
                  <a:srgbClr val="000000"/>
                </a:solidFill>
                <a:latin typeface="Arial"/>
              </a:rPr>
              <a:t>This is an easy approach for ACP implementation. It allows the use of common ACPs. But our requirement is that this ACP is to be given for specific resource types only. With the current ACP feature this is not possible.</a:t>
            </a:r>
            <a:endParaRPr b="0" lang="en-IN" sz="1800" spc="-1" strike="noStrike">
              <a:latin typeface="Arial"/>
            </a:endParaRPr>
          </a:p>
          <a:p>
            <a:pPr>
              <a:lnSpc>
                <a:spcPct val="90000"/>
              </a:lnSpc>
              <a:buNone/>
              <a:tabLst>
                <a:tab algn="l" pos="0"/>
              </a:tabLst>
            </a:pPr>
            <a:endParaRPr b="0" lang="en-IN"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334800" y="0"/>
            <a:ext cx="7847280" cy="1170720"/>
          </a:xfrm>
          <a:prstGeom prst="rect">
            <a:avLst/>
          </a:prstGeom>
          <a:noFill/>
          <a:ln w="0">
            <a:noFill/>
          </a:ln>
        </p:spPr>
        <p:txBody>
          <a:bodyPr lIns="90000" rIns="90000" tIns="45000" bIns="45000" anchor="ctr">
            <a:noAutofit/>
          </a:bodyPr>
          <a:p>
            <a:pPr>
              <a:lnSpc>
                <a:spcPct val="90000"/>
              </a:lnSpc>
              <a:buNone/>
            </a:pPr>
            <a:r>
              <a:rPr b="1" lang="en-US" sz="4400" spc="-1" strike="noStrike">
                <a:solidFill>
                  <a:srgbClr val="c63133"/>
                </a:solidFill>
                <a:latin typeface="Myriad Pro"/>
              </a:rPr>
              <a:t>Requirement</a:t>
            </a:r>
            <a:endParaRPr b="0" lang="en-IN" sz="4400" spc="-1" strike="noStrike">
              <a:latin typeface="Arial"/>
            </a:endParaRPr>
          </a:p>
        </p:txBody>
      </p:sp>
      <p:sp>
        <p:nvSpPr>
          <p:cNvPr id="153" name="PlaceHolder 2"/>
          <p:cNvSpPr>
            <a:spLocks noGrp="1"/>
          </p:cNvSpPr>
          <p:nvPr>
            <p:ph/>
          </p:nvPr>
        </p:nvSpPr>
        <p:spPr>
          <a:xfrm>
            <a:off x="251640" y="1494000"/>
            <a:ext cx="10512720" cy="4348440"/>
          </a:xfrm>
          <a:prstGeom prst="rect">
            <a:avLst/>
          </a:prstGeom>
          <a:noFill/>
          <a:ln w="0">
            <a:noFill/>
          </a:ln>
        </p:spPr>
        <p:txBody>
          <a:bodyPr lIns="90000" rIns="90000" tIns="45000" bIns="45000" anchor="t">
            <a:noAutofit/>
          </a:bodyPr>
          <a:p>
            <a:pPr>
              <a:lnSpc>
                <a:spcPct val="90000"/>
              </a:lnSpc>
              <a:buNone/>
              <a:tabLst>
                <a:tab algn="l" pos="0"/>
              </a:tabLst>
            </a:pPr>
            <a:r>
              <a:rPr b="1" lang="en-US" sz="1800" spc="-1" strike="noStrike">
                <a:solidFill>
                  <a:srgbClr val="000000"/>
                </a:solidFill>
                <a:latin typeface="Arial"/>
              </a:rPr>
              <a:t>Problem:</a:t>
            </a:r>
            <a:endParaRPr b="0" lang="en-IN" sz="1800" spc="-1" strike="noStrike">
              <a:latin typeface="Arial"/>
            </a:endParaRPr>
          </a:p>
          <a:p>
            <a:pPr marL="228600" indent="-228600">
              <a:lnSpc>
                <a:spcPct val="90000"/>
              </a:lnSpc>
              <a:buClr>
                <a:srgbClr val="c00000"/>
              </a:buClr>
              <a:buFont typeface="Arial"/>
              <a:buChar char="•"/>
              <a:tabLst>
                <a:tab algn="l" pos="0"/>
              </a:tabLst>
            </a:pPr>
            <a:r>
              <a:rPr b="0" lang="en-US" sz="1800" spc="-1" strike="noStrike">
                <a:solidFill>
                  <a:srgbClr val="000000"/>
                </a:solidFill>
                <a:latin typeface="Arial"/>
              </a:rPr>
              <a:t>There is no provision for access control on the basis of resource types in access control policies for RUD operations.</a:t>
            </a:r>
            <a:endParaRPr b="0" lang="en-IN" sz="1800" spc="-1" strike="noStrike">
              <a:latin typeface="Arial"/>
            </a:endParaRPr>
          </a:p>
          <a:p>
            <a:pPr>
              <a:lnSpc>
                <a:spcPct val="90000"/>
              </a:lnSpc>
              <a:buNone/>
              <a:tabLst>
                <a:tab algn="l" pos="0"/>
              </a:tabLst>
            </a:pPr>
            <a:br>
              <a:rPr sz="2800"/>
            </a:br>
            <a:r>
              <a:rPr b="1" lang="en-US" sz="1800" spc="-1" strike="noStrike">
                <a:solidFill>
                  <a:srgbClr val="000000"/>
                </a:solidFill>
                <a:latin typeface="Arial"/>
              </a:rPr>
              <a:t>Requirement:</a:t>
            </a:r>
            <a:endParaRPr b="0" lang="en-IN" sz="1800" spc="-1" strike="noStrike">
              <a:latin typeface="Arial"/>
            </a:endParaRPr>
          </a:p>
          <a:p>
            <a:pPr marL="228600" indent="-228600">
              <a:lnSpc>
                <a:spcPct val="90000"/>
              </a:lnSpc>
              <a:buClr>
                <a:srgbClr val="c00000"/>
              </a:buClr>
              <a:buFont typeface="Arial"/>
              <a:buChar char="•"/>
              <a:tabLst>
                <a:tab algn="l" pos="0"/>
              </a:tabLst>
            </a:pPr>
            <a:r>
              <a:rPr b="0" lang="en-US" sz="1800" spc="-1" strike="noStrike">
                <a:solidFill>
                  <a:srgbClr val="000000"/>
                </a:solidFill>
                <a:latin typeface="Arial"/>
              </a:rPr>
              <a:t>To be able to restrict an operation by an originator based on the resource type of target resource as depicted below:</a:t>
            </a:r>
            <a:endParaRPr b="0" lang="en-IN" sz="1800" spc="-1" strike="noStrike">
              <a:latin typeface="Arial"/>
            </a:endParaRPr>
          </a:p>
          <a:p>
            <a:pPr>
              <a:lnSpc>
                <a:spcPct val="90000"/>
              </a:lnSpc>
              <a:spcBef>
                <a:spcPts val="1001"/>
              </a:spcBef>
              <a:buNone/>
              <a:tabLst>
                <a:tab algn="l" pos="0"/>
              </a:tabLst>
            </a:pPr>
            <a:br>
              <a:rPr sz="2800"/>
            </a:br>
            <a:br>
              <a:rPr sz="2800"/>
            </a:br>
            <a:endParaRPr b="0" lang="en-IN" sz="2800" spc="-1" strike="noStrike">
              <a:latin typeface="Arial"/>
            </a:endParaRPr>
          </a:p>
        </p:txBody>
      </p:sp>
      <p:pic>
        <p:nvPicPr>
          <p:cNvPr id="154" name="" descr=""/>
          <p:cNvPicPr/>
          <p:nvPr/>
        </p:nvPicPr>
        <p:blipFill>
          <a:blip r:embed="rId1"/>
          <a:stretch/>
        </p:blipFill>
        <p:spPr>
          <a:xfrm>
            <a:off x="2520000" y="3504600"/>
            <a:ext cx="7826760" cy="26024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334800" y="0"/>
            <a:ext cx="7847280" cy="1170720"/>
          </a:xfrm>
          <a:prstGeom prst="rect">
            <a:avLst/>
          </a:prstGeom>
          <a:noFill/>
          <a:ln w="0">
            <a:noFill/>
          </a:ln>
        </p:spPr>
        <p:txBody>
          <a:bodyPr lIns="90000" rIns="90000" tIns="45000" bIns="45000" anchor="ctr">
            <a:noAutofit/>
          </a:bodyPr>
          <a:p>
            <a:pPr>
              <a:lnSpc>
                <a:spcPct val="90000"/>
              </a:lnSpc>
              <a:buNone/>
            </a:pPr>
            <a:r>
              <a:rPr b="1" lang="en-US" sz="4400" spc="-1" strike="noStrike">
                <a:solidFill>
                  <a:srgbClr val="c63133"/>
                </a:solidFill>
                <a:latin typeface="Myriad Pro"/>
              </a:rPr>
              <a:t>Use Case</a:t>
            </a:r>
            <a:endParaRPr b="0" lang="en-IN" sz="4400" spc="-1" strike="noStrike">
              <a:latin typeface="Arial"/>
            </a:endParaRPr>
          </a:p>
        </p:txBody>
      </p:sp>
      <p:sp>
        <p:nvSpPr>
          <p:cNvPr id="156" name="PlaceHolder 2"/>
          <p:cNvSpPr>
            <a:spLocks noGrp="1"/>
          </p:cNvSpPr>
          <p:nvPr>
            <p:ph/>
          </p:nvPr>
        </p:nvSpPr>
        <p:spPr>
          <a:xfrm>
            <a:off x="334800" y="1494000"/>
            <a:ext cx="10512720" cy="4348440"/>
          </a:xfrm>
          <a:prstGeom prst="rect">
            <a:avLst/>
          </a:prstGeom>
          <a:noFill/>
          <a:ln w="0">
            <a:noFill/>
          </a:ln>
        </p:spPr>
        <p:txBody>
          <a:bodyPr lIns="90000" rIns="90000" tIns="45000" bIns="45000" anchor="t">
            <a:noAutofit/>
          </a:bodyPr>
          <a:p>
            <a:pPr>
              <a:lnSpc>
                <a:spcPct val="90000"/>
              </a:lnSpc>
              <a:spcBef>
                <a:spcPts val="1001"/>
              </a:spcBef>
              <a:buNone/>
              <a:tabLst>
                <a:tab algn="l" pos="0"/>
              </a:tabLst>
            </a:pPr>
            <a:r>
              <a:rPr b="0" lang="en-US" sz="2800" spc="-1" strike="noStrike">
                <a:solidFill>
                  <a:srgbClr val="545054"/>
                </a:solidFill>
                <a:latin typeface="Myriad Pro"/>
              </a:rPr>
              <a:t>There can be a scenario where deviceAE is to be restricted to operate on a specific set of resourceTypes only for e.g. &lt;contentInstance&gt;,&lt;flexContainer&gt; while cloud AE application can operate on a super set of resources of e.g. </a:t>
            </a:r>
            <a:r>
              <a:rPr b="0" lang="en-US" sz="2800" spc="-1" strike="noStrike">
                <a:solidFill>
                  <a:srgbClr val="000000"/>
                </a:solidFill>
                <a:latin typeface="Arial"/>
              </a:rPr>
              <a:t>&lt;group&gt;, &lt;container&gt;, &lt;subscription&gt;, &lt;accessControlPolicy&gt; etc.</a:t>
            </a:r>
            <a:br>
              <a:rPr sz="2800"/>
            </a:br>
            <a:endParaRPr b="0" lang="en-IN"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334800" y="0"/>
            <a:ext cx="7847280" cy="1170720"/>
          </a:xfrm>
          <a:prstGeom prst="rect">
            <a:avLst/>
          </a:prstGeom>
          <a:noFill/>
          <a:ln w="0">
            <a:noFill/>
          </a:ln>
        </p:spPr>
        <p:txBody>
          <a:bodyPr lIns="90000" rIns="90000" tIns="45000" bIns="45000" anchor="ctr">
            <a:normAutofit fontScale="89000"/>
          </a:bodyPr>
          <a:p>
            <a:pPr>
              <a:lnSpc>
                <a:spcPct val="90000"/>
              </a:lnSpc>
              <a:buNone/>
            </a:pPr>
            <a:r>
              <a:rPr b="1" lang="en-US" sz="4400" spc="-1" strike="noStrike">
                <a:solidFill>
                  <a:srgbClr val="c63133"/>
                </a:solidFill>
                <a:latin typeface="Myriad Pro"/>
              </a:rPr>
              <a:t>oneM2M Access Control Policies</a:t>
            </a:r>
            <a:endParaRPr b="0" lang="en-IN" sz="4400" spc="-1" strike="noStrike">
              <a:latin typeface="Arial"/>
            </a:endParaRPr>
          </a:p>
        </p:txBody>
      </p:sp>
      <p:sp>
        <p:nvSpPr>
          <p:cNvPr id="158" name="PlaceHolder 2"/>
          <p:cNvSpPr>
            <a:spLocks noGrp="1"/>
          </p:cNvSpPr>
          <p:nvPr>
            <p:ph/>
          </p:nvPr>
        </p:nvSpPr>
        <p:spPr>
          <a:xfrm>
            <a:off x="334800" y="1494000"/>
            <a:ext cx="10512720" cy="4348440"/>
          </a:xfrm>
          <a:prstGeom prst="rect">
            <a:avLst/>
          </a:prstGeom>
          <a:noFill/>
          <a:ln w="0">
            <a:noFill/>
          </a:ln>
        </p:spPr>
        <p:txBody>
          <a:bodyPr lIns="90000" rIns="90000" tIns="45000" bIns="45000" anchor="t">
            <a:normAutofit fontScale="98000"/>
          </a:bodyPr>
          <a:p>
            <a:pPr marL="228600" indent="-228600">
              <a:lnSpc>
                <a:spcPct val="90000"/>
              </a:lnSpc>
              <a:buClr>
                <a:srgbClr val="c00000"/>
              </a:buClr>
              <a:buFont typeface="Arial"/>
              <a:buChar char="•"/>
            </a:pPr>
            <a:r>
              <a:rPr b="0" lang="en-US" sz="2400" spc="-1" strike="noStrike">
                <a:solidFill>
                  <a:srgbClr val="000000"/>
                </a:solidFill>
                <a:latin typeface="Times New Roman"/>
              </a:rPr>
              <a:t>An access control rule of &lt;accessControlPolicy&gt; resource consists of access control operations, access control originators, access control contexts, access control object details. </a:t>
            </a:r>
            <a:endParaRPr b="0" lang="en-IN" sz="2400" spc="-1" strike="noStrike">
              <a:latin typeface="Arial"/>
            </a:endParaRPr>
          </a:p>
          <a:p>
            <a:pPr>
              <a:lnSpc>
                <a:spcPct val="90000"/>
              </a:lnSpc>
              <a:buNone/>
              <a:tabLst>
                <a:tab algn="l" pos="0"/>
              </a:tabLst>
            </a:pPr>
            <a:endParaRPr b="0" lang="en-IN" sz="2400" spc="-1" strike="noStrike">
              <a:latin typeface="Arial"/>
            </a:endParaRPr>
          </a:p>
          <a:p>
            <a:pPr marL="228600" indent="-228600">
              <a:lnSpc>
                <a:spcPct val="90000"/>
              </a:lnSpc>
              <a:buClr>
                <a:srgbClr val="c00000"/>
              </a:buClr>
              <a:buFont typeface="Arial"/>
              <a:buChar char="•"/>
              <a:tabLst>
                <a:tab algn="l" pos="0"/>
              </a:tabLst>
            </a:pPr>
            <a:r>
              <a:rPr b="0" lang="en-US" sz="2400" spc="-1" strike="noStrike">
                <a:solidFill>
                  <a:srgbClr val="000000"/>
                </a:solidFill>
                <a:latin typeface="Times New Roman"/>
              </a:rPr>
              <a:t>If an incoming request matches its originator, operation and context with one of the values present in originators, operations and contexts respectively of an access control rule, then the request passes through.</a:t>
            </a:r>
            <a:endParaRPr b="0" lang="en-IN" sz="2400" spc="-1" strike="noStrike">
              <a:latin typeface="Arial"/>
            </a:endParaRPr>
          </a:p>
          <a:p>
            <a:pPr>
              <a:lnSpc>
                <a:spcPct val="90000"/>
              </a:lnSpc>
              <a:buNone/>
              <a:tabLst>
                <a:tab algn="l" pos="0"/>
              </a:tabLst>
            </a:pPr>
            <a:endParaRPr b="0" lang="en-IN" sz="2400" spc="-1" strike="noStrike">
              <a:latin typeface="Arial"/>
            </a:endParaRPr>
          </a:p>
          <a:p>
            <a:pPr marL="228600" indent="-228600">
              <a:lnSpc>
                <a:spcPct val="90000"/>
              </a:lnSpc>
              <a:buClr>
                <a:srgbClr val="c00000"/>
              </a:buClr>
              <a:buFont typeface="Arial"/>
              <a:buChar char="•"/>
              <a:tabLst>
                <a:tab algn="l" pos="0"/>
              </a:tabLst>
            </a:pPr>
            <a:r>
              <a:rPr b="0" lang="en-US" sz="2400" spc="-1" strike="noStrike">
                <a:solidFill>
                  <a:srgbClr val="000000"/>
                </a:solidFill>
                <a:latin typeface="Times New Roman"/>
              </a:rPr>
              <a:t>Access control object details is an optional list parameter that consists of resourceType, childResourceType, specializationType. </a:t>
            </a:r>
            <a:r>
              <a:rPr b="0" lang="en-US" sz="2400" spc="-1" strike="noStrike">
                <a:solidFill>
                  <a:srgbClr val="ff0000"/>
                </a:solidFill>
                <a:latin typeface="Times New Roman"/>
              </a:rPr>
              <a:t>It can be used to specify resource types but only subject to Create operation for child resources to a target resource</a:t>
            </a:r>
            <a:r>
              <a:rPr b="0" lang="en-US" sz="2400" spc="-1" strike="noStrike">
                <a:solidFill>
                  <a:srgbClr val="000000"/>
                </a:solidFill>
                <a:latin typeface="Times New Roman"/>
              </a:rPr>
              <a:t>. </a:t>
            </a:r>
            <a:br>
              <a:rPr sz="2800"/>
            </a:br>
            <a:r>
              <a:rPr b="0" lang="en-US" sz="2800" spc="-1" strike="noStrike">
                <a:solidFill>
                  <a:srgbClr val="545054"/>
                </a:solidFill>
                <a:latin typeface="Myriad Pro"/>
              </a:rPr>
              <a:t> </a:t>
            </a:r>
            <a:endParaRPr b="0" lang="en-IN" sz="2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334800" y="0"/>
            <a:ext cx="9585720" cy="1170720"/>
          </a:xfrm>
          <a:prstGeom prst="rect">
            <a:avLst/>
          </a:prstGeom>
          <a:noFill/>
          <a:ln w="0">
            <a:noFill/>
          </a:ln>
        </p:spPr>
        <p:txBody>
          <a:bodyPr lIns="90000" rIns="90000" tIns="45000" bIns="45000" anchor="ctr">
            <a:normAutofit fontScale="89000"/>
          </a:bodyPr>
          <a:p>
            <a:pPr>
              <a:lnSpc>
                <a:spcPct val="90000"/>
              </a:lnSpc>
              <a:buNone/>
            </a:pPr>
            <a:r>
              <a:rPr b="1" lang="en-US" sz="4400" spc="-1" strike="noStrike">
                <a:solidFill>
                  <a:srgbClr val="c63133"/>
                </a:solidFill>
                <a:latin typeface="Myriad Pro"/>
              </a:rPr>
              <a:t>Problem with accessControlObjectDetails</a:t>
            </a:r>
            <a:endParaRPr b="0" lang="en-IN" sz="4400" spc="-1" strike="noStrike">
              <a:latin typeface="Arial"/>
            </a:endParaRPr>
          </a:p>
        </p:txBody>
      </p:sp>
      <p:sp>
        <p:nvSpPr>
          <p:cNvPr id="160" name="PlaceHolder 2"/>
          <p:cNvSpPr>
            <a:spLocks noGrp="1"/>
          </p:cNvSpPr>
          <p:nvPr>
            <p:ph/>
          </p:nvPr>
        </p:nvSpPr>
        <p:spPr>
          <a:xfrm>
            <a:off x="334800" y="1298880"/>
            <a:ext cx="10512720" cy="3602880"/>
          </a:xfrm>
          <a:prstGeom prst="rect">
            <a:avLst/>
          </a:prstGeom>
          <a:noFill/>
          <a:ln w="0">
            <a:noFill/>
          </a:ln>
        </p:spPr>
        <p:txBody>
          <a:bodyPr lIns="90000" rIns="90000" tIns="45000" bIns="45000" anchor="t">
            <a:normAutofit fontScale="95000"/>
          </a:bodyPr>
          <a:p>
            <a:pPr marL="228600" indent="-228600">
              <a:lnSpc>
                <a:spcPct val="90000"/>
              </a:lnSpc>
              <a:spcBef>
                <a:spcPts val="1199"/>
              </a:spcBef>
              <a:spcAft>
                <a:spcPts val="901"/>
              </a:spcAft>
              <a:buClr>
                <a:srgbClr val="c00000"/>
              </a:buClr>
              <a:buFont typeface="Arial"/>
              <a:buChar char="•"/>
            </a:pPr>
            <a:r>
              <a:rPr b="1" lang="en-US" sz="1800" spc="-1" strike="noStrike">
                <a:solidFill>
                  <a:srgbClr val="000000"/>
                </a:solidFill>
                <a:latin typeface="Arial"/>
              </a:rPr>
              <a:t>accessControlObjectDetails</a:t>
            </a:r>
            <a:endParaRPr b="0" lang="en-IN" sz="1800" spc="-1" strike="noStrike">
              <a:latin typeface="Arial"/>
            </a:endParaRPr>
          </a:p>
          <a:p>
            <a:pPr marL="228600" indent="-228600">
              <a:lnSpc>
                <a:spcPct val="90000"/>
              </a:lnSpc>
              <a:spcBef>
                <a:spcPts val="1001"/>
              </a:spcBef>
              <a:buClr>
                <a:srgbClr val="c00000"/>
              </a:buClr>
              <a:buFont typeface="Arial"/>
              <a:buChar char="•"/>
            </a:pPr>
            <a:r>
              <a:rPr b="1" lang="en-US" sz="1800" spc="-1" strike="noStrike">
                <a:solidFill>
                  <a:srgbClr val="0000ff"/>
                </a:solidFill>
                <a:latin typeface="Times New Roman"/>
              </a:rPr>
              <a:t>The </a:t>
            </a:r>
            <a:r>
              <a:rPr b="1" i="1" lang="en-US" sz="1800" spc="-1" strike="noStrike">
                <a:solidFill>
                  <a:srgbClr val="0000ff"/>
                </a:solidFill>
                <a:latin typeface="Times New Roman"/>
              </a:rPr>
              <a:t>accessControlObjectDetails</a:t>
            </a:r>
            <a:r>
              <a:rPr b="1" lang="en-US" sz="1800" spc="-1" strike="noStrike">
                <a:solidFill>
                  <a:srgbClr val="0000ff"/>
                </a:solidFill>
                <a:latin typeface="Times New Roman"/>
              </a:rPr>
              <a:t> is an optional parameter of an access control rule. It specifies a subset of child resource types of the targeted resource to which the access control rule applies. </a:t>
            </a:r>
            <a:r>
              <a:rPr b="1" lang="en-US" sz="1800" spc="-1" strike="noStrike">
                <a:solidFill>
                  <a:srgbClr val="ff0000"/>
                </a:solidFill>
                <a:latin typeface="Times New Roman"/>
              </a:rPr>
              <a:t>If an access control rule includes </a:t>
            </a:r>
            <a:r>
              <a:rPr b="1" i="1" lang="en-US" sz="1800" spc="-1" strike="noStrike">
                <a:solidFill>
                  <a:srgbClr val="ff0000"/>
                </a:solidFill>
                <a:latin typeface="Times New Roman"/>
              </a:rPr>
              <a:t>accessControlObjectDetails</a:t>
            </a:r>
            <a:r>
              <a:rPr b="1" lang="en-US" sz="1800" spc="-1" strike="noStrike">
                <a:solidFill>
                  <a:srgbClr val="ff0000"/>
                </a:solidFill>
                <a:latin typeface="Times New Roman"/>
              </a:rPr>
              <a:t>, then </a:t>
            </a:r>
            <a:r>
              <a:rPr b="1" i="1" lang="en-US" sz="1800" spc="-1" strike="noStrike">
                <a:solidFill>
                  <a:srgbClr val="ff0000"/>
                </a:solidFill>
                <a:latin typeface="Times New Roman"/>
              </a:rPr>
              <a:t>childResourceType</a:t>
            </a:r>
            <a:r>
              <a:rPr b="1" lang="en-US" sz="1800" spc="-1" strike="noStrike">
                <a:solidFill>
                  <a:srgbClr val="ff0000"/>
                </a:solidFill>
                <a:latin typeface="Times New Roman"/>
              </a:rPr>
              <a:t> shall be specified. </a:t>
            </a:r>
            <a:r>
              <a:rPr b="1" lang="en-US" sz="1800" spc="-1" strike="noStrike">
                <a:solidFill>
                  <a:srgbClr val="0000ff"/>
                </a:solidFill>
                <a:latin typeface="Times New Roman"/>
              </a:rPr>
              <a:t>An access control rule which does not include any </a:t>
            </a:r>
            <a:r>
              <a:rPr b="1" i="1" lang="en-US" sz="1800" spc="-1" strike="noStrike">
                <a:solidFill>
                  <a:srgbClr val="0000ff"/>
                </a:solidFill>
                <a:latin typeface="Times New Roman"/>
              </a:rPr>
              <a:t>accessControlObjectDetails</a:t>
            </a:r>
            <a:r>
              <a:rPr b="1" lang="en-US" sz="1800" spc="-1" strike="noStrike">
                <a:solidFill>
                  <a:srgbClr val="0000ff"/>
                </a:solidFill>
                <a:latin typeface="Times New Roman"/>
              </a:rPr>
              <a:t> parameters applies to the child resource types of the target resource. The </a:t>
            </a:r>
            <a:r>
              <a:rPr b="1" i="1" lang="en-US" sz="1800" spc="-1" strike="noStrike">
                <a:solidFill>
                  <a:srgbClr val="0000ff"/>
                </a:solidFill>
                <a:latin typeface="Times New Roman"/>
              </a:rPr>
              <a:t>accessControlObjectDetails</a:t>
            </a:r>
            <a:r>
              <a:rPr b="1" lang="en-US" sz="1800" spc="-1" strike="noStrike">
                <a:solidFill>
                  <a:srgbClr val="0000ff"/>
                </a:solidFill>
                <a:latin typeface="Times New Roman"/>
              </a:rPr>
              <a:t> parameter shall consist of the elements listed in table 9.6.2.4-1. </a:t>
            </a:r>
            <a:r>
              <a:rPr b="1" lang="en-US" sz="1800" spc="-1" strike="noStrike">
                <a:solidFill>
                  <a:srgbClr val="ff0000"/>
                </a:solidFill>
                <a:latin typeface="Times New Roman"/>
              </a:rPr>
              <a:t>Child resource types listed in the </a:t>
            </a:r>
            <a:r>
              <a:rPr b="1" i="1" lang="en-US" sz="1800" spc="-1" strike="noStrike">
                <a:solidFill>
                  <a:srgbClr val="ff0000"/>
                </a:solidFill>
                <a:latin typeface="Times New Roman"/>
              </a:rPr>
              <a:t>childResourceType</a:t>
            </a:r>
            <a:r>
              <a:rPr b="1" lang="en-US" sz="1800" spc="-1" strike="noStrike">
                <a:solidFill>
                  <a:srgbClr val="ff0000"/>
                </a:solidFill>
                <a:latin typeface="Times New Roman"/>
              </a:rPr>
              <a:t> component are subject of access control for the Create operation only. Once a child resource is created, the Access Control Policies assigned directly to it apply.</a:t>
            </a:r>
            <a:r>
              <a:rPr b="1" lang="en-US" sz="1800" spc="-1" strike="noStrike">
                <a:solidFill>
                  <a:srgbClr val="0000ff"/>
                </a:solidFill>
                <a:latin typeface="Times New Roman"/>
              </a:rPr>
              <a:t> The </a:t>
            </a:r>
            <a:r>
              <a:rPr b="1" i="1" lang="en-US" sz="1800" spc="-1" strike="noStrike">
                <a:solidFill>
                  <a:srgbClr val="0000ff"/>
                </a:solidFill>
                <a:latin typeface="Times New Roman"/>
              </a:rPr>
              <a:t>resourceType</a:t>
            </a:r>
            <a:r>
              <a:rPr b="1" lang="en-US" sz="1800" spc="-1" strike="noStrike">
                <a:solidFill>
                  <a:srgbClr val="0000ff"/>
                </a:solidFill>
                <a:latin typeface="Times New Roman"/>
              </a:rPr>
              <a:t> and </a:t>
            </a:r>
            <a:r>
              <a:rPr b="1" i="1" lang="en-US" sz="1800" spc="-1" strike="noStrike">
                <a:solidFill>
                  <a:srgbClr val="0000ff"/>
                </a:solidFill>
                <a:latin typeface="Times New Roman"/>
              </a:rPr>
              <a:t>specialization</a:t>
            </a:r>
            <a:r>
              <a:rPr b="1" lang="en-US" sz="1800" spc="-1" strike="noStrike">
                <a:solidFill>
                  <a:srgbClr val="0000ff"/>
                </a:solidFill>
                <a:latin typeface="Times New Roman"/>
              </a:rPr>
              <a:t> element are optional. If either the </a:t>
            </a:r>
            <a:r>
              <a:rPr b="1" i="1" lang="en-US" sz="1800" spc="-1" strike="noStrike">
                <a:solidFill>
                  <a:srgbClr val="0000ff"/>
                </a:solidFill>
                <a:latin typeface="Times New Roman"/>
              </a:rPr>
              <a:t>resourceType</a:t>
            </a:r>
            <a:r>
              <a:rPr b="1" lang="en-US" sz="1800" spc="-1" strike="noStrike">
                <a:solidFill>
                  <a:srgbClr val="0000ff"/>
                </a:solidFill>
                <a:latin typeface="Times New Roman"/>
              </a:rPr>
              <a:t> or </a:t>
            </a:r>
            <a:r>
              <a:rPr b="1" i="1" lang="en-US" sz="1800" spc="-1" strike="noStrike">
                <a:solidFill>
                  <a:srgbClr val="0000ff"/>
                </a:solidFill>
                <a:latin typeface="Times New Roman"/>
              </a:rPr>
              <a:t>specialization</a:t>
            </a:r>
            <a:r>
              <a:rPr b="1" lang="en-US" sz="1800" spc="-1" strike="noStrike">
                <a:solidFill>
                  <a:srgbClr val="0000ff"/>
                </a:solidFill>
                <a:latin typeface="Times New Roman"/>
              </a:rPr>
              <a:t> element is present in </a:t>
            </a:r>
            <a:r>
              <a:rPr b="1" i="1" lang="en-US" sz="1800" spc="-1" strike="noStrike">
                <a:solidFill>
                  <a:srgbClr val="0000ff"/>
                </a:solidFill>
                <a:latin typeface="Times New Roman"/>
              </a:rPr>
              <a:t>accessControlObjectDetails</a:t>
            </a:r>
            <a:r>
              <a:rPr b="1" lang="en-US" sz="1800" spc="-1" strike="noStrike">
                <a:solidFill>
                  <a:srgbClr val="0000ff"/>
                </a:solidFill>
                <a:latin typeface="Times New Roman"/>
              </a:rPr>
              <a:t>, the CSE shall match the type of resource or specialization of the targeted resource with the value specified in the </a:t>
            </a:r>
            <a:r>
              <a:rPr b="1" i="1" lang="en-US" sz="1800" spc="-1" strike="noStrike">
                <a:solidFill>
                  <a:srgbClr val="0000ff"/>
                </a:solidFill>
                <a:latin typeface="Times New Roman"/>
              </a:rPr>
              <a:t>resourceType</a:t>
            </a:r>
            <a:r>
              <a:rPr b="1" lang="en-US" sz="1800" spc="-1" strike="noStrike">
                <a:solidFill>
                  <a:srgbClr val="0000ff"/>
                </a:solidFill>
                <a:latin typeface="Times New Roman"/>
              </a:rPr>
              <a:t> or </a:t>
            </a:r>
            <a:r>
              <a:rPr b="1" i="1" lang="en-US" sz="1800" spc="-1" strike="noStrike">
                <a:solidFill>
                  <a:srgbClr val="0000ff"/>
                </a:solidFill>
                <a:latin typeface="Times New Roman"/>
              </a:rPr>
              <a:t>specialization</a:t>
            </a:r>
            <a:r>
              <a:rPr b="1" lang="en-US" sz="1800" spc="-1" strike="noStrike">
                <a:solidFill>
                  <a:srgbClr val="0000ff"/>
                </a:solidFill>
                <a:latin typeface="Times New Roman"/>
              </a:rPr>
              <a:t> element. Further checking of </a:t>
            </a:r>
            <a:r>
              <a:rPr b="1" i="1" lang="en-US" sz="1800" spc="-1" strike="noStrike">
                <a:solidFill>
                  <a:srgbClr val="0000ff"/>
                </a:solidFill>
                <a:latin typeface="Times New Roman"/>
              </a:rPr>
              <a:t>childResourceType</a:t>
            </a:r>
            <a:r>
              <a:rPr b="1" lang="en-US" sz="1800" spc="-1" strike="noStrike">
                <a:solidFill>
                  <a:srgbClr val="0000ff"/>
                </a:solidFill>
                <a:latin typeface="Times New Roman"/>
              </a:rPr>
              <a:t> shall be done only if the </a:t>
            </a:r>
            <a:r>
              <a:rPr b="1" i="1" lang="en-US" sz="1800" spc="-1" strike="noStrike">
                <a:solidFill>
                  <a:srgbClr val="0000ff"/>
                </a:solidFill>
                <a:latin typeface="Times New Roman"/>
              </a:rPr>
              <a:t>resourceType</a:t>
            </a:r>
            <a:r>
              <a:rPr b="1" lang="en-US" sz="1800" spc="-1" strike="noStrike">
                <a:solidFill>
                  <a:srgbClr val="0000ff"/>
                </a:solidFill>
                <a:latin typeface="Times New Roman"/>
              </a:rPr>
              <a:t> or </a:t>
            </a:r>
            <a:r>
              <a:rPr b="1" i="1" lang="en-US" sz="1800" spc="-1" strike="noStrike">
                <a:solidFill>
                  <a:srgbClr val="0000ff"/>
                </a:solidFill>
                <a:latin typeface="Times New Roman"/>
              </a:rPr>
              <a:t>specialization</a:t>
            </a:r>
            <a:r>
              <a:rPr b="1" lang="en-US" sz="1800" spc="-1" strike="noStrike">
                <a:solidFill>
                  <a:srgbClr val="0000ff"/>
                </a:solidFill>
                <a:latin typeface="Times New Roman"/>
              </a:rPr>
              <a:t> match occurs. However, if the </a:t>
            </a:r>
            <a:r>
              <a:rPr b="1" i="1" lang="en-US" sz="1800" spc="-1" strike="noStrike">
                <a:solidFill>
                  <a:srgbClr val="0000ff"/>
                </a:solidFill>
                <a:latin typeface="Times New Roman"/>
              </a:rPr>
              <a:t>resourceType</a:t>
            </a:r>
            <a:r>
              <a:rPr b="1" lang="en-US" sz="1800" spc="-1" strike="noStrike">
                <a:solidFill>
                  <a:srgbClr val="0000ff"/>
                </a:solidFill>
                <a:latin typeface="Times New Roman"/>
              </a:rPr>
              <a:t> and </a:t>
            </a:r>
            <a:r>
              <a:rPr b="1" i="1" lang="en-US" sz="1800" spc="-1" strike="noStrike">
                <a:solidFill>
                  <a:srgbClr val="0000ff"/>
                </a:solidFill>
                <a:latin typeface="Times New Roman"/>
              </a:rPr>
              <a:t>specialization</a:t>
            </a:r>
            <a:r>
              <a:rPr b="1" lang="en-US" sz="1800" spc="-1" strike="noStrike">
                <a:solidFill>
                  <a:srgbClr val="0000ff"/>
                </a:solidFill>
                <a:latin typeface="Times New Roman"/>
              </a:rPr>
              <a:t> elements are not provided, only </a:t>
            </a:r>
            <a:r>
              <a:rPr b="1" i="1" lang="en-US" sz="1800" spc="-1" strike="noStrike">
                <a:solidFill>
                  <a:srgbClr val="0000ff"/>
                </a:solidFill>
                <a:latin typeface="Times New Roman"/>
              </a:rPr>
              <a:t>childResourceType</a:t>
            </a:r>
            <a:r>
              <a:rPr b="1" lang="en-US" sz="1800" spc="-1" strike="noStrike">
                <a:solidFill>
                  <a:srgbClr val="0000ff"/>
                </a:solidFill>
                <a:latin typeface="Times New Roman"/>
              </a:rPr>
              <a:t> match shall be performed.</a:t>
            </a:r>
            <a:endParaRPr b="0" lang="en-IN" sz="1800" spc="-1" strike="noStrike">
              <a:latin typeface="Arial"/>
            </a:endParaRPr>
          </a:p>
        </p:txBody>
      </p:sp>
      <p:pic>
        <p:nvPicPr>
          <p:cNvPr id="161" name="Picture 3" descr=""/>
          <p:cNvPicPr/>
          <p:nvPr/>
        </p:nvPicPr>
        <p:blipFill>
          <a:blip r:embed="rId1"/>
          <a:stretch/>
        </p:blipFill>
        <p:spPr>
          <a:xfrm>
            <a:off x="334800" y="4904640"/>
            <a:ext cx="11146680" cy="152028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title"/>
          </p:nvPr>
        </p:nvSpPr>
        <p:spPr>
          <a:xfrm>
            <a:off x="334800" y="0"/>
            <a:ext cx="9585720" cy="1170720"/>
          </a:xfrm>
          <a:prstGeom prst="rect">
            <a:avLst/>
          </a:prstGeom>
          <a:noFill/>
          <a:ln w="0">
            <a:noFill/>
          </a:ln>
        </p:spPr>
        <p:txBody>
          <a:bodyPr lIns="90000" rIns="90000" tIns="45000" bIns="45000" anchor="ctr">
            <a:normAutofit fontScale="89000"/>
          </a:bodyPr>
          <a:p>
            <a:pPr>
              <a:lnSpc>
                <a:spcPct val="90000"/>
              </a:lnSpc>
              <a:buNone/>
            </a:pPr>
            <a:r>
              <a:rPr b="1" lang="en-US" sz="4400" spc="-1" strike="noStrike">
                <a:solidFill>
                  <a:srgbClr val="c63133"/>
                </a:solidFill>
                <a:latin typeface="Myriad Pro"/>
              </a:rPr>
              <a:t>Problem with accessControlObjectDetails</a:t>
            </a:r>
            <a:endParaRPr b="0" lang="en-IN" sz="4400" spc="-1" strike="noStrike">
              <a:latin typeface="Arial"/>
            </a:endParaRPr>
          </a:p>
        </p:txBody>
      </p:sp>
      <p:sp>
        <p:nvSpPr>
          <p:cNvPr id="163" name="TextBox 3"/>
          <p:cNvSpPr/>
          <p:nvPr/>
        </p:nvSpPr>
        <p:spPr>
          <a:xfrm>
            <a:off x="509040" y="1340280"/>
            <a:ext cx="10907640" cy="502524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0000"/>
              </a:lnSpc>
              <a:buClr>
                <a:srgbClr val="000000"/>
              </a:buClr>
              <a:buFont typeface="Arial"/>
              <a:buChar char="•"/>
            </a:pPr>
            <a:r>
              <a:rPr b="0" lang="en-US" sz="3200" spc="-1" strike="noStrike">
                <a:solidFill>
                  <a:srgbClr val="000000"/>
                </a:solidFill>
                <a:latin typeface="Times New Roman"/>
                <a:ea typeface="DejaVu Sans"/>
              </a:rPr>
              <a:t>childResourceType is mandatory (which is useful only for CREATE operation)</a:t>
            </a:r>
            <a:endParaRPr b="0" lang="en-IN" sz="3200" spc="-1" strike="noStrike">
              <a:latin typeface="Arial"/>
            </a:endParaRPr>
          </a:p>
          <a:p>
            <a:pPr>
              <a:lnSpc>
                <a:spcPct val="100000"/>
              </a:lnSpc>
              <a:buNone/>
            </a:pPr>
            <a:endParaRPr b="0" lang="en-IN" sz="3200" spc="-1" strike="noStrike">
              <a:latin typeface="Arial"/>
            </a:endParaRPr>
          </a:p>
          <a:p>
            <a:pPr marL="285840" indent="-285840">
              <a:lnSpc>
                <a:spcPct val="100000"/>
              </a:lnSpc>
              <a:buClr>
                <a:srgbClr val="000000"/>
              </a:buClr>
              <a:buFont typeface="Arial"/>
              <a:buChar char="•"/>
            </a:pPr>
            <a:r>
              <a:rPr b="0" lang="en-US" sz="3200" spc="-1" strike="noStrike">
                <a:solidFill>
                  <a:srgbClr val="000000"/>
                </a:solidFill>
                <a:latin typeface="Times New Roman"/>
                <a:ea typeface="DejaVu Sans"/>
              </a:rPr>
              <a:t>Use of objectdetails is defined for CREATE operation only i.e. it can not be used with operations like Retrieve, Update, Delete and Discovery as such.</a:t>
            </a:r>
            <a:endParaRPr b="0" lang="en-IN" sz="3200" spc="-1" strike="noStrike">
              <a:latin typeface="Arial"/>
            </a:endParaRPr>
          </a:p>
          <a:p>
            <a:pPr>
              <a:lnSpc>
                <a:spcPct val="100000"/>
              </a:lnSpc>
              <a:buNone/>
            </a:pPr>
            <a:r>
              <a:rPr b="0" lang="en-US" sz="3200" spc="-1" strike="noStrike">
                <a:solidFill>
                  <a:srgbClr val="000000"/>
                </a:solidFill>
                <a:latin typeface="Times New Roman"/>
                <a:ea typeface="DejaVu Sans"/>
              </a:rPr>
              <a:t> </a:t>
            </a:r>
            <a:endParaRPr b="0" lang="en-IN" sz="3200" spc="-1" strike="noStrike">
              <a:latin typeface="Arial"/>
            </a:endParaRPr>
          </a:p>
          <a:p>
            <a:pPr marL="285840" indent="-285840">
              <a:lnSpc>
                <a:spcPct val="100000"/>
              </a:lnSpc>
              <a:buClr>
                <a:srgbClr val="000000"/>
              </a:buClr>
              <a:buFont typeface="Arial"/>
              <a:buChar char="•"/>
            </a:pPr>
            <a:r>
              <a:rPr b="0" lang="en-US" sz="3200" spc="-1" strike="noStrike">
                <a:solidFill>
                  <a:srgbClr val="000000"/>
                </a:solidFill>
                <a:latin typeface="Times New Roman"/>
                <a:ea typeface="DejaVu Sans"/>
              </a:rPr>
              <a:t>resourceType without childResourceType doesn’t have any meaning. It is used with childResourceType only.</a:t>
            </a:r>
            <a:endParaRPr b="0" lang="en-IN" sz="3200" spc="-1" strike="noStrike">
              <a:latin typeface="Arial"/>
            </a:endParaRPr>
          </a:p>
          <a:p>
            <a:pPr>
              <a:lnSpc>
                <a:spcPct val="100000"/>
              </a:lnSpc>
              <a:buNone/>
            </a:pPr>
            <a:br>
              <a:rPr sz="1800"/>
            </a:br>
            <a:endParaRPr b="0" lang="en-IN"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334800" y="0"/>
            <a:ext cx="7847280" cy="1170720"/>
          </a:xfrm>
          <a:prstGeom prst="rect">
            <a:avLst/>
          </a:prstGeom>
          <a:noFill/>
          <a:ln w="0">
            <a:noFill/>
          </a:ln>
        </p:spPr>
        <p:txBody>
          <a:bodyPr lIns="90000" rIns="90000" tIns="45000" bIns="45000" anchor="ctr">
            <a:normAutofit fontScale="88000"/>
          </a:bodyPr>
          <a:p>
            <a:pPr>
              <a:lnSpc>
                <a:spcPct val="90000"/>
              </a:lnSpc>
              <a:buNone/>
            </a:pPr>
            <a:r>
              <a:rPr b="1" lang="en-US" sz="4400" spc="-1" strike="noStrike">
                <a:solidFill>
                  <a:srgbClr val="c63133"/>
                </a:solidFill>
                <a:latin typeface="Myriad Pro"/>
              </a:rPr>
              <a:t>Proposal 1- modify accessControlObjectDetails</a:t>
            </a:r>
            <a:endParaRPr b="0" lang="en-IN" sz="4400" spc="-1" strike="noStrike">
              <a:latin typeface="Arial"/>
            </a:endParaRPr>
          </a:p>
        </p:txBody>
      </p:sp>
      <p:sp>
        <p:nvSpPr>
          <p:cNvPr id="165" name="PlaceHolder 2"/>
          <p:cNvSpPr>
            <a:spLocks noGrp="1"/>
          </p:cNvSpPr>
          <p:nvPr>
            <p:ph/>
          </p:nvPr>
        </p:nvSpPr>
        <p:spPr>
          <a:xfrm>
            <a:off x="334800" y="1494000"/>
            <a:ext cx="10512720" cy="4348440"/>
          </a:xfrm>
          <a:prstGeom prst="rect">
            <a:avLst/>
          </a:prstGeom>
          <a:noFill/>
          <a:ln w="0">
            <a:noFill/>
          </a:ln>
        </p:spPr>
        <p:txBody>
          <a:bodyPr lIns="90000" rIns="90000" tIns="45000" bIns="45000" anchor="t">
            <a:noAutofit/>
          </a:bodyPr>
          <a:p>
            <a:pPr>
              <a:lnSpc>
                <a:spcPct val="90000"/>
              </a:lnSpc>
              <a:buNone/>
              <a:tabLst>
                <a:tab algn="l" pos="0"/>
              </a:tabLst>
            </a:pPr>
            <a:br>
              <a:rPr sz="2800"/>
            </a:br>
            <a:r>
              <a:rPr b="0" lang="en-US" sz="4000" spc="-1" strike="noStrike">
                <a:solidFill>
                  <a:srgbClr val="000000"/>
                </a:solidFill>
                <a:latin typeface="Times New Roman"/>
              </a:rPr>
              <a:t>childResourceType can be made optional</a:t>
            </a:r>
            <a:endParaRPr b="0" lang="en-IN" sz="4000" spc="-1" strike="noStrike">
              <a:latin typeface="Arial"/>
            </a:endParaRPr>
          </a:p>
          <a:p>
            <a:pPr>
              <a:lnSpc>
                <a:spcPct val="90000"/>
              </a:lnSpc>
              <a:buNone/>
              <a:tabLst>
                <a:tab algn="l" pos="0"/>
              </a:tabLst>
            </a:pPr>
            <a:r>
              <a:rPr b="0" lang="en-US" sz="4000" spc="-1" strike="noStrike">
                <a:solidFill>
                  <a:srgbClr val="000000"/>
                </a:solidFill>
                <a:latin typeface="Times New Roman"/>
              </a:rPr>
              <a:t>And meaning of resource type/specialization type can be changed to include RUD conditions also and it should be possible to use resourceType without childResourceType conditions.</a:t>
            </a:r>
            <a:br>
              <a:rPr sz="4000"/>
            </a:br>
            <a:endParaRPr b="0" lang="en-IN" sz="40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334800" y="0"/>
            <a:ext cx="7847280" cy="1170720"/>
          </a:xfrm>
          <a:prstGeom prst="rect">
            <a:avLst/>
          </a:prstGeom>
          <a:noFill/>
          <a:ln w="0">
            <a:noFill/>
          </a:ln>
        </p:spPr>
        <p:txBody>
          <a:bodyPr lIns="90000" rIns="90000" tIns="45000" bIns="45000" anchor="ctr">
            <a:noAutofit/>
          </a:bodyPr>
          <a:p>
            <a:pPr algn="ctr">
              <a:buNone/>
            </a:pPr>
            <a:endParaRPr b="0" lang="en-IN" sz="4400" spc="-1" strike="noStrike">
              <a:latin typeface="Arial"/>
            </a:endParaRPr>
          </a:p>
        </p:txBody>
      </p:sp>
      <p:sp>
        <p:nvSpPr>
          <p:cNvPr id="167" name="PlaceHolder 2"/>
          <p:cNvSpPr>
            <a:spLocks noGrp="1"/>
          </p:cNvSpPr>
          <p:nvPr>
            <p:ph/>
          </p:nvPr>
        </p:nvSpPr>
        <p:spPr>
          <a:xfrm>
            <a:off x="334800" y="1494000"/>
            <a:ext cx="10512720" cy="4348440"/>
          </a:xfrm>
          <a:prstGeom prst="rect">
            <a:avLst/>
          </a:prstGeom>
          <a:noFill/>
          <a:ln w="0">
            <a:noFill/>
          </a:ln>
        </p:spPr>
        <p:txBody>
          <a:bodyPr lIns="90000" rIns="90000" tIns="45000" bIns="45000" anchor="t">
            <a:noAutofit/>
          </a:bodyPr>
          <a:p>
            <a:pPr marL="228600" indent="-228600">
              <a:lnSpc>
                <a:spcPct val="90000"/>
              </a:lnSpc>
              <a:buClr>
                <a:srgbClr val="c00000"/>
              </a:buClr>
              <a:buFont typeface="Arial"/>
              <a:buChar char="•"/>
            </a:pPr>
            <a:r>
              <a:rPr b="1" lang="en-US" sz="1800" spc="-1" strike="noStrike">
                <a:solidFill>
                  <a:srgbClr val="000000"/>
                </a:solidFill>
                <a:latin typeface="Arial"/>
              </a:rPr>
              <a:t>Benefit with accessControlObjectDetails:</a:t>
            </a:r>
            <a:endParaRPr b="0" lang="en-IN" sz="1800" spc="-1" strike="noStrike">
              <a:latin typeface="Arial"/>
            </a:endParaRPr>
          </a:p>
          <a:p>
            <a:pPr marL="228600" indent="-228600">
              <a:lnSpc>
                <a:spcPct val="90000"/>
              </a:lnSpc>
              <a:buClr>
                <a:srgbClr val="c00000"/>
              </a:buClr>
              <a:buFont typeface="Arial"/>
              <a:buChar char="•"/>
            </a:pPr>
            <a:r>
              <a:rPr b="0" lang="en-US" sz="1800" spc="-1" strike="noStrike">
                <a:solidFill>
                  <a:srgbClr val="000000"/>
                </a:solidFill>
                <a:latin typeface="Arial"/>
              </a:rPr>
              <a:t>Since there is a combination of resourceTypes and childResourceTypes, we can achieve multiple parent-child resource type relationships for CREATE operation in a single access control rule.</a:t>
            </a:r>
            <a:endParaRPr b="0" lang="en-IN" sz="1800" spc="-1" strike="noStrike">
              <a:latin typeface="Arial"/>
            </a:endParaRPr>
          </a:p>
          <a:p>
            <a:pPr marL="228600" indent="-228600">
              <a:lnSpc>
                <a:spcPct val="90000"/>
              </a:lnSpc>
              <a:buClr>
                <a:srgbClr val="c00000"/>
              </a:buClr>
              <a:buFont typeface="Arial"/>
              <a:buChar char="•"/>
            </a:pPr>
            <a:br>
              <a:rPr sz="2800"/>
            </a:br>
            <a:r>
              <a:rPr b="0" lang="en-US" sz="1800" spc="-1" strike="noStrike">
                <a:solidFill>
                  <a:srgbClr val="000000"/>
                </a:solidFill>
                <a:latin typeface="Arial"/>
              </a:rPr>
              <a:t>resourceType &lt;container&gt;                     childResourceType [&lt;contentInstance&gt;]</a:t>
            </a:r>
            <a:endParaRPr b="0" lang="en-IN" sz="1800" spc="-1" strike="noStrike">
              <a:latin typeface="Arial"/>
            </a:endParaRPr>
          </a:p>
          <a:p>
            <a:pPr marL="228600" indent="-228600">
              <a:lnSpc>
                <a:spcPct val="90000"/>
              </a:lnSpc>
              <a:buClr>
                <a:srgbClr val="c00000"/>
              </a:buClr>
              <a:buFont typeface="Arial"/>
              <a:buChar char="•"/>
            </a:pPr>
            <a:r>
              <a:rPr b="0" lang="en-US" sz="1800" spc="-1" strike="noStrike">
                <a:solidFill>
                  <a:srgbClr val="000000"/>
                </a:solidFill>
                <a:latin typeface="Arial"/>
              </a:rPr>
              <a:t>resourceType &lt;subscription&gt;                 childResourceType [&lt;transaction&gt;]</a:t>
            </a:r>
            <a:endParaRPr b="0" lang="en-IN" sz="1800" spc="-1" strike="noStrike">
              <a:latin typeface="Arial"/>
            </a:endParaRPr>
          </a:p>
          <a:p>
            <a:pPr>
              <a:lnSpc>
                <a:spcPct val="90000"/>
              </a:lnSpc>
              <a:spcBef>
                <a:spcPts val="1001"/>
              </a:spcBef>
              <a:buNone/>
            </a:pPr>
            <a:br>
              <a:rPr sz="2800"/>
            </a:br>
            <a:endParaRPr b="0" lang="en-IN" sz="2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672</TotalTime>
  <Application>LibreOffice/7.3.7.2$Linux_X86_64 LibreOffice_project/30$Build-2</Application>
  <AppVersion>15.0000</AppVersion>
  <Words>670</Words>
  <Paragraphs>47</Paragraphs>
  <Company>iconectiv</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2017-09-21T15:46:31Z</dcterms:created>
  <dc:creator>Swedlund, Nils</dc:creator>
  <dc:description/>
  <dc:language>en-IN</dc:language>
  <cp:lastModifiedBy/>
  <dcterms:modified xsi:type="dcterms:W3CDTF">2024-06-25T10:46:38Z</dcterms:modified>
  <cp:revision>107</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1</vt:i4>
  </property>
  <property fmtid="{D5CDD505-2E9C-101B-9397-08002B2CF9AE}" pid="3" name="MSIP_Label_55339bf0-f345-473a-9ec8-6ca7c8197055_ActionId">
    <vt:lpwstr>99ab4846-56c0-4385-a47e-bfc8431a7392</vt:lpwstr>
  </property>
  <property fmtid="{D5CDD505-2E9C-101B-9397-08002B2CF9AE}" pid="4" name="MSIP_Label_55339bf0-f345-473a-9ec8-6ca7c8197055_ContentBits">
    <vt:lpwstr>0</vt:lpwstr>
  </property>
  <property fmtid="{D5CDD505-2E9C-101B-9397-08002B2CF9AE}" pid="5" name="MSIP_Label_55339bf0-f345-473a-9ec8-6ca7c8197055_Enabled">
    <vt:lpwstr>true</vt:lpwstr>
  </property>
  <property fmtid="{D5CDD505-2E9C-101B-9397-08002B2CF9AE}" pid="6" name="MSIP_Label_55339bf0-f345-473a-9ec8-6ca7c8197055_Method">
    <vt:lpwstr>Privileged</vt:lpwstr>
  </property>
  <property fmtid="{D5CDD505-2E9C-101B-9397-08002B2CF9AE}" pid="7" name="MSIP_Label_55339bf0-f345-473a-9ec8-6ca7c8197055_Name">
    <vt:lpwstr>OFFEN</vt:lpwstr>
  </property>
  <property fmtid="{D5CDD505-2E9C-101B-9397-08002B2CF9AE}" pid="8" name="MSIP_Label_55339bf0-f345-473a-9ec8-6ca7c8197055_SetDate">
    <vt:lpwstr>2022-06-29T10:25:08Z</vt:lpwstr>
  </property>
  <property fmtid="{D5CDD505-2E9C-101B-9397-08002B2CF9AE}" pid="9" name="MSIP_Label_55339bf0-f345-473a-9ec8-6ca7c8197055_SiteId">
    <vt:lpwstr>d313b56f-f400-44d3-8403-4b468b3d8ded</vt:lpwstr>
  </property>
  <property fmtid="{D5CDD505-2E9C-101B-9397-08002B2CF9AE}" pid="10" name="Notes">
    <vt:i4>1</vt:i4>
  </property>
  <property fmtid="{D5CDD505-2E9C-101B-9397-08002B2CF9AE}" pid="11" name="PresentationFormat">
    <vt:lpwstr>Widescreen</vt:lpwstr>
  </property>
  <property fmtid="{D5CDD505-2E9C-101B-9397-08002B2CF9AE}" pid="12" name="Slides">
    <vt:i4>11</vt:i4>
  </property>
</Properties>
</file>