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64" r:id="rId8"/>
    <p:sldId id="265" r:id="rId9"/>
    <p:sldId id="266" r:id="rId10"/>
    <p:sldId id="267" r:id="rId11"/>
    <p:sldId id="269" r:id="rId12"/>
    <p:sldId id="262" r:id="rId13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1" initials="CBA" lastIdx="5" clrIdx="0">
    <p:extLst>
      <p:ext uri="{19B8F6BF-5375-455C-9EA6-DF929625EA0E}">
        <p15:presenceInfo xmlns:p15="http://schemas.microsoft.com/office/powerpoint/2012/main" userId="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Triggering Value Retrieval and Updates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Andreas Kraft, Andreas Neubacher – Deutsche Telekom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Bob Flynn – Exacta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Cyrille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Bareau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Marianne Mohali – Orange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>
                <a:solidFill>
                  <a:srgbClr val="FFFFFF"/>
                </a:solidFill>
                <a:latin typeface="Arial"/>
              </a:rPr>
              <a:t>Miguel </a:t>
            </a:r>
            <a:r>
              <a:rPr lang="en-US" sz="2400" spc="-1" dirty="0">
                <a:solidFill>
                  <a:srgbClr val="FFFFFF"/>
                </a:solidFill>
                <a:latin typeface="Arial"/>
              </a:rPr>
              <a:t>Angel Reina Ortega – ETSI 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Introduction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The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common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method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and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instances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in a CSE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data-producing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AE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IPE-AE)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creating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updating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sees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fit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Regularly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, e.g.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every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hour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changes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Always</a:t>
            </a: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certain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difference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alarm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thresholds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are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A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data-consuming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AE will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only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receive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.</a:t>
            </a:r>
            <a:br>
              <a:rPr lang="de-DE" b="0" strike="noStrike" spc="-1" dirty="0">
                <a:solidFill>
                  <a:srgbClr val="545054"/>
                </a:solidFill>
                <a:latin typeface="Arial"/>
              </a:rPr>
            </a:b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 A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refresh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cannot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be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triggered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Underlying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protocols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, like LwM2M support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device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- and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measurement-triggering</a:t>
            </a:r>
            <a:endParaRPr lang="de-DE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BLOCKING_UPDATE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545054"/>
                </a:solidFill>
                <a:latin typeface="Arial"/>
              </a:rPr>
              <a:t>A BLOCKING_UPDATE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Event Type)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can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be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used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already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support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immediately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send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resource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state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Direct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and immediate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feedback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all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entities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in an UPDATE.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6725210-7228-45B6-B6BF-F4224D5AE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60" y="3683400"/>
            <a:ext cx="76962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1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442057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1800" b="0" strike="noStrike" spc="-1" dirty="0">
                <a:latin typeface="Arial"/>
              </a:rPr>
              <a:t>Add a </a:t>
            </a:r>
            <a:r>
              <a:rPr lang="de-DE" sz="1800" b="0" strike="noStrike" spc="-1" dirty="0" err="1">
                <a:latin typeface="Arial"/>
              </a:rPr>
              <a:t>new</a:t>
            </a:r>
            <a:r>
              <a:rPr lang="de-DE" sz="1800" b="0" strike="noStrike" spc="-1" dirty="0">
                <a:latin typeface="Arial"/>
              </a:rPr>
              <a:t> and </a:t>
            </a:r>
            <a:r>
              <a:rPr lang="de-DE" sz="1800" b="0" strike="noStrik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support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triggering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an AE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update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during</a:t>
            </a:r>
            <a:r>
              <a:rPr lang="de-DE" spc="-1" dirty="0">
                <a:latin typeface="Arial"/>
              </a:rPr>
              <a:t> a RETRIEVE </a:t>
            </a:r>
            <a:r>
              <a:rPr lang="de-DE" spc="-1" dirty="0" err="1">
                <a:latin typeface="Arial"/>
              </a:rPr>
              <a:t>operation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BLOCKING_UPDATE, BLOCKING_RETRIEVE will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before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CSE-internal </a:t>
            </a:r>
            <a:r>
              <a:rPr lang="de-DE" spc="-1" dirty="0" err="1">
                <a:latin typeface="Arial"/>
              </a:rPr>
              <a:t>retrieval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Therefore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receiving</a:t>
            </a:r>
            <a:r>
              <a:rPr lang="de-DE" spc="-1" dirty="0">
                <a:latin typeface="Arial"/>
              </a:rPr>
              <a:t> AE will </a:t>
            </a:r>
            <a:r>
              <a:rPr lang="de-DE" spc="-1" dirty="0" err="1">
                <a:latin typeface="Arial"/>
              </a:rPr>
              <a:t>have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determine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sensor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other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in „real time“, and update </a:t>
            </a:r>
            <a:r>
              <a:rPr lang="de-DE" spc="-1" dirty="0" err="1">
                <a:latin typeface="Arial"/>
              </a:rPr>
              <a:t>existing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 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The </a:t>
            </a:r>
            <a:r>
              <a:rPr lang="de-DE" spc="-1" dirty="0" err="1">
                <a:latin typeface="Arial"/>
              </a:rPr>
              <a:t>response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original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will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contain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most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/ </a:t>
            </a:r>
            <a:r>
              <a:rPr lang="de-DE" spc="-1" dirty="0" err="1">
                <a:latin typeface="Arial"/>
              </a:rPr>
              <a:t>freshest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(s).</a:t>
            </a:r>
            <a:endParaRPr lang="de-DE" sz="2400" b="1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0B5F26CB-3057-4DA8-8FCA-CC7AB4C2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4586287"/>
            <a:ext cx="76962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Duration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Between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Notifications</a:t>
            </a:r>
            <a:endParaRPr lang="de-DE" sz="4400" b="1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Optionally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control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frequency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by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prevent</a:t>
            </a:r>
            <a:r>
              <a:rPr lang="de-DE" spc="-1" dirty="0">
                <a:latin typeface="Arial"/>
              </a:rPr>
              <a:t> „DOS“ / </a:t>
            </a:r>
            <a:r>
              <a:rPr lang="de-DE" spc="-1" dirty="0" err="1">
                <a:latin typeface="Arial"/>
              </a:rPr>
              <a:t>overload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single</a:t>
            </a:r>
            <a:r>
              <a:rPr lang="de-DE" spc="-1" dirty="0">
                <a:latin typeface="Arial"/>
              </a:rPr>
              <a:t> devices 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 : Default </a:t>
            </a:r>
            <a:r>
              <a:rPr lang="de-DE" spc="-1" dirty="0" err="1">
                <a:latin typeface="Arial"/>
              </a:rPr>
              <a:t>duration</a:t>
            </a:r>
            <a:endParaRPr lang="de-DE" spc="-1" dirty="0"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RETRIEVE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: </a:t>
            </a:r>
            <a:r>
              <a:rPr lang="de-DE" spc="-1" dirty="0" err="1">
                <a:latin typeface="Arial"/>
              </a:rPr>
              <a:t>overwrite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subscription‘s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default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If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resource‘s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modifiedTime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timestamp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less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specified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 </a:t>
            </a:r>
            <a:r>
              <a:rPr lang="de-DE" spc="-1" dirty="0" err="1">
                <a:latin typeface="Arial"/>
              </a:rPr>
              <a:t>doesn‘t</a:t>
            </a:r>
            <a:r>
              <a:rPr lang="de-DE" spc="-1" dirty="0">
                <a:latin typeface="Arial"/>
              </a:rPr>
              <a:t>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return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instance</a:t>
            </a:r>
            <a:r>
              <a:rPr lang="de-DE" spc="-1" dirty="0">
                <a:latin typeface="Arial"/>
              </a:rPr>
              <a:t>. </a:t>
            </a:r>
            <a:br>
              <a:rPr lang="de-DE" spc="-1" dirty="0">
                <a:latin typeface="Arial"/>
              </a:rPr>
            </a:br>
            <a:r>
              <a:rPr lang="de-DE" spc="-1" dirty="0" err="1">
                <a:latin typeface="Arial"/>
              </a:rPr>
              <a:t>If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i="1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present</a:t>
            </a:r>
            <a:r>
              <a:rPr lang="de-DE" spc="-1" dirty="0">
                <a:latin typeface="Arial"/>
              </a:rPr>
              <a:t> in a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but </a:t>
            </a:r>
            <a:r>
              <a:rPr lang="de-DE" spc="-1" dirty="0" err="1">
                <a:latin typeface="Arial"/>
              </a:rPr>
              <a:t>has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>
                <a:latin typeface="Arial"/>
              </a:rPr>
              <a:t>null 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always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returned</a:t>
            </a:r>
            <a:r>
              <a:rPr lang="de-DE" spc="-1">
                <a:latin typeface="Arial"/>
              </a:rPr>
              <a:t>.</a:t>
            </a:r>
            <a:endParaRPr lang="de-D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1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Observe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Child Resources</a:t>
            </a: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enable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behaviour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all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(and in </a:t>
            </a:r>
            <a:r>
              <a:rPr lang="de-DE" spc="-1" dirty="0" err="1">
                <a:latin typeface="Arial"/>
              </a:rPr>
              <a:t>addition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reduce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number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&lt;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&gt;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) a </a:t>
            </a:r>
            <a:r>
              <a:rPr lang="de-DE" spc="-1" dirty="0" err="1">
                <a:latin typeface="Arial"/>
              </a:rPr>
              <a:t>second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observes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parent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ist </a:t>
            </a:r>
            <a:r>
              <a:rPr lang="de-DE" spc="-1" dirty="0" err="1">
                <a:latin typeface="Arial"/>
              </a:rPr>
              <a:t>direct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child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BLOCKING_RETRIEVE_DIRECT_CHILD_RESOURCES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Filtering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done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example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through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childResourceType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Necessary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though</a:t>
            </a:r>
            <a:r>
              <a:rPr lang="de-DE" spc="-1" dirty="0">
                <a:latin typeface="Arial"/>
              </a:rPr>
              <a:t>: 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filter</a:t>
            </a:r>
            <a:r>
              <a:rPr lang="de-DE" spc="-1" dirty="0">
                <a:latin typeface="Arial"/>
              </a:rPr>
              <a:t> on virtual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type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chty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>
                <a:latin typeface="Arial"/>
              </a:rPr>
              <a:t>m2m:memberType .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reasons</a:t>
            </a:r>
            <a:r>
              <a:rPr lang="de-DE" spc="-1" dirty="0">
                <a:latin typeface="Arial"/>
              </a:rPr>
              <a:t>, an additional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BLOCKING_UPDATE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51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F386E2-BDD5-495E-BC0F-F1A5343F6BDD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e383100-d921-47a1-96e2-63f6099ad46d"/>
    <ds:schemaRef ds:uri="a4d3a65a-15f9-49ca-be9b-88133f1a588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501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Myriad Pro Light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Andreas Kraft</cp:lastModifiedBy>
  <cp:revision>227</cp:revision>
  <dcterms:created xsi:type="dcterms:W3CDTF">2017-09-21T15:46:31Z</dcterms:created>
  <dcterms:modified xsi:type="dcterms:W3CDTF">2024-08-10T11:59:28Z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