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Lst>
  <p:notesMasterIdLst>
    <p:notesMasterId r:id="rId18"/>
  </p:notesMasterIdLst>
  <p:sldIdLst>
    <p:sldId id="256" r:id="rId4"/>
    <p:sldId id="257" r:id="rId5"/>
    <p:sldId id="274" r:id="rId6"/>
    <p:sldId id="275" r:id="rId7"/>
    <p:sldId id="263" r:id="rId8"/>
    <p:sldId id="272" r:id="rId9"/>
    <p:sldId id="267" r:id="rId10"/>
    <p:sldId id="276" r:id="rId11"/>
    <p:sldId id="278" r:id="rId12"/>
    <p:sldId id="279" r:id="rId13"/>
    <p:sldId id="280" r:id="rId14"/>
    <p:sldId id="281" r:id="rId15"/>
    <p:sldId id="277" r:id="rId16"/>
    <p:sldId id="26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1138"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6" name="PlaceHolder 1"/>
          <p:cNvSpPr>
            <a:spLocks noGrp="1" noRot="1" noChangeAspect="1"/>
          </p:cNvSpPr>
          <p:nvPr>
            <p:ph type="sldImg"/>
          </p:nvPr>
        </p:nvSpPr>
        <p:spPr>
          <a:xfrm>
            <a:off x="216000" y="812520"/>
            <a:ext cx="7127280" cy="4008960"/>
          </a:xfrm>
          <a:prstGeom prst="rect">
            <a:avLst/>
          </a:prstGeom>
          <a:noFill/>
          <a:ln w="0">
            <a:noFill/>
          </a:ln>
        </p:spPr>
        <p:txBody>
          <a:bodyPr lIns="0" tIns="0" rIns="0" bIns="0" anchor="ctr">
            <a:noAutofit/>
          </a:bodyPr>
          <a:lstStyle/>
          <a:p>
            <a:pPr algn="ctr">
              <a:buNone/>
            </a:pPr>
            <a:r>
              <a:rPr lang="en-IN" sz="4400" b="0" strike="noStrike" spc="-1">
                <a:latin typeface="Arial"/>
              </a:rPr>
              <a:t>Click to move the slide</a:t>
            </a:r>
          </a:p>
        </p:txBody>
      </p:sp>
      <p:sp>
        <p:nvSpPr>
          <p:cNvPr id="137"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r>
              <a:rPr lang="en-IN" sz="2000" b="0" strike="noStrike" spc="-1">
                <a:latin typeface="Arial"/>
              </a:rPr>
              <a:t>Click to edit the notes format</a:t>
            </a:r>
          </a:p>
        </p:txBody>
      </p:sp>
      <p:sp>
        <p:nvSpPr>
          <p:cNvPr id="138" name="PlaceHolder 3"/>
          <p:cNvSpPr>
            <a:spLocks noGrp="1"/>
          </p:cNvSpPr>
          <p:nvPr>
            <p:ph type="hdr"/>
          </p:nvPr>
        </p:nvSpPr>
        <p:spPr>
          <a:xfrm>
            <a:off x="0" y="0"/>
            <a:ext cx="3280680" cy="534240"/>
          </a:xfrm>
          <a:prstGeom prst="rect">
            <a:avLst/>
          </a:prstGeom>
          <a:noFill/>
          <a:ln w="0">
            <a:noFill/>
          </a:ln>
        </p:spPr>
        <p:txBody>
          <a:bodyPr lIns="0" tIns="0" rIns="0" bIns="0" anchor="t">
            <a:noAutofit/>
          </a:bodyPr>
          <a:lstStyle/>
          <a:p>
            <a:r>
              <a:rPr lang="en-IN" sz="1400" b="0" strike="noStrike" spc="-1">
                <a:latin typeface="Times New Roman"/>
              </a:rPr>
              <a:t>&lt;header&gt;</a:t>
            </a:r>
          </a:p>
        </p:txBody>
      </p:sp>
      <p:sp>
        <p:nvSpPr>
          <p:cNvPr id="139" name="PlaceHolder 4"/>
          <p:cNvSpPr>
            <a:spLocks noGrp="1"/>
          </p:cNvSpPr>
          <p:nvPr>
            <p:ph type="dt" idx="6"/>
          </p:nvPr>
        </p:nvSpPr>
        <p:spPr>
          <a:xfrm>
            <a:off x="4278960" y="0"/>
            <a:ext cx="3280680" cy="534240"/>
          </a:xfrm>
          <a:prstGeom prst="rect">
            <a:avLst/>
          </a:prstGeom>
          <a:noFill/>
          <a:ln w="0">
            <a:noFill/>
          </a:ln>
        </p:spPr>
        <p:txBody>
          <a:bodyPr lIns="0" tIns="0" rIns="0" bIns="0" anchor="t">
            <a:noAutofit/>
          </a:bodyPr>
          <a:lstStyle>
            <a:lvl1pPr algn="r">
              <a:buNone/>
              <a:defRPr lang="en-IN" sz="1400" b="0" strike="noStrike" spc="-1">
                <a:latin typeface="Times New Roman"/>
              </a:defRPr>
            </a:lvl1pPr>
          </a:lstStyle>
          <a:p>
            <a:pPr algn="r">
              <a:buNone/>
            </a:pPr>
            <a:r>
              <a:rPr lang="en-IN" sz="1400" b="0" strike="noStrike" spc="-1">
                <a:latin typeface="Times New Roman"/>
              </a:rPr>
              <a:t>&lt;date/time&gt;</a:t>
            </a:r>
          </a:p>
        </p:txBody>
      </p:sp>
      <p:sp>
        <p:nvSpPr>
          <p:cNvPr id="140" name="PlaceHolder 5"/>
          <p:cNvSpPr>
            <a:spLocks noGrp="1"/>
          </p:cNvSpPr>
          <p:nvPr>
            <p:ph type="ftr" idx="7"/>
          </p:nvPr>
        </p:nvSpPr>
        <p:spPr>
          <a:xfrm>
            <a:off x="0" y="10157400"/>
            <a:ext cx="3280680" cy="534240"/>
          </a:xfrm>
          <a:prstGeom prst="rect">
            <a:avLst/>
          </a:prstGeom>
          <a:noFill/>
          <a:ln w="0">
            <a:noFill/>
          </a:ln>
        </p:spPr>
        <p:txBody>
          <a:bodyPr lIns="0" tIns="0" rIns="0" bIns="0" anchor="b">
            <a:noAutofit/>
          </a:bodyPr>
          <a:lstStyle>
            <a:lvl1pPr>
              <a:defRPr lang="en-IN" sz="1400" b="0" strike="noStrike" spc="-1">
                <a:latin typeface="Times New Roman"/>
              </a:defRPr>
            </a:lvl1pPr>
          </a:lstStyle>
          <a:p>
            <a:r>
              <a:rPr lang="en-IN" sz="1400" b="0" strike="noStrike" spc="-1">
                <a:latin typeface="Times New Roman"/>
              </a:rPr>
              <a:t>&lt;footer&gt;</a:t>
            </a:r>
          </a:p>
        </p:txBody>
      </p:sp>
      <p:sp>
        <p:nvSpPr>
          <p:cNvPr id="141" name="PlaceHolder 6"/>
          <p:cNvSpPr>
            <a:spLocks noGrp="1"/>
          </p:cNvSpPr>
          <p:nvPr>
            <p:ph type="sldNum" idx="8"/>
          </p:nvPr>
        </p:nvSpPr>
        <p:spPr>
          <a:xfrm>
            <a:off x="4278960" y="10157400"/>
            <a:ext cx="3280680" cy="534240"/>
          </a:xfrm>
          <a:prstGeom prst="rect">
            <a:avLst/>
          </a:prstGeom>
          <a:noFill/>
          <a:ln w="0">
            <a:noFill/>
          </a:ln>
        </p:spPr>
        <p:txBody>
          <a:bodyPr lIns="0" tIns="0" rIns="0" bIns="0" anchor="b">
            <a:noAutofit/>
          </a:bodyPr>
          <a:lstStyle>
            <a:lvl1pPr algn="r">
              <a:buNone/>
              <a:defRPr lang="en-IN" sz="1400" b="0" strike="noStrike" spc="-1">
                <a:latin typeface="Times New Roman"/>
              </a:defRPr>
            </a:lvl1pPr>
          </a:lstStyle>
          <a:p>
            <a:pPr algn="r">
              <a:buNone/>
            </a:pPr>
            <a:fld id="{80B078E7-3AEB-4A55-9AEF-0097BD80B825}" type="slidenum">
              <a:rPr lang="en-IN" sz="1400" b="0" strike="noStrike" spc="-1">
                <a:latin typeface="Times New Roman"/>
              </a:rPr>
              <a:t>‹#›</a:t>
            </a:fld>
            <a:endParaRPr lang="en-IN"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 name="PlaceHolder 1"/>
          <p:cNvSpPr>
            <a:spLocks noGrp="1" noRot="1" noChangeAspect="1"/>
          </p:cNvSpPr>
          <p:nvPr>
            <p:ph type="sldImg"/>
          </p:nvPr>
        </p:nvSpPr>
        <p:spPr>
          <a:xfrm>
            <a:off x="687388" y="1143000"/>
            <a:ext cx="5480050" cy="3082925"/>
          </a:xfrm>
          <a:prstGeom prst="rect">
            <a:avLst/>
          </a:prstGeom>
          <a:ln w="0">
            <a:noFill/>
          </a:ln>
        </p:spPr>
      </p:sp>
      <p:sp>
        <p:nvSpPr>
          <p:cNvPr id="183" name="PlaceHolder 2"/>
          <p:cNvSpPr>
            <a:spLocks noGrp="1"/>
          </p:cNvSpPr>
          <p:nvPr>
            <p:ph type="body"/>
          </p:nvPr>
        </p:nvSpPr>
        <p:spPr>
          <a:xfrm>
            <a:off x="685800" y="4400640"/>
            <a:ext cx="5483520" cy="3597480"/>
          </a:xfrm>
          <a:prstGeom prst="rect">
            <a:avLst/>
          </a:prstGeom>
          <a:noFill/>
          <a:ln w="0">
            <a:noFill/>
          </a:ln>
        </p:spPr>
        <p:txBody>
          <a:bodyPr lIns="0" tIns="0" rIns="0" bIns="0" anchor="t">
            <a:noAutofit/>
          </a:bodyPr>
          <a:lstStyle/>
          <a:p>
            <a:endParaRPr lang="en-IN" sz="2000" b="0" strike="noStrike" spc="-1" dirty="0">
              <a:latin typeface="Arial"/>
            </a:endParaRPr>
          </a:p>
        </p:txBody>
      </p:sp>
      <p:sp>
        <p:nvSpPr>
          <p:cNvPr id="184" name="PlaceHolder 3"/>
          <p:cNvSpPr>
            <a:spLocks noGrp="1"/>
          </p:cNvSpPr>
          <p:nvPr>
            <p:ph type="sldNum" idx="9"/>
          </p:nvPr>
        </p:nvSpPr>
        <p:spPr>
          <a:xfrm>
            <a:off x="3884760" y="8685360"/>
            <a:ext cx="2968920" cy="455760"/>
          </a:xfrm>
          <a:prstGeom prst="rect">
            <a:avLst/>
          </a:prstGeom>
          <a:noFill/>
          <a:ln w="0">
            <a:noFill/>
          </a:ln>
        </p:spPr>
        <p:txBody>
          <a:bodyPr lIns="0" tIns="0" rIns="0" bIns="0" anchor="b">
            <a:noAutofit/>
          </a:bodyPr>
          <a:lstStyle>
            <a:lvl1pPr algn="r">
              <a:lnSpc>
                <a:spcPct val="100000"/>
              </a:lnSpc>
              <a:buNone/>
              <a:defRPr lang="en-US" sz="1200" b="0" strike="noStrike" spc="-1">
                <a:solidFill>
                  <a:srgbClr val="000000"/>
                </a:solidFill>
                <a:latin typeface="+mn-lt"/>
                <a:ea typeface="+mn-ea"/>
              </a:defRPr>
            </a:lvl1pPr>
          </a:lstStyle>
          <a:p>
            <a:pPr algn="r">
              <a:lnSpc>
                <a:spcPct val="100000"/>
              </a:lnSpc>
              <a:buNone/>
            </a:pPr>
            <a:fld id="{E66A8425-3A2A-4453-91AA-7A98EC08733A}" type="slidenum">
              <a:rPr lang="en-US" sz="1200" b="0" strike="noStrike" spc="-1">
                <a:solidFill>
                  <a:srgbClr val="000000"/>
                </a:solidFill>
                <a:latin typeface="+mn-lt"/>
                <a:ea typeface="+mn-ea"/>
              </a:rPr>
              <a:t>1</a:t>
            </a:fld>
            <a:endParaRPr lang="en-IN" sz="1200" b="0" strike="noStrike" spc="-1" dirty="0">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sldNum" idx="1"/>
          </p:nvPr>
        </p:nvSpPr>
        <p:spPr/>
        <p:txBody>
          <a:bodyPr/>
          <a:lstStyle/>
          <a:p>
            <a:fld id="{86A49839-545F-4471-9AB9-C0CFFD34E181}" type="slidenum">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buNone/>
            </a:pPr>
            <a:endParaRPr lang="en-IN" sz="4400" b="0" strike="noStrike" spc="-1">
              <a:latin typeface="Arial"/>
            </a:endParaRPr>
          </a:p>
        </p:txBody>
      </p:sp>
      <p:sp>
        <p:nvSpPr>
          <p:cNvPr id="32" name="PlaceHolder 2"/>
          <p:cNvSpPr>
            <a:spLocks noGrp="1"/>
          </p:cNvSpPr>
          <p:nvPr>
            <p:ph/>
          </p:nvPr>
        </p:nvSpPr>
        <p:spPr>
          <a:xfrm>
            <a:off x="609480" y="1604520"/>
            <a:ext cx="1097244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33" name="PlaceHolder 3"/>
          <p:cNvSpPr>
            <a:spLocks noGrp="1"/>
          </p:cNvSpPr>
          <p:nvPr>
            <p:ph/>
          </p:nvPr>
        </p:nvSpPr>
        <p:spPr>
          <a:xfrm>
            <a:off x="609480" y="3682080"/>
            <a:ext cx="1097244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5" name="PlaceHolder 4"/>
          <p:cNvSpPr>
            <a:spLocks noGrp="1"/>
          </p:cNvSpPr>
          <p:nvPr>
            <p:ph type="sldNum" idx="1"/>
          </p:nvPr>
        </p:nvSpPr>
        <p:spPr/>
        <p:txBody>
          <a:bodyPr/>
          <a:lstStyle/>
          <a:p>
            <a:fld id="{F60B1BCC-313C-4B2E-A560-C8CF61D8D864}" type="slidenum">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buNone/>
            </a:pPr>
            <a:endParaRPr lang="en-IN" sz="4400" b="0" strike="noStrike" spc="-1">
              <a:latin typeface="Arial"/>
            </a:endParaRPr>
          </a:p>
        </p:txBody>
      </p:sp>
      <p:sp>
        <p:nvSpPr>
          <p:cNvPr id="35"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36"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37"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38" name="PlaceHolder 5"/>
          <p:cNvSpPr>
            <a:spLocks noGrp="1"/>
          </p:cNvSpPr>
          <p:nvPr>
            <p:ph/>
          </p:nvPr>
        </p:nvSpPr>
        <p:spPr>
          <a:xfrm>
            <a:off x="6231960" y="3682080"/>
            <a:ext cx="535428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7" name="PlaceHolder 6"/>
          <p:cNvSpPr>
            <a:spLocks noGrp="1"/>
          </p:cNvSpPr>
          <p:nvPr>
            <p:ph type="sldNum" idx="1"/>
          </p:nvPr>
        </p:nvSpPr>
        <p:spPr/>
        <p:txBody>
          <a:bodyPr/>
          <a:lstStyle/>
          <a:p>
            <a:fld id="{F15ED592-1216-42B8-99E1-FAA3D2CD908D}" type="slidenum">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buNone/>
            </a:pPr>
            <a:endParaRPr lang="en-IN" sz="4400" b="0" strike="noStrike" spc="-1">
              <a:latin typeface="Arial"/>
            </a:endParaRPr>
          </a:p>
        </p:txBody>
      </p:sp>
      <p:sp>
        <p:nvSpPr>
          <p:cNvPr id="40" name="PlaceHolder 2"/>
          <p:cNvSpPr>
            <a:spLocks noGrp="1"/>
          </p:cNvSpPr>
          <p:nvPr>
            <p:ph/>
          </p:nvPr>
        </p:nvSpPr>
        <p:spPr>
          <a:xfrm>
            <a:off x="609480" y="1604520"/>
            <a:ext cx="353304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41" name="PlaceHolder 3"/>
          <p:cNvSpPr>
            <a:spLocks noGrp="1"/>
          </p:cNvSpPr>
          <p:nvPr>
            <p:ph/>
          </p:nvPr>
        </p:nvSpPr>
        <p:spPr>
          <a:xfrm>
            <a:off x="4319640" y="1604520"/>
            <a:ext cx="353304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42" name="PlaceHolder 4"/>
          <p:cNvSpPr>
            <a:spLocks noGrp="1"/>
          </p:cNvSpPr>
          <p:nvPr>
            <p:ph/>
          </p:nvPr>
        </p:nvSpPr>
        <p:spPr>
          <a:xfrm>
            <a:off x="8029800" y="1604520"/>
            <a:ext cx="353304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43" name="PlaceHolder 5"/>
          <p:cNvSpPr>
            <a:spLocks noGrp="1"/>
          </p:cNvSpPr>
          <p:nvPr>
            <p:ph/>
          </p:nvPr>
        </p:nvSpPr>
        <p:spPr>
          <a:xfrm>
            <a:off x="609480" y="3682080"/>
            <a:ext cx="353304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44" name="PlaceHolder 6"/>
          <p:cNvSpPr>
            <a:spLocks noGrp="1"/>
          </p:cNvSpPr>
          <p:nvPr>
            <p:ph/>
          </p:nvPr>
        </p:nvSpPr>
        <p:spPr>
          <a:xfrm>
            <a:off x="4319640" y="3682080"/>
            <a:ext cx="353304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45" name="PlaceHolder 7"/>
          <p:cNvSpPr>
            <a:spLocks noGrp="1"/>
          </p:cNvSpPr>
          <p:nvPr>
            <p:ph/>
          </p:nvPr>
        </p:nvSpPr>
        <p:spPr>
          <a:xfrm>
            <a:off x="8029800" y="3682080"/>
            <a:ext cx="353304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9" name="PlaceHolder 8"/>
          <p:cNvSpPr>
            <a:spLocks noGrp="1"/>
          </p:cNvSpPr>
          <p:nvPr>
            <p:ph type="sldNum" idx="1"/>
          </p:nvPr>
        </p:nvSpPr>
        <p:spPr/>
        <p:txBody>
          <a:bodyPr/>
          <a:lstStyle/>
          <a:p>
            <a:fld id="{7D62658C-CDB1-4DE4-94F1-3ACA3091ECF0}" type="slidenum">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lstStyle/>
          <a:p>
            <a:r>
              <a:t>Footer</a:t>
            </a:r>
          </a:p>
        </p:txBody>
      </p:sp>
      <p:sp>
        <p:nvSpPr>
          <p:cNvPr id="3" name="PlaceHolder 2"/>
          <p:cNvSpPr>
            <a:spLocks noGrp="1"/>
          </p:cNvSpPr>
          <p:nvPr>
            <p:ph type="sldNum" idx="3"/>
          </p:nvPr>
        </p:nvSpPr>
        <p:spPr/>
        <p:txBody>
          <a:bodyPr/>
          <a:lstStyle/>
          <a:p>
            <a:fld id="{A76FD8BF-BD34-41FC-BAE6-EF9EFDCA6699}" type="slidenum">
              <a:t>‹#›</a:t>
            </a:fld>
            <a:endParaRPr/>
          </a:p>
        </p:txBody>
      </p:sp>
      <p:sp>
        <p:nvSpPr>
          <p:cNvPr id="4" name="PlaceHolder 3"/>
          <p:cNvSpPr>
            <a:spLocks noGrp="1"/>
          </p:cNvSpPr>
          <p:nvPr>
            <p:ph type="dt" idx="4"/>
          </p:nvPr>
        </p:nvSpPr>
        <p:spPr/>
        <p:txBody>
          <a:body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5"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buNone/>
            </a:pPr>
            <a:endParaRPr lang="en-IN" sz="4400" b="0" strike="noStrike" spc="-1">
              <a:latin typeface="Arial"/>
            </a:endParaRPr>
          </a:p>
        </p:txBody>
      </p:sp>
      <p:sp>
        <p:nvSpPr>
          <p:cNvPr id="56" name="PlaceHolder 2"/>
          <p:cNvSpPr>
            <a:spLocks noGrp="1"/>
          </p:cNvSpPr>
          <p:nvPr>
            <p:ph type="subTitle"/>
          </p:nvPr>
        </p:nvSpPr>
        <p:spPr>
          <a:xfrm>
            <a:off x="609480" y="1604520"/>
            <a:ext cx="10972440" cy="3977280"/>
          </a:xfrm>
          <a:prstGeom prst="rect">
            <a:avLst/>
          </a:prstGeom>
          <a:noFill/>
          <a:ln w="0">
            <a:noFill/>
          </a:ln>
        </p:spPr>
        <p:txBody>
          <a:bodyPr lIns="0" tIns="0" rIns="0" bIns="0" anchor="ctr">
            <a:noAutofit/>
          </a:bodyPr>
          <a:lstStyle/>
          <a:p>
            <a:pPr algn="ctr">
              <a:buNone/>
            </a:pPr>
            <a:endParaRPr lang="en-IN" sz="3200" b="0" strike="noStrike" spc="-1">
              <a:latin typeface="Arial"/>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sldNum" idx="3"/>
          </p:nvPr>
        </p:nvSpPr>
        <p:spPr/>
        <p:txBody>
          <a:bodyPr/>
          <a:lstStyle/>
          <a:p>
            <a:fld id="{1C0F0C0D-CB51-4A10-8BDF-B776A55FC2EF}" type="slidenum">
              <a:t>‹#›</a:t>
            </a:fld>
            <a:endParaRPr/>
          </a:p>
        </p:txBody>
      </p:sp>
      <p:sp>
        <p:nvSpPr>
          <p:cNvPr id="6" name="PlaceHolder 5"/>
          <p:cNvSpPr>
            <a:spLocks noGrp="1"/>
          </p:cNvSpPr>
          <p:nvPr>
            <p:ph type="dt" idx="4"/>
          </p:nvPr>
        </p:nvSpPr>
        <p:spPr/>
        <p:txBody>
          <a:body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buNone/>
            </a:pPr>
            <a:endParaRPr lang="en-IN" sz="4400" b="0" strike="noStrike" spc="-1">
              <a:latin typeface="Arial"/>
            </a:endParaRPr>
          </a:p>
        </p:txBody>
      </p:sp>
      <p:sp>
        <p:nvSpPr>
          <p:cNvPr id="58" name="PlaceHolder 2"/>
          <p:cNvSpPr>
            <a:spLocks noGrp="1"/>
          </p:cNvSpPr>
          <p:nvPr>
            <p:ph/>
          </p:nvPr>
        </p:nvSpPr>
        <p:spPr>
          <a:xfrm>
            <a:off x="609480" y="1604520"/>
            <a:ext cx="10972440" cy="3977280"/>
          </a:xfrm>
          <a:prstGeom prst="rect">
            <a:avLst/>
          </a:prstGeom>
          <a:noFill/>
          <a:ln w="0">
            <a:noFill/>
          </a:ln>
        </p:spPr>
        <p:txBody>
          <a:bodyPr lIns="0" tIns="0" rIns="0" bIns="0" anchor="t">
            <a:normAutofit/>
          </a:bodyPr>
          <a:lstStyle/>
          <a:p>
            <a:endParaRPr lang="en-IN" sz="3200" b="0" strike="noStrike" spc="-1">
              <a:latin typeface="Arial"/>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sldNum" idx="3"/>
          </p:nvPr>
        </p:nvSpPr>
        <p:spPr/>
        <p:txBody>
          <a:bodyPr/>
          <a:lstStyle/>
          <a:p>
            <a:fld id="{8B7C2807-2C48-4EF4-A085-29A709E78697}" type="slidenum">
              <a:t>‹#›</a:t>
            </a:fld>
            <a:endParaRPr/>
          </a:p>
        </p:txBody>
      </p:sp>
      <p:sp>
        <p:nvSpPr>
          <p:cNvPr id="6" name="PlaceHolder 5"/>
          <p:cNvSpPr>
            <a:spLocks noGrp="1"/>
          </p:cNvSpPr>
          <p:nvPr>
            <p:ph type="dt" idx="4"/>
          </p:nvPr>
        </p:nvSpPr>
        <p:spPr/>
        <p:txBody>
          <a:body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buNone/>
            </a:pPr>
            <a:endParaRPr lang="en-IN" sz="4400" b="0" strike="noStrike" spc="-1">
              <a:latin typeface="Arial"/>
            </a:endParaRPr>
          </a:p>
        </p:txBody>
      </p:sp>
      <p:sp>
        <p:nvSpPr>
          <p:cNvPr id="60"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endParaRPr lang="en-IN" sz="3200" b="0" strike="noStrike" spc="-1">
              <a:latin typeface="Arial"/>
            </a:endParaRPr>
          </a:p>
        </p:txBody>
      </p:sp>
      <p:sp>
        <p:nvSpPr>
          <p:cNvPr id="61"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endParaRPr lang="en-IN" sz="3200" b="0" strike="noStrike" spc="-1">
              <a:latin typeface="Arial"/>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sldNum" idx="3"/>
          </p:nvPr>
        </p:nvSpPr>
        <p:spPr/>
        <p:txBody>
          <a:bodyPr/>
          <a:lstStyle/>
          <a:p>
            <a:fld id="{1AD2E45C-7450-41ED-9615-FA0CDCC57BA2}" type="slidenum">
              <a:t>‹#›</a:t>
            </a:fld>
            <a:endParaRPr/>
          </a:p>
        </p:txBody>
      </p:sp>
      <p:sp>
        <p:nvSpPr>
          <p:cNvPr id="7" name="PlaceHolder 6"/>
          <p:cNvSpPr>
            <a:spLocks noGrp="1"/>
          </p:cNvSpPr>
          <p:nvPr>
            <p:ph type="dt" idx="4"/>
          </p:nvPr>
        </p:nvSpPr>
        <p:spPr/>
        <p:txBody>
          <a:body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2"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buNone/>
            </a:pPr>
            <a:endParaRPr lang="en-IN" sz="4400" b="0" strike="noStrike" spc="-1">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sldNum" idx="3"/>
          </p:nvPr>
        </p:nvSpPr>
        <p:spPr/>
        <p:txBody>
          <a:bodyPr/>
          <a:lstStyle/>
          <a:p>
            <a:fld id="{151293D5-6D16-4979-A0C8-2D86AA73B5E1}" type="slidenum">
              <a:t>‹#›</a:t>
            </a:fld>
            <a:endParaRPr/>
          </a:p>
        </p:txBody>
      </p:sp>
      <p:sp>
        <p:nvSpPr>
          <p:cNvPr id="5" name="PlaceHolder 4"/>
          <p:cNvSpPr>
            <a:spLocks noGrp="1"/>
          </p:cNvSpPr>
          <p:nvPr>
            <p:ph type="dt" idx="4"/>
          </p:nvPr>
        </p:nvSpPr>
        <p:spPr/>
        <p:txBody>
          <a:body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63" name="PlaceHolder 1"/>
          <p:cNvSpPr>
            <a:spLocks noGrp="1"/>
          </p:cNvSpPr>
          <p:nvPr>
            <p:ph type="subTitle"/>
          </p:nvPr>
        </p:nvSpPr>
        <p:spPr>
          <a:xfrm>
            <a:off x="609480" y="273600"/>
            <a:ext cx="10972440" cy="5307840"/>
          </a:xfrm>
          <a:prstGeom prst="rect">
            <a:avLst/>
          </a:prstGeom>
          <a:noFill/>
          <a:ln w="0">
            <a:noFill/>
          </a:ln>
        </p:spPr>
        <p:txBody>
          <a:bodyPr lIns="0" tIns="0" rIns="0" bIns="0" anchor="ctr">
            <a:noAutofit/>
          </a:bodyPr>
          <a:lstStyle/>
          <a:p>
            <a:pPr algn="ctr">
              <a:buNone/>
            </a:pPr>
            <a:endParaRPr lang="en-IN" sz="3200" b="0" strike="noStrike" spc="-1">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sldNum" idx="3"/>
          </p:nvPr>
        </p:nvSpPr>
        <p:spPr/>
        <p:txBody>
          <a:bodyPr/>
          <a:lstStyle/>
          <a:p>
            <a:fld id="{E6F19301-0E5B-4C7B-AECF-B8A2FFBDD854}" type="slidenum">
              <a:t>‹#›</a:t>
            </a:fld>
            <a:endParaRPr/>
          </a:p>
        </p:txBody>
      </p:sp>
      <p:sp>
        <p:nvSpPr>
          <p:cNvPr id="5" name="PlaceHolder 4"/>
          <p:cNvSpPr>
            <a:spLocks noGrp="1"/>
          </p:cNvSpPr>
          <p:nvPr>
            <p:ph type="dt" idx="4"/>
          </p:nvPr>
        </p:nvSpPr>
        <p:spPr/>
        <p:txBody>
          <a:body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buNone/>
            </a:pPr>
            <a:endParaRPr lang="en-IN" sz="4400" b="0" strike="noStrike" spc="-1">
              <a:latin typeface="Arial"/>
            </a:endParaRPr>
          </a:p>
        </p:txBody>
      </p:sp>
      <p:sp>
        <p:nvSpPr>
          <p:cNvPr id="65"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66"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endParaRPr lang="en-IN" sz="3200" b="0" strike="noStrike" spc="-1">
              <a:latin typeface="Arial"/>
            </a:endParaRPr>
          </a:p>
        </p:txBody>
      </p:sp>
      <p:sp>
        <p:nvSpPr>
          <p:cNvPr id="67"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A0ED003A-DE8D-4E26-B9F0-ACDF052EF824}" type="slidenum">
              <a:t>‹#›</a:t>
            </a:fld>
            <a:endParaRPr/>
          </a:p>
        </p:txBody>
      </p:sp>
      <p:sp>
        <p:nvSpPr>
          <p:cNvPr id="8" name="PlaceHolder 7"/>
          <p:cNvSpPr>
            <a:spLocks noGrp="1"/>
          </p:cNvSpPr>
          <p:nvPr>
            <p:ph type="dt" idx="4"/>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buNone/>
            </a:pPr>
            <a:endParaRPr lang="en-IN" sz="4400" b="0" strike="noStrike" spc="-1">
              <a:latin typeface="Arial"/>
            </a:endParaRPr>
          </a:p>
        </p:txBody>
      </p:sp>
      <p:sp>
        <p:nvSpPr>
          <p:cNvPr id="11" name="PlaceHolder 2"/>
          <p:cNvSpPr>
            <a:spLocks noGrp="1"/>
          </p:cNvSpPr>
          <p:nvPr>
            <p:ph type="subTitle"/>
          </p:nvPr>
        </p:nvSpPr>
        <p:spPr>
          <a:xfrm>
            <a:off x="609480" y="1604520"/>
            <a:ext cx="10972440" cy="3977280"/>
          </a:xfrm>
          <a:prstGeom prst="rect">
            <a:avLst/>
          </a:prstGeom>
          <a:noFill/>
          <a:ln w="0">
            <a:noFill/>
          </a:ln>
        </p:spPr>
        <p:txBody>
          <a:bodyPr lIns="0" tIns="0" rIns="0" bIns="0" anchor="ctr">
            <a:noAutofit/>
          </a:bodyPr>
          <a:lstStyle/>
          <a:p>
            <a:pPr algn="ctr">
              <a:buNone/>
            </a:pPr>
            <a:endParaRPr lang="en-IN" sz="3200" b="0" strike="noStrike" spc="-1">
              <a:latin typeface="Arial"/>
            </a:endParaRPr>
          </a:p>
        </p:txBody>
      </p:sp>
      <p:sp>
        <p:nvSpPr>
          <p:cNvPr id="4" name="PlaceHolder 3"/>
          <p:cNvSpPr>
            <a:spLocks noGrp="1"/>
          </p:cNvSpPr>
          <p:nvPr>
            <p:ph type="sldNum" idx="1"/>
          </p:nvPr>
        </p:nvSpPr>
        <p:spPr/>
        <p:txBody>
          <a:bodyPr/>
          <a:lstStyle/>
          <a:p>
            <a:fld id="{39414D0A-42D4-448A-93C0-9F023E44EBA2}" type="slidenum">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68"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buNone/>
            </a:pPr>
            <a:endParaRPr lang="en-IN" sz="4400" b="0" strike="noStrike" spc="-1">
              <a:latin typeface="Arial"/>
            </a:endParaRPr>
          </a:p>
        </p:txBody>
      </p:sp>
      <p:sp>
        <p:nvSpPr>
          <p:cNvPr id="69"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endParaRPr lang="en-IN" sz="3200" b="0" strike="noStrike" spc="-1">
              <a:latin typeface="Arial"/>
            </a:endParaRPr>
          </a:p>
        </p:txBody>
      </p:sp>
      <p:sp>
        <p:nvSpPr>
          <p:cNvPr id="70"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71" name="PlaceHolder 4"/>
          <p:cNvSpPr>
            <a:spLocks noGrp="1"/>
          </p:cNvSpPr>
          <p:nvPr>
            <p:ph/>
          </p:nvPr>
        </p:nvSpPr>
        <p:spPr>
          <a:xfrm>
            <a:off x="6231960" y="3682080"/>
            <a:ext cx="535428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0EB71FD9-4EA4-472B-ADBB-AC13E07BAA3F}" type="slidenum">
              <a:t>‹#›</a:t>
            </a:fld>
            <a:endParaRPr/>
          </a:p>
        </p:txBody>
      </p:sp>
      <p:sp>
        <p:nvSpPr>
          <p:cNvPr id="8" name="PlaceHolder 7"/>
          <p:cNvSpPr>
            <a:spLocks noGrp="1"/>
          </p:cNvSpPr>
          <p:nvPr>
            <p:ph type="dt" idx="4"/>
          </p:nvPr>
        </p:nvSpPr>
        <p:spPr/>
        <p:txBody>
          <a:body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buNone/>
            </a:pPr>
            <a:endParaRPr lang="en-IN" sz="4400" b="0" strike="noStrike" spc="-1">
              <a:latin typeface="Arial"/>
            </a:endParaRPr>
          </a:p>
        </p:txBody>
      </p:sp>
      <p:sp>
        <p:nvSpPr>
          <p:cNvPr id="73"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74"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75" name="PlaceHolder 4"/>
          <p:cNvSpPr>
            <a:spLocks noGrp="1"/>
          </p:cNvSpPr>
          <p:nvPr>
            <p:ph/>
          </p:nvPr>
        </p:nvSpPr>
        <p:spPr>
          <a:xfrm>
            <a:off x="609480" y="3682080"/>
            <a:ext cx="1097244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249FBD2E-E8A1-424F-A434-04C4CD344F3B}" type="slidenum">
              <a:t>‹#›</a:t>
            </a:fld>
            <a:endParaRPr/>
          </a:p>
        </p:txBody>
      </p:sp>
      <p:sp>
        <p:nvSpPr>
          <p:cNvPr id="8" name="PlaceHolder 7"/>
          <p:cNvSpPr>
            <a:spLocks noGrp="1"/>
          </p:cNvSpPr>
          <p:nvPr>
            <p:ph type="dt" idx="4"/>
          </p:nvPr>
        </p:nvSpPr>
        <p:spPr/>
        <p:txBody>
          <a:body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buNone/>
            </a:pPr>
            <a:endParaRPr lang="en-IN" sz="4400" b="0" strike="noStrike" spc="-1">
              <a:latin typeface="Arial"/>
            </a:endParaRPr>
          </a:p>
        </p:txBody>
      </p:sp>
      <p:sp>
        <p:nvSpPr>
          <p:cNvPr id="77" name="PlaceHolder 2"/>
          <p:cNvSpPr>
            <a:spLocks noGrp="1"/>
          </p:cNvSpPr>
          <p:nvPr>
            <p:ph/>
          </p:nvPr>
        </p:nvSpPr>
        <p:spPr>
          <a:xfrm>
            <a:off x="609480" y="1604520"/>
            <a:ext cx="1097244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78" name="PlaceHolder 3"/>
          <p:cNvSpPr>
            <a:spLocks noGrp="1"/>
          </p:cNvSpPr>
          <p:nvPr>
            <p:ph/>
          </p:nvPr>
        </p:nvSpPr>
        <p:spPr>
          <a:xfrm>
            <a:off x="609480" y="3682080"/>
            <a:ext cx="1097244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sldNum" idx="3"/>
          </p:nvPr>
        </p:nvSpPr>
        <p:spPr/>
        <p:txBody>
          <a:bodyPr/>
          <a:lstStyle/>
          <a:p>
            <a:fld id="{CBD5C2DC-F034-4DD9-8815-5B8E6A5005EE}" type="slidenum">
              <a:t>‹#›</a:t>
            </a:fld>
            <a:endParaRPr/>
          </a:p>
        </p:txBody>
      </p:sp>
      <p:sp>
        <p:nvSpPr>
          <p:cNvPr id="7" name="PlaceHolder 6"/>
          <p:cNvSpPr>
            <a:spLocks noGrp="1"/>
          </p:cNvSpPr>
          <p:nvPr>
            <p:ph type="dt" idx="4"/>
          </p:nvPr>
        </p:nvSpPr>
        <p:spPr/>
        <p:txBody>
          <a:body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buNone/>
            </a:pPr>
            <a:endParaRPr lang="en-IN" sz="4400" b="0" strike="noStrike" spc="-1">
              <a:latin typeface="Arial"/>
            </a:endParaRPr>
          </a:p>
        </p:txBody>
      </p:sp>
      <p:sp>
        <p:nvSpPr>
          <p:cNvPr id="80"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81"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82"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83" name="PlaceHolder 5"/>
          <p:cNvSpPr>
            <a:spLocks noGrp="1"/>
          </p:cNvSpPr>
          <p:nvPr>
            <p:ph/>
          </p:nvPr>
        </p:nvSpPr>
        <p:spPr>
          <a:xfrm>
            <a:off x="6231960" y="3682080"/>
            <a:ext cx="535428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7" name="PlaceHolder 6"/>
          <p:cNvSpPr>
            <a:spLocks noGrp="1"/>
          </p:cNvSpPr>
          <p:nvPr>
            <p:ph type="ftr" idx="2"/>
          </p:nvPr>
        </p:nvSpPr>
        <p:spPr/>
        <p:txBody>
          <a:bodyPr/>
          <a:lstStyle/>
          <a:p>
            <a:r>
              <a:t>Footer</a:t>
            </a:r>
          </a:p>
        </p:txBody>
      </p:sp>
      <p:sp>
        <p:nvSpPr>
          <p:cNvPr id="8" name="PlaceHolder 7"/>
          <p:cNvSpPr>
            <a:spLocks noGrp="1"/>
          </p:cNvSpPr>
          <p:nvPr>
            <p:ph type="sldNum" idx="3"/>
          </p:nvPr>
        </p:nvSpPr>
        <p:spPr/>
        <p:txBody>
          <a:bodyPr/>
          <a:lstStyle/>
          <a:p>
            <a:fld id="{2574B717-831D-44EF-AA79-20F8209E3FC5}" type="slidenum">
              <a:t>‹#›</a:t>
            </a:fld>
            <a:endParaRPr/>
          </a:p>
        </p:txBody>
      </p:sp>
      <p:sp>
        <p:nvSpPr>
          <p:cNvPr id="9" name="PlaceHolder 8"/>
          <p:cNvSpPr>
            <a:spLocks noGrp="1"/>
          </p:cNvSpPr>
          <p:nvPr>
            <p:ph type="dt" idx="4"/>
          </p:nvPr>
        </p:nvSpPr>
        <p:spPr/>
        <p:txBody>
          <a:body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84"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buNone/>
            </a:pPr>
            <a:endParaRPr lang="en-IN" sz="4400" b="0" strike="noStrike" spc="-1">
              <a:latin typeface="Arial"/>
            </a:endParaRPr>
          </a:p>
        </p:txBody>
      </p:sp>
      <p:sp>
        <p:nvSpPr>
          <p:cNvPr id="85" name="PlaceHolder 2"/>
          <p:cNvSpPr>
            <a:spLocks noGrp="1"/>
          </p:cNvSpPr>
          <p:nvPr>
            <p:ph/>
          </p:nvPr>
        </p:nvSpPr>
        <p:spPr>
          <a:xfrm>
            <a:off x="609480" y="1604520"/>
            <a:ext cx="353304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86" name="PlaceHolder 3"/>
          <p:cNvSpPr>
            <a:spLocks noGrp="1"/>
          </p:cNvSpPr>
          <p:nvPr>
            <p:ph/>
          </p:nvPr>
        </p:nvSpPr>
        <p:spPr>
          <a:xfrm>
            <a:off x="4319640" y="1604520"/>
            <a:ext cx="353304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87" name="PlaceHolder 4"/>
          <p:cNvSpPr>
            <a:spLocks noGrp="1"/>
          </p:cNvSpPr>
          <p:nvPr>
            <p:ph/>
          </p:nvPr>
        </p:nvSpPr>
        <p:spPr>
          <a:xfrm>
            <a:off x="8029800" y="1604520"/>
            <a:ext cx="353304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88" name="PlaceHolder 5"/>
          <p:cNvSpPr>
            <a:spLocks noGrp="1"/>
          </p:cNvSpPr>
          <p:nvPr>
            <p:ph/>
          </p:nvPr>
        </p:nvSpPr>
        <p:spPr>
          <a:xfrm>
            <a:off x="609480" y="3682080"/>
            <a:ext cx="353304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89" name="PlaceHolder 6"/>
          <p:cNvSpPr>
            <a:spLocks noGrp="1"/>
          </p:cNvSpPr>
          <p:nvPr>
            <p:ph/>
          </p:nvPr>
        </p:nvSpPr>
        <p:spPr>
          <a:xfrm>
            <a:off x="4319640" y="3682080"/>
            <a:ext cx="353304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90" name="PlaceHolder 7"/>
          <p:cNvSpPr>
            <a:spLocks noGrp="1"/>
          </p:cNvSpPr>
          <p:nvPr>
            <p:ph/>
          </p:nvPr>
        </p:nvSpPr>
        <p:spPr>
          <a:xfrm>
            <a:off x="8029800" y="3682080"/>
            <a:ext cx="353304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9" name="PlaceHolder 8"/>
          <p:cNvSpPr>
            <a:spLocks noGrp="1"/>
          </p:cNvSpPr>
          <p:nvPr>
            <p:ph type="ftr" idx="2"/>
          </p:nvPr>
        </p:nvSpPr>
        <p:spPr/>
        <p:txBody>
          <a:bodyPr/>
          <a:lstStyle/>
          <a:p>
            <a:r>
              <a:t>Footer</a:t>
            </a:r>
          </a:p>
        </p:txBody>
      </p:sp>
      <p:sp>
        <p:nvSpPr>
          <p:cNvPr id="10" name="PlaceHolder 9"/>
          <p:cNvSpPr>
            <a:spLocks noGrp="1"/>
          </p:cNvSpPr>
          <p:nvPr>
            <p:ph type="sldNum" idx="3"/>
          </p:nvPr>
        </p:nvSpPr>
        <p:spPr/>
        <p:txBody>
          <a:bodyPr/>
          <a:lstStyle/>
          <a:p>
            <a:fld id="{FDE10F48-83BB-43E0-8F30-5010125D6E4C}" type="slidenum">
              <a:t>‹#›</a:t>
            </a:fld>
            <a:endParaRPr/>
          </a:p>
        </p:txBody>
      </p:sp>
      <p:sp>
        <p:nvSpPr>
          <p:cNvPr id="11" name="PlaceHolder 10"/>
          <p:cNvSpPr>
            <a:spLocks noGrp="1"/>
          </p:cNvSpPr>
          <p:nvPr>
            <p:ph type="dt" idx="4"/>
          </p:nvPr>
        </p:nvSpPr>
        <p:spPr/>
        <p:txBody>
          <a:bodyPr/>
          <a:lstStyle/>
          <a:p>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sldNum" idx="5"/>
          </p:nvPr>
        </p:nvSpPr>
        <p:spPr/>
        <p:txBody>
          <a:bodyPr/>
          <a:lstStyle/>
          <a:p>
            <a:fld id="{2387FDD8-50E8-47DD-9716-FDF693D72AED}" type="slidenum">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00"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buNone/>
            </a:pPr>
            <a:endParaRPr lang="en-IN" sz="4400" b="0" strike="noStrike" spc="-1">
              <a:latin typeface="Arial"/>
            </a:endParaRPr>
          </a:p>
        </p:txBody>
      </p:sp>
      <p:sp>
        <p:nvSpPr>
          <p:cNvPr id="101" name="PlaceHolder 2"/>
          <p:cNvSpPr>
            <a:spLocks noGrp="1"/>
          </p:cNvSpPr>
          <p:nvPr>
            <p:ph type="subTitle"/>
          </p:nvPr>
        </p:nvSpPr>
        <p:spPr>
          <a:xfrm>
            <a:off x="609480" y="1604520"/>
            <a:ext cx="10972440" cy="3977280"/>
          </a:xfrm>
          <a:prstGeom prst="rect">
            <a:avLst/>
          </a:prstGeom>
          <a:noFill/>
          <a:ln w="0">
            <a:noFill/>
          </a:ln>
        </p:spPr>
        <p:txBody>
          <a:bodyPr lIns="0" tIns="0" rIns="0" bIns="0" anchor="ctr">
            <a:noAutofit/>
          </a:bodyPr>
          <a:lstStyle/>
          <a:p>
            <a:pPr algn="ctr">
              <a:buNone/>
            </a:pPr>
            <a:endParaRPr lang="en-IN" sz="3200" b="0" strike="noStrike" spc="-1">
              <a:latin typeface="Arial"/>
            </a:endParaRPr>
          </a:p>
        </p:txBody>
      </p:sp>
      <p:sp>
        <p:nvSpPr>
          <p:cNvPr id="4" name="PlaceHolder 3"/>
          <p:cNvSpPr>
            <a:spLocks noGrp="1"/>
          </p:cNvSpPr>
          <p:nvPr>
            <p:ph type="sldNum" idx="5"/>
          </p:nvPr>
        </p:nvSpPr>
        <p:spPr/>
        <p:txBody>
          <a:bodyPr/>
          <a:lstStyle/>
          <a:p>
            <a:fld id="{037F0E59-CB6A-472C-AA01-9EB22F1DB3A4}" type="slidenum">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buNone/>
            </a:pPr>
            <a:endParaRPr lang="en-IN" sz="4400" b="0" strike="noStrike" spc="-1">
              <a:latin typeface="Arial"/>
            </a:endParaRPr>
          </a:p>
        </p:txBody>
      </p:sp>
      <p:sp>
        <p:nvSpPr>
          <p:cNvPr id="103" name="PlaceHolder 2"/>
          <p:cNvSpPr>
            <a:spLocks noGrp="1"/>
          </p:cNvSpPr>
          <p:nvPr>
            <p:ph/>
          </p:nvPr>
        </p:nvSpPr>
        <p:spPr>
          <a:xfrm>
            <a:off x="609480" y="1604520"/>
            <a:ext cx="10972440" cy="3977280"/>
          </a:xfrm>
          <a:prstGeom prst="rect">
            <a:avLst/>
          </a:prstGeom>
          <a:noFill/>
          <a:ln w="0">
            <a:noFill/>
          </a:ln>
        </p:spPr>
        <p:txBody>
          <a:bodyPr lIns="0" tIns="0" rIns="0" bIns="0" anchor="t">
            <a:normAutofit/>
          </a:bodyPr>
          <a:lstStyle/>
          <a:p>
            <a:endParaRPr lang="en-IN" sz="3200" b="0" strike="noStrike" spc="-1">
              <a:latin typeface="Arial"/>
            </a:endParaRPr>
          </a:p>
        </p:txBody>
      </p:sp>
      <p:sp>
        <p:nvSpPr>
          <p:cNvPr id="4" name="PlaceHolder 3"/>
          <p:cNvSpPr>
            <a:spLocks noGrp="1"/>
          </p:cNvSpPr>
          <p:nvPr>
            <p:ph type="sldNum" idx="5"/>
          </p:nvPr>
        </p:nvSpPr>
        <p:spPr/>
        <p:txBody>
          <a:bodyPr/>
          <a:lstStyle/>
          <a:p>
            <a:fld id="{4309BE9F-1DC5-4F0B-A117-E9D81FB4A6AA}" type="slidenum">
              <a:t>‹#›</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buNone/>
            </a:pPr>
            <a:endParaRPr lang="en-IN" sz="4400" b="0" strike="noStrike" spc="-1">
              <a:latin typeface="Arial"/>
            </a:endParaRPr>
          </a:p>
        </p:txBody>
      </p:sp>
      <p:sp>
        <p:nvSpPr>
          <p:cNvPr id="105"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endParaRPr lang="en-IN" sz="3200" b="0" strike="noStrike" spc="-1">
              <a:latin typeface="Arial"/>
            </a:endParaRPr>
          </a:p>
        </p:txBody>
      </p:sp>
      <p:sp>
        <p:nvSpPr>
          <p:cNvPr id="106"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endParaRPr lang="en-IN" sz="3200" b="0" strike="noStrike" spc="-1">
              <a:latin typeface="Arial"/>
            </a:endParaRPr>
          </a:p>
        </p:txBody>
      </p:sp>
      <p:sp>
        <p:nvSpPr>
          <p:cNvPr id="5" name="PlaceHolder 4"/>
          <p:cNvSpPr>
            <a:spLocks noGrp="1"/>
          </p:cNvSpPr>
          <p:nvPr>
            <p:ph type="sldNum" idx="5"/>
          </p:nvPr>
        </p:nvSpPr>
        <p:spPr/>
        <p:txBody>
          <a:bodyPr/>
          <a:lstStyle/>
          <a:p>
            <a:fld id="{F6CFD5A0-710B-4CF5-B8FB-69B13F4B8DEC}" type="slidenum">
              <a:t>‹#›</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7"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buNone/>
            </a:pPr>
            <a:endParaRPr lang="en-IN" sz="4400" b="0" strike="noStrike" spc="-1">
              <a:latin typeface="Arial"/>
            </a:endParaRPr>
          </a:p>
        </p:txBody>
      </p:sp>
      <p:sp>
        <p:nvSpPr>
          <p:cNvPr id="3" name="PlaceHolder 2"/>
          <p:cNvSpPr>
            <a:spLocks noGrp="1"/>
          </p:cNvSpPr>
          <p:nvPr>
            <p:ph type="sldNum" idx="5"/>
          </p:nvPr>
        </p:nvSpPr>
        <p:spPr/>
        <p:txBody>
          <a:bodyPr/>
          <a:lstStyle/>
          <a:p>
            <a:fld id="{973EE4EC-6CF6-4363-9423-E42A6A8A7838}"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buNone/>
            </a:pPr>
            <a:endParaRPr lang="en-IN" sz="4400" b="0" strike="noStrike" spc="-1">
              <a:latin typeface="Arial"/>
            </a:endParaRPr>
          </a:p>
        </p:txBody>
      </p:sp>
      <p:sp>
        <p:nvSpPr>
          <p:cNvPr id="13" name="PlaceHolder 2"/>
          <p:cNvSpPr>
            <a:spLocks noGrp="1"/>
          </p:cNvSpPr>
          <p:nvPr>
            <p:ph/>
          </p:nvPr>
        </p:nvSpPr>
        <p:spPr>
          <a:xfrm>
            <a:off x="609480" y="1604520"/>
            <a:ext cx="10972440" cy="3977280"/>
          </a:xfrm>
          <a:prstGeom prst="rect">
            <a:avLst/>
          </a:prstGeom>
          <a:noFill/>
          <a:ln w="0">
            <a:noFill/>
          </a:ln>
        </p:spPr>
        <p:txBody>
          <a:bodyPr lIns="0" tIns="0" rIns="0" bIns="0" anchor="t">
            <a:normAutofit/>
          </a:bodyPr>
          <a:lstStyle/>
          <a:p>
            <a:endParaRPr lang="en-IN" sz="3200" b="0" strike="noStrike" spc="-1">
              <a:latin typeface="Arial"/>
            </a:endParaRPr>
          </a:p>
        </p:txBody>
      </p:sp>
      <p:sp>
        <p:nvSpPr>
          <p:cNvPr id="4" name="PlaceHolder 3"/>
          <p:cNvSpPr>
            <a:spLocks noGrp="1"/>
          </p:cNvSpPr>
          <p:nvPr>
            <p:ph type="sldNum" idx="1"/>
          </p:nvPr>
        </p:nvSpPr>
        <p:spPr/>
        <p:txBody>
          <a:bodyPr/>
          <a:lstStyle/>
          <a:p>
            <a:fld id="{3C769057-4BF7-425B-8E23-95D6E64F154C}" type="slidenum">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8" name="PlaceHolder 1"/>
          <p:cNvSpPr>
            <a:spLocks noGrp="1"/>
          </p:cNvSpPr>
          <p:nvPr>
            <p:ph type="subTitle"/>
          </p:nvPr>
        </p:nvSpPr>
        <p:spPr>
          <a:xfrm>
            <a:off x="609480" y="273600"/>
            <a:ext cx="10972440" cy="5307840"/>
          </a:xfrm>
          <a:prstGeom prst="rect">
            <a:avLst/>
          </a:prstGeom>
          <a:noFill/>
          <a:ln w="0">
            <a:noFill/>
          </a:ln>
        </p:spPr>
        <p:txBody>
          <a:bodyPr lIns="0" tIns="0" rIns="0" bIns="0" anchor="ctr">
            <a:noAutofit/>
          </a:bodyPr>
          <a:lstStyle/>
          <a:p>
            <a:pPr algn="ctr">
              <a:buNone/>
            </a:pPr>
            <a:endParaRPr lang="en-IN" sz="3200" b="0" strike="noStrike" spc="-1">
              <a:latin typeface="Arial"/>
            </a:endParaRPr>
          </a:p>
        </p:txBody>
      </p:sp>
      <p:sp>
        <p:nvSpPr>
          <p:cNvPr id="3" name="PlaceHolder 2"/>
          <p:cNvSpPr>
            <a:spLocks noGrp="1"/>
          </p:cNvSpPr>
          <p:nvPr>
            <p:ph type="sldNum" idx="5"/>
          </p:nvPr>
        </p:nvSpPr>
        <p:spPr/>
        <p:txBody>
          <a:bodyPr/>
          <a:lstStyle/>
          <a:p>
            <a:fld id="{D07ABBDC-A0A4-439E-A884-96F9AC7A53CE}" type="slidenum">
              <a:t>‹#›</a:t>
            </a:fld>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09"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buNone/>
            </a:pPr>
            <a:endParaRPr lang="en-IN" sz="4400" b="0" strike="noStrike" spc="-1">
              <a:latin typeface="Arial"/>
            </a:endParaRPr>
          </a:p>
        </p:txBody>
      </p:sp>
      <p:sp>
        <p:nvSpPr>
          <p:cNvPr id="110"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111"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endParaRPr lang="en-IN" sz="3200" b="0" strike="noStrike" spc="-1">
              <a:latin typeface="Arial"/>
            </a:endParaRPr>
          </a:p>
        </p:txBody>
      </p:sp>
      <p:sp>
        <p:nvSpPr>
          <p:cNvPr id="112"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6" name="PlaceHolder 5"/>
          <p:cNvSpPr>
            <a:spLocks noGrp="1"/>
          </p:cNvSpPr>
          <p:nvPr>
            <p:ph type="sldNum" idx="5"/>
          </p:nvPr>
        </p:nvSpPr>
        <p:spPr/>
        <p:txBody>
          <a:bodyPr/>
          <a:lstStyle/>
          <a:p>
            <a:fld id="{58FCA05C-97F7-42AD-848B-21DB1D066E2A}" type="slidenum">
              <a:t>‹#›</a:t>
            </a:fld>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13"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buNone/>
            </a:pPr>
            <a:endParaRPr lang="en-IN" sz="4400" b="0" strike="noStrike" spc="-1">
              <a:latin typeface="Arial"/>
            </a:endParaRPr>
          </a:p>
        </p:txBody>
      </p:sp>
      <p:sp>
        <p:nvSpPr>
          <p:cNvPr id="114"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endParaRPr lang="en-IN" sz="3200" b="0" strike="noStrike" spc="-1">
              <a:latin typeface="Arial"/>
            </a:endParaRPr>
          </a:p>
        </p:txBody>
      </p:sp>
      <p:sp>
        <p:nvSpPr>
          <p:cNvPr id="115"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116" name="PlaceHolder 4"/>
          <p:cNvSpPr>
            <a:spLocks noGrp="1"/>
          </p:cNvSpPr>
          <p:nvPr>
            <p:ph/>
          </p:nvPr>
        </p:nvSpPr>
        <p:spPr>
          <a:xfrm>
            <a:off x="6231960" y="3682080"/>
            <a:ext cx="535428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6" name="PlaceHolder 5"/>
          <p:cNvSpPr>
            <a:spLocks noGrp="1"/>
          </p:cNvSpPr>
          <p:nvPr>
            <p:ph type="sldNum" idx="5"/>
          </p:nvPr>
        </p:nvSpPr>
        <p:spPr/>
        <p:txBody>
          <a:bodyPr/>
          <a:lstStyle/>
          <a:p>
            <a:fld id="{490199F5-013D-4CFD-841A-C31F220E1DC8}" type="slidenum">
              <a:t>‹#›</a:t>
            </a:fld>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17"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buNone/>
            </a:pPr>
            <a:endParaRPr lang="en-IN" sz="4400" b="0" strike="noStrike" spc="-1">
              <a:latin typeface="Arial"/>
            </a:endParaRPr>
          </a:p>
        </p:txBody>
      </p:sp>
      <p:sp>
        <p:nvSpPr>
          <p:cNvPr id="118"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119"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120" name="PlaceHolder 4"/>
          <p:cNvSpPr>
            <a:spLocks noGrp="1"/>
          </p:cNvSpPr>
          <p:nvPr>
            <p:ph/>
          </p:nvPr>
        </p:nvSpPr>
        <p:spPr>
          <a:xfrm>
            <a:off x="609480" y="3682080"/>
            <a:ext cx="1097244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6" name="PlaceHolder 5"/>
          <p:cNvSpPr>
            <a:spLocks noGrp="1"/>
          </p:cNvSpPr>
          <p:nvPr>
            <p:ph type="sldNum" idx="5"/>
          </p:nvPr>
        </p:nvSpPr>
        <p:spPr/>
        <p:txBody>
          <a:bodyPr/>
          <a:lstStyle/>
          <a:p>
            <a:fld id="{6E850185-DDAC-4659-AFB1-14C6BB73D769}" type="slidenum">
              <a:t>‹#›</a:t>
            </a:fld>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21"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buNone/>
            </a:pPr>
            <a:endParaRPr lang="en-IN" sz="4400" b="0" strike="noStrike" spc="-1">
              <a:latin typeface="Arial"/>
            </a:endParaRPr>
          </a:p>
        </p:txBody>
      </p:sp>
      <p:sp>
        <p:nvSpPr>
          <p:cNvPr id="122" name="PlaceHolder 2"/>
          <p:cNvSpPr>
            <a:spLocks noGrp="1"/>
          </p:cNvSpPr>
          <p:nvPr>
            <p:ph/>
          </p:nvPr>
        </p:nvSpPr>
        <p:spPr>
          <a:xfrm>
            <a:off x="609480" y="1604520"/>
            <a:ext cx="1097244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123" name="PlaceHolder 3"/>
          <p:cNvSpPr>
            <a:spLocks noGrp="1"/>
          </p:cNvSpPr>
          <p:nvPr>
            <p:ph/>
          </p:nvPr>
        </p:nvSpPr>
        <p:spPr>
          <a:xfrm>
            <a:off x="609480" y="3682080"/>
            <a:ext cx="1097244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5" name="PlaceHolder 4"/>
          <p:cNvSpPr>
            <a:spLocks noGrp="1"/>
          </p:cNvSpPr>
          <p:nvPr>
            <p:ph type="sldNum" idx="5"/>
          </p:nvPr>
        </p:nvSpPr>
        <p:spPr/>
        <p:txBody>
          <a:bodyPr/>
          <a:lstStyle/>
          <a:p>
            <a:fld id="{08AB0030-51A6-4356-B4BF-C740630A19B6}" type="slidenum">
              <a:t>‹#›</a:t>
            </a:fld>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24"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buNone/>
            </a:pPr>
            <a:endParaRPr lang="en-IN" sz="4400" b="0" strike="noStrike" spc="-1">
              <a:latin typeface="Arial"/>
            </a:endParaRPr>
          </a:p>
        </p:txBody>
      </p:sp>
      <p:sp>
        <p:nvSpPr>
          <p:cNvPr id="125"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126"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127"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128" name="PlaceHolder 5"/>
          <p:cNvSpPr>
            <a:spLocks noGrp="1"/>
          </p:cNvSpPr>
          <p:nvPr>
            <p:ph/>
          </p:nvPr>
        </p:nvSpPr>
        <p:spPr>
          <a:xfrm>
            <a:off x="6231960" y="3682080"/>
            <a:ext cx="535428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7" name="PlaceHolder 6"/>
          <p:cNvSpPr>
            <a:spLocks noGrp="1"/>
          </p:cNvSpPr>
          <p:nvPr>
            <p:ph type="sldNum" idx="5"/>
          </p:nvPr>
        </p:nvSpPr>
        <p:spPr/>
        <p:txBody>
          <a:bodyPr/>
          <a:lstStyle/>
          <a:p>
            <a:fld id="{06DADBDD-0523-4174-964F-F47D775056EF}" type="slidenum">
              <a:t>‹#›</a:t>
            </a:fld>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29"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buNone/>
            </a:pPr>
            <a:endParaRPr lang="en-IN" sz="4400" b="0" strike="noStrike" spc="-1">
              <a:latin typeface="Arial"/>
            </a:endParaRPr>
          </a:p>
        </p:txBody>
      </p:sp>
      <p:sp>
        <p:nvSpPr>
          <p:cNvPr id="130" name="PlaceHolder 2"/>
          <p:cNvSpPr>
            <a:spLocks noGrp="1"/>
          </p:cNvSpPr>
          <p:nvPr>
            <p:ph/>
          </p:nvPr>
        </p:nvSpPr>
        <p:spPr>
          <a:xfrm>
            <a:off x="609480" y="1604520"/>
            <a:ext cx="353304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131" name="PlaceHolder 3"/>
          <p:cNvSpPr>
            <a:spLocks noGrp="1"/>
          </p:cNvSpPr>
          <p:nvPr>
            <p:ph/>
          </p:nvPr>
        </p:nvSpPr>
        <p:spPr>
          <a:xfrm>
            <a:off x="4319640" y="1604520"/>
            <a:ext cx="353304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132" name="PlaceHolder 4"/>
          <p:cNvSpPr>
            <a:spLocks noGrp="1"/>
          </p:cNvSpPr>
          <p:nvPr>
            <p:ph/>
          </p:nvPr>
        </p:nvSpPr>
        <p:spPr>
          <a:xfrm>
            <a:off x="8029800" y="1604520"/>
            <a:ext cx="353304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133" name="PlaceHolder 5"/>
          <p:cNvSpPr>
            <a:spLocks noGrp="1"/>
          </p:cNvSpPr>
          <p:nvPr>
            <p:ph/>
          </p:nvPr>
        </p:nvSpPr>
        <p:spPr>
          <a:xfrm>
            <a:off x="609480" y="3682080"/>
            <a:ext cx="353304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134" name="PlaceHolder 6"/>
          <p:cNvSpPr>
            <a:spLocks noGrp="1"/>
          </p:cNvSpPr>
          <p:nvPr>
            <p:ph/>
          </p:nvPr>
        </p:nvSpPr>
        <p:spPr>
          <a:xfrm>
            <a:off x="4319640" y="3682080"/>
            <a:ext cx="353304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135" name="PlaceHolder 7"/>
          <p:cNvSpPr>
            <a:spLocks noGrp="1"/>
          </p:cNvSpPr>
          <p:nvPr>
            <p:ph/>
          </p:nvPr>
        </p:nvSpPr>
        <p:spPr>
          <a:xfrm>
            <a:off x="8029800" y="3682080"/>
            <a:ext cx="353304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9" name="PlaceHolder 8"/>
          <p:cNvSpPr>
            <a:spLocks noGrp="1"/>
          </p:cNvSpPr>
          <p:nvPr>
            <p:ph type="sldNum" idx="5"/>
          </p:nvPr>
        </p:nvSpPr>
        <p:spPr/>
        <p:txBody>
          <a:bodyPr/>
          <a:lstStyle/>
          <a:p>
            <a:fld id="{BC1A2CEE-EF1B-42EF-BF5C-C088B1E46818}"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buNone/>
            </a:pPr>
            <a:endParaRPr lang="en-IN" sz="4400" b="0" strike="noStrike" spc="-1">
              <a:latin typeface="Arial"/>
            </a:endParaRPr>
          </a:p>
        </p:txBody>
      </p:sp>
      <p:sp>
        <p:nvSpPr>
          <p:cNvPr id="15"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endParaRPr lang="en-IN" sz="3200" b="0" strike="noStrike" spc="-1">
              <a:latin typeface="Arial"/>
            </a:endParaRPr>
          </a:p>
        </p:txBody>
      </p:sp>
      <p:sp>
        <p:nvSpPr>
          <p:cNvPr id="16"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endParaRPr lang="en-IN" sz="3200" b="0" strike="noStrike" spc="-1">
              <a:latin typeface="Arial"/>
            </a:endParaRPr>
          </a:p>
        </p:txBody>
      </p:sp>
      <p:sp>
        <p:nvSpPr>
          <p:cNvPr id="5" name="PlaceHolder 4"/>
          <p:cNvSpPr>
            <a:spLocks noGrp="1"/>
          </p:cNvSpPr>
          <p:nvPr>
            <p:ph type="sldNum" idx="1"/>
          </p:nvPr>
        </p:nvSpPr>
        <p:spPr/>
        <p:txBody>
          <a:bodyPr/>
          <a:lstStyle/>
          <a:p>
            <a:fld id="{D684CC40-4B8B-4BFD-8C13-7A69DCA143E3}"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buNone/>
            </a:pPr>
            <a:endParaRPr lang="en-IN" sz="4400" b="0" strike="noStrike" spc="-1">
              <a:latin typeface="Arial"/>
            </a:endParaRPr>
          </a:p>
        </p:txBody>
      </p:sp>
      <p:sp>
        <p:nvSpPr>
          <p:cNvPr id="3" name="PlaceHolder 2"/>
          <p:cNvSpPr>
            <a:spLocks noGrp="1"/>
          </p:cNvSpPr>
          <p:nvPr>
            <p:ph type="sldNum" idx="1"/>
          </p:nvPr>
        </p:nvSpPr>
        <p:spPr/>
        <p:txBody>
          <a:bodyPr/>
          <a:lstStyle/>
          <a:p>
            <a:fld id="{32D14A31-38AC-47A8-AC06-2126203B7AFD}" type="slidenum">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609480" y="273600"/>
            <a:ext cx="10972440" cy="5307840"/>
          </a:xfrm>
          <a:prstGeom prst="rect">
            <a:avLst/>
          </a:prstGeom>
          <a:noFill/>
          <a:ln w="0">
            <a:noFill/>
          </a:ln>
        </p:spPr>
        <p:txBody>
          <a:bodyPr lIns="0" tIns="0" rIns="0" bIns="0" anchor="ctr">
            <a:noAutofit/>
          </a:bodyPr>
          <a:lstStyle/>
          <a:p>
            <a:pPr algn="ctr">
              <a:buNone/>
            </a:pPr>
            <a:endParaRPr lang="en-IN" sz="3200" b="0" strike="noStrike" spc="-1">
              <a:latin typeface="Arial"/>
            </a:endParaRPr>
          </a:p>
        </p:txBody>
      </p:sp>
      <p:sp>
        <p:nvSpPr>
          <p:cNvPr id="3" name="PlaceHolder 2"/>
          <p:cNvSpPr>
            <a:spLocks noGrp="1"/>
          </p:cNvSpPr>
          <p:nvPr>
            <p:ph type="sldNum" idx="1"/>
          </p:nvPr>
        </p:nvSpPr>
        <p:spPr/>
        <p:txBody>
          <a:bodyPr/>
          <a:lstStyle/>
          <a:p>
            <a:fld id="{5265C36A-5174-4B0C-B571-3014F431A62D}" type="slidenum">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buNone/>
            </a:pPr>
            <a:endParaRPr lang="en-IN" sz="4400" b="0" strike="noStrike" spc="-1">
              <a:latin typeface="Arial"/>
            </a:endParaRPr>
          </a:p>
        </p:txBody>
      </p:sp>
      <p:sp>
        <p:nvSpPr>
          <p:cNvPr id="20"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21"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endParaRPr lang="en-IN" sz="3200" b="0" strike="noStrike" spc="-1">
              <a:latin typeface="Arial"/>
            </a:endParaRPr>
          </a:p>
        </p:txBody>
      </p:sp>
      <p:sp>
        <p:nvSpPr>
          <p:cNvPr id="22"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6" name="PlaceHolder 5"/>
          <p:cNvSpPr>
            <a:spLocks noGrp="1"/>
          </p:cNvSpPr>
          <p:nvPr>
            <p:ph type="sldNum" idx="1"/>
          </p:nvPr>
        </p:nvSpPr>
        <p:spPr/>
        <p:txBody>
          <a:bodyPr/>
          <a:lstStyle/>
          <a:p>
            <a:fld id="{EA762189-A87F-40E4-A14C-A82BBE458855}" type="slidenum">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buNone/>
            </a:pPr>
            <a:endParaRPr lang="en-IN" sz="4400" b="0" strike="noStrike" spc="-1">
              <a:latin typeface="Arial"/>
            </a:endParaRPr>
          </a:p>
        </p:txBody>
      </p:sp>
      <p:sp>
        <p:nvSpPr>
          <p:cNvPr id="24"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endParaRPr lang="en-IN" sz="3200" b="0" strike="noStrike" spc="-1">
              <a:latin typeface="Arial"/>
            </a:endParaRPr>
          </a:p>
        </p:txBody>
      </p:sp>
      <p:sp>
        <p:nvSpPr>
          <p:cNvPr id="25"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26" name="PlaceHolder 4"/>
          <p:cNvSpPr>
            <a:spLocks noGrp="1"/>
          </p:cNvSpPr>
          <p:nvPr>
            <p:ph/>
          </p:nvPr>
        </p:nvSpPr>
        <p:spPr>
          <a:xfrm>
            <a:off x="6231960" y="3682080"/>
            <a:ext cx="535428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6" name="PlaceHolder 5"/>
          <p:cNvSpPr>
            <a:spLocks noGrp="1"/>
          </p:cNvSpPr>
          <p:nvPr>
            <p:ph type="sldNum" idx="1"/>
          </p:nvPr>
        </p:nvSpPr>
        <p:spPr/>
        <p:txBody>
          <a:bodyPr/>
          <a:lstStyle/>
          <a:p>
            <a:fld id="{B06DF8AE-3EC7-49E5-81DA-AF25589DFA07}" type="slidenum">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buNone/>
            </a:pPr>
            <a:endParaRPr lang="en-IN" sz="4400" b="0" strike="noStrike" spc="-1">
              <a:latin typeface="Arial"/>
            </a:endParaRPr>
          </a:p>
        </p:txBody>
      </p:sp>
      <p:sp>
        <p:nvSpPr>
          <p:cNvPr id="28"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29"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30" name="PlaceHolder 4"/>
          <p:cNvSpPr>
            <a:spLocks noGrp="1"/>
          </p:cNvSpPr>
          <p:nvPr>
            <p:ph/>
          </p:nvPr>
        </p:nvSpPr>
        <p:spPr>
          <a:xfrm>
            <a:off x="609480" y="3682080"/>
            <a:ext cx="10972440" cy="1896840"/>
          </a:xfrm>
          <a:prstGeom prst="rect">
            <a:avLst/>
          </a:prstGeom>
          <a:noFill/>
          <a:ln w="0">
            <a:noFill/>
          </a:ln>
        </p:spPr>
        <p:txBody>
          <a:bodyPr lIns="0" tIns="0" rIns="0" bIns="0" anchor="t">
            <a:normAutofit/>
          </a:bodyPr>
          <a:lstStyle/>
          <a:p>
            <a:endParaRPr lang="en-IN" sz="3200" b="0" strike="noStrike" spc="-1">
              <a:latin typeface="Arial"/>
            </a:endParaRPr>
          </a:p>
        </p:txBody>
      </p:sp>
      <p:sp>
        <p:nvSpPr>
          <p:cNvPr id="6" name="PlaceHolder 5"/>
          <p:cNvSpPr>
            <a:spLocks noGrp="1"/>
          </p:cNvSpPr>
          <p:nvPr>
            <p:ph type="sldNum" idx="1"/>
          </p:nvPr>
        </p:nvSpPr>
        <p:spPr/>
        <p:txBody>
          <a:bodyPr/>
          <a:lstStyle/>
          <a:p>
            <a:fld id="{98E09D5D-A43C-431E-AAE7-6684AA742EF2}"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2.pn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 name="Rectangle 6"/>
          <p:cNvSpPr/>
          <p:nvPr/>
        </p:nvSpPr>
        <p:spPr>
          <a:xfrm>
            <a:off x="0" y="1155240"/>
            <a:ext cx="12189240" cy="15480"/>
          </a:xfrm>
          <a:prstGeom prst="rect">
            <a:avLst/>
          </a:prstGeom>
          <a:solidFill>
            <a:srgbClr val="A7A9AC"/>
          </a:solidFill>
          <a:ln>
            <a:noFill/>
          </a:ln>
        </p:spPr>
        <p:style>
          <a:lnRef idx="2">
            <a:schemeClr val="accent1">
              <a:shade val="50000"/>
            </a:schemeClr>
          </a:lnRef>
          <a:fillRef idx="1">
            <a:schemeClr val="accent1"/>
          </a:fillRef>
          <a:effectRef idx="0">
            <a:schemeClr val="accent1"/>
          </a:effectRef>
          <a:fontRef idx="minor"/>
        </p:style>
      </p:sp>
      <p:pic>
        <p:nvPicPr>
          <p:cNvPr id="11" name="Picture 7"/>
          <p:cNvPicPr/>
          <p:nvPr/>
        </p:nvPicPr>
        <p:blipFill>
          <a:blip r:embed="rId14"/>
          <a:stretch/>
        </p:blipFill>
        <p:spPr>
          <a:xfrm>
            <a:off x="10807560" y="105840"/>
            <a:ext cx="1204200" cy="901080"/>
          </a:xfrm>
          <a:prstGeom prst="rect">
            <a:avLst/>
          </a:prstGeom>
          <a:ln w="0">
            <a:noFill/>
          </a:ln>
        </p:spPr>
      </p:pic>
      <p:sp>
        <p:nvSpPr>
          <p:cNvPr id="2" name="Rectangle 8"/>
          <p:cNvSpPr/>
          <p:nvPr/>
        </p:nvSpPr>
        <p:spPr>
          <a:xfrm>
            <a:off x="0" y="6497640"/>
            <a:ext cx="12189240" cy="15480"/>
          </a:xfrm>
          <a:prstGeom prst="rect">
            <a:avLst/>
          </a:prstGeom>
          <a:solidFill>
            <a:srgbClr val="A7A9AC"/>
          </a:solidFill>
          <a:ln>
            <a:noFill/>
          </a:ln>
        </p:spPr>
        <p:style>
          <a:lnRef idx="2">
            <a:schemeClr val="accent1">
              <a:shade val="50000"/>
            </a:schemeClr>
          </a:lnRef>
          <a:fillRef idx="1">
            <a:schemeClr val="accent1"/>
          </a:fillRef>
          <a:effectRef idx="0">
            <a:schemeClr val="accent1"/>
          </a:effectRef>
          <a:fontRef idx="minor"/>
        </p:style>
      </p:sp>
      <p:sp>
        <p:nvSpPr>
          <p:cNvPr id="3" name="TextBox 9"/>
          <p:cNvSpPr/>
          <p:nvPr/>
        </p:nvSpPr>
        <p:spPr>
          <a:xfrm>
            <a:off x="5502960" y="6591960"/>
            <a:ext cx="1107720" cy="36396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buNone/>
            </a:pPr>
            <a:r>
              <a:rPr lang="en-US" sz="900" b="0" strike="noStrike" spc="-1">
                <a:solidFill>
                  <a:srgbClr val="BFBFBF"/>
                </a:solidFill>
                <a:latin typeface="Myriad Pro Light"/>
                <a:ea typeface="DejaVu Sans"/>
              </a:rPr>
              <a:t>© 2021oneM2M</a:t>
            </a:r>
            <a:endParaRPr lang="en-IN" sz="900" b="0" strike="noStrike" spc="-1">
              <a:latin typeface="Arial"/>
            </a:endParaRPr>
          </a:p>
          <a:p>
            <a:pPr>
              <a:lnSpc>
                <a:spcPct val="100000"/>
              </a:lnSpc>
              <a:buNone/>
            </a:pPr>
            <a:endParaRPr lang="en-IN" sz="900" b="0" strike="noStrike" spc="-1">
              <a:latin typeface="Arial"/>
            </a:endParaRPr>
          </a:p>
        </p:txBody>
      </p:sp>
      <p:sp>
        <p:nvSpPr>
          <p:cNvPr id="4" name="Rectangle 8"/>
          <p:cNvSpPr/>
          <p:nvPr/>
        </p:nvSpPr>
        <p:spPr>
          <a:xfrm>
            <a:off x="0" y="0"/>
            <a:ext cx="12189240" cy="21715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sp>
        <p:nvSpPr>
          <p:cNvPr id="5" name="Rectangle 6"/>
          <p:cNvSpPr/>
          <p:nvPr/>
        </p:nvSpPr>
        <p:spPr>
          <a:xfrm>
            <a:off x="0" y="4285440"/>
            <a:ext cx="12189240" cy="2569680"/>
          </a:xfrm>
          <a:prstGeom prst="rect">
            <a:avLst/>
          </a:prstGeom>
          <a:solidFill>
            <a:srgbClr val="A7A9AC"/>
          </a:solidFill>
          <a:ln>
            <a:noFill/>
          </a:ln>
        </p:spPr>
        <p:style>
          <a:lnRef idx="2">
            <a:schemeClr val="accent1">
              <a:shade val="50000"/>
            </a:schemeClr>
          </a:lnRef>
          <a:fillRef idx="1">
            <a:schemeClr val="accent1"/>
          </a:fillRef>
          <a:effectRef idx="0">
            <a:schemeClr val="accent1"/>
          </a:effectRef>
          <a:fontRef idx="minor"/>
        </p:style>
      </p:sp>
      <p:pic>
        <p:nvPicPr>
          <p:cNvPr id="6" name="Picture 7"/>
          <p:cNvPicPr/>
          <p:nvPr/>
        </p:nvPicPr>
        <p:blipFill>
          <a:blip r:embed="rId15"/>
          <a:stretch/>
        </p:blipFill>
        <p:spPr>
          <a:xfrm>
            <a:off x="4647600" y="194040"/>
            <a:ext cx="2476080" cy="1853640"/>
          </a:xfrm>
          <a:prstGeom prst="rect">
            <a:avLst/>
          </a:prstGeom>
          <a:ln w="0">
            <a:noFill/>
          </a:ln>
        </p:spPr>
      </p:pic>
      <p:sp>
        <p:nvSpPr>
          <p:cNvPr id="7" name="PlaceHolder 1"/>
          <p:cNvSpPr>
            <a:spLocks noGrp="1"/>
          </p:cNvSpPr>
          <p:nvPr>
            <p:ph type="sldNum" idx="1"/>
          </p:nvPr>
        </p:nvSpPr>
        <p:spPr>
          <a:xfrm>
            <a:off x="11697480" y="6492960"/>
            <a:ext cx="491400" cy="362160"/>
          </a:xfrm>
          <a:prstGeom prst="rect">
            <a:avLst/>
          </a:prstGeom>
          <a:noFill/>
          <a:ln w="0">
            <a:noFill/>
          </a:ln>
        </p:spPr>
        <p:txBody>
          <a:bodyPr lIns="90000" tIns="45000" rIns="90000" bIns="45000" anchor="ctr">
            <a:noAutofit/>
          </a:bodyPr>
          <a:lstStyle>
            <a:lvl1pPr algn="r">
              <a:lnSpc>
                <a:spcPct val="100000"/>
              </a:lnSpc>
              <a:buNone/>
              <a:defRPr lang="en-US" sz="1200" b="0" strike="noStrike" spc="-1">
                <a:solidFill>
                  <a:srgbClr val="989798"/>
                </a:solidFill>
                <a:latin typeface="Myriad Pro"/>
              </a:defRPr>
            </a:lvl1pPr>
          </a:lstStyle>
          <a:p>
            <a:pPr algn="r">
              <a:lnSpc>
                <a:spcPct val="100000"/>
              </a:lnSpc>
              <a:buNone/>
            </a:pPr>
            <a:fld id="{87BBD0BE-168C-43BC-BDDE-65881997B0C9}" type="slidenum">
              <a:rPr lang="en-US" sz="1200" b="0" strike="noStrike" spc="-1">
                <a:solidFill>
                  <a:srgbClr val="989798"/>
                </a:solidFill>
                <a:latin typeface="Myriad Pro"/>
              </a:rPr>
              <a:t>‹#›</a:t>
            </a:fld>
            <a:endParaRPr lang="en-IN" sz="1200" b="0" strike="noStrike" spc="-1">
              <a:latin typeface="Times New Roman"/>
            </a:endParaRPr>
          </a:p>
        </p:txBody>
      </p:sp>
      <p:sp>
        <p:nvSpPr>
          <p:cNvPr id="8" name="PlaceHolder 2"/>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buNone/>
            </a:pPr>
            <a:r>
              <a:rPr lang="en-IN" sz="4400" b="0" strike="noStrike" spc="-1">
                <a:latin typeface="Arial"/>
              </a:rPr>
              <a:t>Click to edit the title text format</a:t>
            </a:r>
          </a:p>
        </p:txBody>
      </p:sp>
      <p:sp>
        <p:nvSpPr>
          <p:cNvPr id="9" name="PlaceHolder 3"/>
          <p:cNvSpPr>
            <a:spLocks noGrp="1"/>
          </p:cNvSpPr>
          <p:nvPr>
            <p:ph type="body"/>
          </p:nvPr>
        </p:nvSpPr>
        <p:spPr>
          <a:xfrm>
            <a:off x="609480" y="1604520"/>
            <a:ext cx="10972440" cy="397728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en-IN"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IN" sz="2800" b="0" strike="noStrike" spc="-1">
                <a:latin typeface="Arial"/>
              </a:rPr>
              <a:t>Second Outline Level</a:t>
            </a:r>
          </a:p>
          <a:p>
            <a:pPr marL="1296000" lvl="2" indent="-288000">
              <a:spcBef>
                <a:spcPts val="850"/>
              </a:spcBef>
              <a:buClr>
                <a:srgbClr val="000000"/>
              </a:buClr>
              <a:buSzPct val="45000"/>
              <a:buFont typeface="Wingdings" charset="2"/>
              <a:buChar char=""/>
            </a:pPr>
            <a:r>
              <a:rPr lang="en-IN" sz="2400" b="0" strike="noStrike" spc="-1">
                <a:latin typeface="Arial"/>
              </a:rPr>
              <a:t>Third Outline Level</a:t>
            </a:r>
          </a:p>
          <a:p>
            <a:pPr marL="1728000" lvl="3" indent="-216000">
              <a:spcBef>
                <a:spcPts val="567"/>
              </a:spcBef>
              <a:buClr>
                <a:srgbClr val="000000"/>
              </a:buClr>
              <a:buSzPct val="75000"/>
              <a:buFont typeface="Symbol" charset="2"/>
              <a:buChar char=""/>
            </a:pPr>
            <a:r>
              <a:rPr lang="en-IN" sz="2000" b="0" strike="noStrike" spc="-1">
                <a:latin typeface="Arial"/>
              </a:rPr>
              <a:t>Fourth Outline Level</a:t>
            </a:r>
          </a:p>
          <a:p>
            <a:pPr marL="2160000" lvl="4" indent="-216000">
              <a:spcBef>
                <a:spcPts val="283"/>
              </a:spcBef>
              <a:buClr>
                <a:srgbClr val="000000"/>
              </a:buClr>
              <a:buSzPct val="45000"/>
              <a:buFont typeface="Wingdings" charset="2"/>
              <a:buChar char=""/>
            </a:pPr>
            <a:r>
              <a:rPr lang="en-IN" sz="2000" b="0" strike="noStrike" spc="-1">
                <a:latin typeface="Arial"/>
              </a:rPr>
              <a:t>Fifth Outline Level</a:t>
            </a:r>
          </a:p>
          <a:p>
            <a:pPr marL="2592000" lvl="5" indent="-216000">
              <a:spcBef>
                <a:spcPts val="283"/>
              </a:spcBef>
              <a:buClr>
                <a:srgbClr val="000000"/>
              </a:buClr>
              <a:buSzPct val="45000"/>
              <a:buFont typeface="Wingdings" charset="2"/>
              <a:buChar char=""/>
            </a:pPr>
            <a:r>
              <a:rPr lang="en-IN" sz="2000" b="0" strike="noStrike" spc="-1">
                <a:latin typeface="Arial"/>
              </a:rPr>
              <a:t>Sixth Outline Level</a:t>
            </a:r>
          </a:p>
          <a:p>
            <a:pPr marL="3024000" lvl="6" indent="-216000">
              <a:spcBef>
                <a:spcPts val="283"/>
              </a:spcBef>
              <a:buClr>
                <a:srgbClr val="000000"/>
              </a:buClr>
              <a:buSzPct val="45000"/>
              <a:buFont typeface="Wingdings" charset="2"/>
              <a:buChar char=""/>
            </a:pPr>
            <a:r>
              <a:rPr lang="en-IN"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 name="Rectangle 6"/>
          <p:cNvSpPr/>
          <p:nvPr/>
        </p:nvSpPr>
        <p:spPr>
          <a:xfrm>
            <a:off x="0" y="1155240"/>
            <a:ext cx="12189240" cy="15480"/>
          </a:xfrm>
          <a:prstGeom prst="rect">
            <a:avLst/>
          </a:prstGeom>
          <a:solidFill>
            <a:srgbClr val="A7A9AC"/>
          </a:solidFill>
          <a:ln>
            <a:noFill/>
          </a:ln>
        </p:spPr>
        <p:style>
          <a:lnRef idx="2">
            <a:schemeClr val="accent1">
              <a:shade val="50000"/>
            </a:schemeClr>
          </a:lnRef>
          <a:fillRef idx="1">
            <a:schemeClr val="accent1"/>
          </a:fillRef>
          <a:effectRef idx="0">
            <a:schemeClr val="accent1"/>
          </a:effectRef>
          <a:fontRef idx="minor"/>
        </p:style>
      </p:sp>
      <p:pic>
        <p:nvPicPr>
          <p:cNvPr id="47" name="Picture 7"/>
          <p:cNvPicPr/>
          <p:nvPr/>
        </p:nvPicPr>
        <p:blipFill>
          <a:blip r:embed="rId14"/>
          <a:stretch/>
        </p:blipFill>
        <p:spPr>
          <a:xfrm>
            <a:off x="10807560" y="105840"/>
            <a:ext cx="1204200" cy="901080"/>
          </a:xfrm>
          <a:prstGeom prst="rect">
            <a:avLst/>
          </a:prstGeom>
          <a:ln w="0">
            <a:noFill/>
          </a:ln>
        </p:spPr>
      </p:pic>
      <p:sp>
        <p:nvSpPr>
          <p:cNvPr id="48" name="Rectangle 8"/>
          <p:cNvSpPr/>
          <p:nvPr/>
        </p:nvSpPr>
        <p:spPr>
          <a:xfrm>
            <a:off x="0" y="6497640"/>
            <a:ext cx="12189240" cy="15480"/>
          </a:xfrm>
          <a:prstGeom prst="rect">
            <a:avLst/>
          </a:prstGeom>
          <a:solidFill>
            <a:srgbClr val="A7A9AC"/>
          </a:solidFill>
          <a:ln>
            <a:noFill/>
          </a:ln>
        </p:spPr>
        <p:style>
          <a:lnRef idx="2">
            <a:schemeClr val="accent1">
              <a:shade val="50000"/>
            </a:schemeClr>
          </a:lnRef>
          <a:fillRef idx="1">
            <a:schemeClr val="accent1"/>
          </a:fillRef>
          <a:effectRef idx="0">
            <a:schemeClr val="accent1"/>
          </a:effectRef>
          <a:fontRef idx="minor"/>
        </p:style>
      </p:sp>
      <p:sp>
        <p:nvSpPr>
          <p:cNvPr id="49" name="TextBox 9"/>
          <p:cNvSpPr/>
          <p:nvPr/>
        </p:nvSpPr>
        <p:spPr>
          <a:xfrm>
            <a:off x="5502960" y="6591960"/>
            <a:ext cx="1107720" cy="36396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buNone/>
            </a:pPr>
            <a:r>
              <a:rPr lang="en-US" sz="900" b="0" strike="noStrike" spc="-1">
                <a:solidFill>
                  <a:srgbClr val="BFBFBF"/>
                </a:solidFill>
                <a:latin typeface="Myriad Pro Light"/>
                <a:ea typeface="DejaVu Sans"/>
              </a:rPr>
              <a:t>© 2021oneM2M</a:t>
            </a:r>
            <a:endParaRPr lang="en-IN" sz="900" b="0" strike="noStrike" spc="-1">
              <a:latin typeface="Arial"/>
            </a:endParaRPr>
          </a:p>
          <a:p>
            <a:pPr>
              <a:lnSpc>
                <a:spcPct val="100000"/>
              </a:lnSpc>
              <a:buNone/>
            </a:pPr>
            <a:endParaRPr lang="en-IN" sz="900" b="0" strike="noStrike" spc="-1">
              <a:latin typeface="Arial"/>
            </a:endParaRPr>
          </a:p>
        </p:txBody>
      </p:sp>
      <p:sp>
        <p:nvSpPr>
          <p:cNvPr id="50" name="PlaceHolder 1"/>
          <p:cNvSpPr>
            <a:spLocks noGrp="1"/>
          </p:cNvSpPr>
          <p:nvPr>
            <p:ph type="ftr" idx="2"/>
          </p:nvPr>
        </p:nvSpPr>
        <p:spPr>
          <a:xfrm>
            <a:off x="4038480" y="6356520"/>
            <a:ext cx="4111920" cy="362160"/>
          </a:xfrm>
          <a:prstGeom prst="rect">
            <a:avLst/>
          </a:prstGeom>
          <a:noFill/>
          <a:ln w="0">
            <a:noFill/>
          </a:ln>
        </p:spPr>
        <p:txBody>
          <a:bodyPr lIns="90000" tIns="45000" rIns="90000" bIns="45000" anchor="t">
            <a:noAutofit/>
          </a:bodyPr>
          <a:lstStyle>
            <a:lvl1pPr algn="ctr">
              <a:lnSpc>
                <a:spcPct val="100000"/>
              </a:lnSpc>
              <a:buNone/>
              <a:defRPr lang="en-IN" sz="1400" b="0" strike="noStrike" spc="-1">
                <a:latin typeface="Times New Roman"/>
              </a:defRPr>
            </a:lvl1pPr>
          </a:lstStyle>
          <a:p>
            <a:pPr algn="ctr">
              <a:lnSpc>
                <a:spcPct val="100000"/>
              </a:lnSpc>
              <a:buNone/>
            </a:pPr>
            <a:r>
              <a:rPr lang="en-IN" sz="1400" b="0" strike="noStrike" spc="-1">
                <a:latin typeface="Times New Roman"/>
              </a:rPr>
              <a:t>&lt;footer&gt;</a:t>
            </a:r>
          </a:p>
        </p:txBody>
      </p:sp>
      <p:sp>
        <p:nvSpPr>
          <p:cNvPr id="51" name="PlaceHolder 2"/>
          <p:cNvSpPr>
            <a:spLocks noGrp="1"/>
          </p:cNvSpPr>
          <p:nvPr>
            <p:ph type="sldNum" idx="3"/>
          </p:nvPr>
        </p:nvSpPr>
        <p:spPr>
          <a:xfrm>
            <a:off x="11697480" y="6492960"/>
            <a:ext cx="491400" cy="362160"/>
          </a:xfrm>
          <a:prstGeom prst="rect">
            <a:avLst/>
          </a:prstGeom>
          <a:noFill/>
          <a:ln w="0">
            <a:noFill/>
          </a:ln>
        </p:spPr>
        <p:txBody>
          <a:bodyPr lIns="90000" tIns="45000" rIns="90000" bIns="45000" anchor="ctr">
            <a:noAutofit/>
          </a:bodyPr>
          <a:lstStyle>
            <a:lvl1pPr algn="r">
              <a:lnSpc>
                <a:spcPct val="100000"/>
              </a:lnSpc>
              <a:buNone/>
              <a:defRPr lang="en-US" sz="1200" b="0" strike="noStrike" spc="-1">
                <a:solidFill>
                  <a:srgbClr val="989798"/>
                </a:solidFill>
                <a:latin typeface="Myriad Pro"/>
              </a:defRPr>
            </a:lvl1pPr>
          </a:lstStyle>
          <a:p>
            <a:pPr algn="r">
              <a:lnSpc>
                <a:spcPct val="100000"/>
              </a:lnSpc>
              <a:buNone/>
            </a:pPr>
            <a:fld id="{E8823DBF-6314-4509-BA11-599F4979E166}" type="slidenum">
              <a:rPr lang="en-US" sz="1200" b="0" strike="noStrike" spc="-1">
                <a:solidFill>
                  <a:srgbClr val="989798"/>
                </a:solidFill>
                <a:latin typeface="Myriad Pro"/>
              </a:rPr>
              <a:t>‹#›</a:t>
            </a:fld>
            <a:endParaRPr lang="en-IN" sz="1200" b="0" strike="noStrike" spc="-1">
              <a:latin typeface="Times New Roman"/>
            </a:endParaRPr>
          </a:p>
        </p:txBody>
      </p:sp>
      <p:sp>
        <p:nvSpPr>
          <p:cNvPr id="52" name="PlaceHolder 3"/>
          <p:cNvSpPr>
            <a:spLocks noGrp="1"/>
          </p:cNvSpPr>
          <p:nvPr>
            <p:ph type="dt" idx="4"/>
          </p:nvPr>
        </p:nvSpPr>
        <p:spPr>
          <a:xfrm>
            <a:off x="838080" y="6356520"/>
            <a:ext cx="2740320" cy="362160"/>
          </a:xfrm>
          <a:prstGeom prst="rect">
            <a:avLst/>
          </a:prstGeom>
          <a:noFill/>
          <a:ln w="0">
            <a:noFill/>
          </a:ln>
        </p:spPr>
        <p:txBody>
          <a:bodyPr lIns="90000" tIns="45000" rIns="90000" bIns="45000" anchor="t">
            <a:noAutofit/>
          </a:bodyPr>
          <a:lstStyle>
            <a:lvl1pPr>
              <a:defRPr lang="en-IN" sz="1400" b="0" strike="noStrike" spc="-1">
                <a:latin typeface="Times New Roman"/>
              </a:defRPr>
            </a:lvl1pPr>
          </a:lstStyle>
          <a:p>
            <a:r>
              <a:rPr lang="en-IN" sz="1400" b="0" strike="noStrike" spc="-1">
                <a:latin typeface="Times New Roman"/>
              </a:rPr>
              <a:t>&lt;date/time&gt;</a:t>
            </a:r>
          </a:p>
        </p:txBody>
      </p:sp>
      <p:sp>
        <p:nvSpPr>
          <p:cNvPr id="53" name="PlaceHolder 4"/>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buNone/>
            </a:pPr>
            <a:r>
              <a:rPr lang="en-IN" sz="4400" b="0" strike="noStrike" spc="-1">
                <a:latin typeface="Arial"/>
              </a:rPr>
              <a:t>Click to edit the title text format</a:t>
            </a:r>
          </a:p>
        </p:txBody>
      </p:sp>
      <p:sp>
        <p:nvSpPr>
          <p:cNvPr id="54" name="PlaceHolder 5"/>
          <p:cNvSpPr>
            <a:spLocks noGrp="1"/>
          </p:cNvSpPr>
          <p:nvPr>
            <p:ph type="body"/>
          </p:nvPr>
        </p:nvSpPr>
        <p:spPr>
          <a:xfrm>
            <a:off x="609480" y="1604520"/>
            <a:ext cx="10972440" cy="397728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en-IN"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IN" sz="2800" b="0" strike="noStrike" spc="-1">
                <a:latin typeface="Arial"/>
              </a:rPr>
              <a:t>Second Outline Level</a:t>
            </a:r>
          </a:p>
          <a:p>
            <a:pPr marL="1296000" lvl="2" indent="-288000">
              <a:spcBef>
                <a:spcPts val="850"/>
              </a:spcBef>
              <a:buClr>
                <a:srgbClr val="000000"/>
              </a:buClr>
              <a:buSzPct val="45000"/>
              <a:buFont typeface="Wingdings" charset="2"/>
              <a:buChar char=""/>
            </a:pPr>
            <a:r>
              <a:rPr lang="en-IN" sz="2400" b="0" strike="noStrike" spc="-1">
                <a:latin typeface="Arial"/>
              </a:rPr>
              <a:t>Third Outline Level</a:t>
            </a:r>
          </a:p>
          <a:p>
            <a:pPr marL="1728000" lvl="3" indent="-216000">
              <a:spcBef>
                <a:spcPts val="567"/>
              </a:spcBef>
              <a:buClr>
                <a:srgbClr val="000000"/>
              </a:buClr>
              <a:buSzPct val="75000"/>
              <a:buFont typeface="Symbol" charset="2"/>
              <a:buChar char=""/>
            </a:pPr>
            <a:r>
              <a:rPr lang="en-IN" sz="2000" b="0" strike="noStrike" spc="-1">
                <a:latin typeface="Arial"/>
              </a:rPr>
              <a:t>Fourth Outline Level</a:t>
            </a:r>
          </a:p>
          <a:p>
            <a:pPr marL="2160000" lvl="4" indent="-216000">
              <a:spcBef>
                <a:spcPts val="283"/>
              </a:spcBef>
              <a:buClr>
                <a:srgbClr val="000000"/>
              </a:buClr>
              <a:buSzPct val="45000"/>
              <a:buFont typeface="Wingdings" charset="2"/>
              <a:buChar char=""/>
            </a:pPr>
            <a:r>
              <a:rPr lang="en-IN" sz="2000" b="0" strike="noStrike" spc="-1">
                <a:latin typeface="Arial"/>
              </a:rPr>
              <a:t>Fifth Outline Level</a:t>
            </a:r>
          </a:p>
          <a:p>
            <a:pPr marL="2592000" lvl="5" indent="-216000">
              <a:spcBef>
                <a:spcPts val="283"/>
              </a:spcBef>
              <a:buClr>
                <a:srgbClr val="000000"/>
              </a:buClr>
              <a:buSzPct val="45000"/>
              <a:buFont typeface="Wingdings" charset="2"/>
              <a:buChar char=""/>
            </a:pPr>
            <a:r>
              <a:rPr lang="en-IN" sz="2000" b="0" strike="noStrike" spc="-1">
                <a:latin typeface="Arial"/>
              </a:rPr>
              <a:t>Sixth Outline Level</a:t>
            </a:r>
          </a:p>
          <a:p>
            <a:pPr marL="3024000" lvl="6" indent="-216000">
              <a:spcBef>
                <a:spcPts val="283"/>
              </a:spcBef>
              <a:buClr>
                <a:srgbClr val="000000"/>
              </a:buClr>
              <a:buSzPct val="45000"/>
              <a:buFont typeface="Wingdings" charset="2"/>
              <a:buChar char=""/>
            </a:pPr>
            <a:r>
              <a:rPr lang="en-IN"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1" name="Rectangle 6"/>
          <p:cNvSpPr/>
          <p:nvPr/>
        </p:nvSpPr>
        <p:spPr>
          <a:xfrm>
            <a:off x="0" y="1155240"/>
            <a:ext cx="12189240" cy="15480"/>
          </a:xfrm>
          <a:prstGeom prst="rect">
            <a:avLst/>
          </a:prstGeom>
          <a:solidFill>
            <a:srgbClr val="A7A9AC"/>
          </a:solidFill>
          <a:ln>
            <a:noFill/>
          </a:ln>
        </p:spPr>
        <p:style>
          <a:lnRef idx="2">
            <a:schemeClr val="accent1">
              <a:shade val="50000"/>
            </a:schemeClr>
          </a:lnRef>
          <a:fillRef idx="1">
            <a:schemeClr val="accent1"/>
          </a:fillRef>
          <a:effectRef idx="0">
            <a:schemeClr val="accent1"/>
          </a:effectRef>
          <a:fontRef idx="minor"/>
        </p:style>
      </p:sp>
      <p:pic>
        <p:nvPicPr>
          <p:cNvPr id="92" name="Picture 7"/>
          <p:cNvPicPr/>
          <p:nvPr/>
        </p:nvPicPr>
        <p:blipFill>
          <a:blip r:embed="rId14"/>
          <a:stretch/>
        </p:blipFill>
        <p:spPr>
          <a:xfrm>
            <a:off x="10807560" y="105840"/>
            <a:ext cx="1204200" cy="901080"/>
          </a:xfrm>
          <a:prstGeom prst="rect">
            <a:avLst/>
          </a:prstGeom>
          <a:ln w="0">
            <a:noFill/>
          </a:ln>
        </p:spPr>
      </p:pic>
      <p:sp>
        <p:nvSpPr>
          <p:cNvPr id="93" name="Rectangle 8"/>
          <p:cNvSpPr/>
          <p:nvPr/>
        </p:nvSpPr>
        <p:spPr>
          <a:xfrm>
            <a:off x="0" y="6497640"/>
            <a:ext cx="12189240" cy="15480"/>
          </a:xfrm>
          <a:prstGeom prst="rect">
            <a:avLst/>
          </a:prstGeom>
          <a:solidFill>
            <a:srgbClr val="A7A9AC"/>
          </a:solidFill>
          <a:ln>
            <a:noFill/>
          </a:ln>
        </p:spPr>
        <p:style>
          <a:lnRef idx="2">
            <a:schemeClr val="accent1">
              <a:shade val="50000"/>
            </a:schemeClr>
          </a:lnRef>
          <a:fillRef idx="1">
            <a:schemeClr val="accent1"/>
          </a:fillRef>
          <a:effectRef idx="0">
            <a:schemeClr val="accent1"/>
          </a:effectRef>
          <a:fontRef idx="minor"/>
        </p:style>
      </p:sp>
      <p:sp>
        <p:nvSpPr>
          <p:cNvPr id="94" name="TextBox 9"/>
          <p:cNvSpPr/>
          <p:nvPr/>
        </p:nvSpPr>
        <p:spPr>
          <a:xfrm>
            <a:off x="5531760" y="6591960"/>
            <a:ext cx="1144440" cy="36396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buNone/>
            </a:pPr>
            <a:r>
              <a:rPr lang="en-US" sz="900" b="0" strike="noStrike" spc="-1">
                <a:solidFill>
                  <a:srgbClr val="BFBFBF"/>
                </a:solidFill>
                <a:latin typeface="Myriad Pro Light"/>
                <a:ea typeface="DejaVu Sans"/>
              </a:rPr>
              <a:t>© 2022 oneM2M</a:t>
            </a:r>
            <a:endParaRPr lang="en-IN" sz="900" b="0" strike="noStrike" spc="-1">
              <a:latin typeface="Arial"/>
            </a:endParaRPr>
          </a:p>
          <a:p>
            <a:pPr>
              <a:lnSpc>
                <a:spcPct val="100000"/>
              </a:lnSpc>
              <a:buNone/>
            </a:pPr>
            <a:endParaRPr lang="en-IN" sz="900" b="0" strike="noStrike" spc="-1">
              <a:latin typeface="Arial"/>
            </a:endParaRPr>
          </a:p>
        </p:txBody>
      </p:sp>
      <p:sp>
        <p:nvSpPr>
          <p:cNvPr id="95" name="Rectangle 8"/>
          <p:cNvSpPr/>
          <p:nvPr/>
        </p:nvSpPr>
        <p:spPr>
          <a:xfrm>
            <a:off x="0" y="0"/>
            <a:ext cx="12189240" cy="21715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pic>
        <p:nvPicPr>
          <p:cNvPr id="96" name="Picture 7"/>
          <p:cNvPicPr/>
          <p:nvPr/>
        </p:nvPicPr>
        <p:blipFill>
          <a:blip r:embed="rId15"/>
          <a:stretch/>
        </p:blipFill>
        <p:spPr>
          <a:xfrm>
            <a:off x="523440" y="305640"/>
            <a:ext cx="2476080" cy="1853640"/>
          </a:xfrm>
          <a:prstGeom prst="rect">
            <a:avLst/>
          </a:prstGeom>
          <a:ln w="0">
            <a:noFill/>
          </a:ln>
        </p:spPr>
      </p:pic>
      <p:sp>
        <p:nvSpPr>
          <p:cNvPr id="97" name="PlaceHolder 1"/>
          <p:cNvSpPr>
            <a:spLocks noGrp="1"/>
          </p:cNvSpPr>
          <p:nvPr>
            <p:ph type="sldNum" idx="5"/>
          </p:nvPr>
        </p:nvSpPr>
        <p:spPr>
          <a:xfrm>
            <a:off x="11697480" y="6492960"/>
            <a:ext cx="491400" cy="362160"/>
          </a:xfrm>
          <a:prstGeom prst="rect">
            <a:avLst/>
          </a:prstGeom>
          <a:noFill/>
          <a:ln w="0">
            <a:noFill/>
          </a:ln>
        </p:spPr>
        <p:txBody>
          <a:bodyPr lIns="90000" tIns="45000" rIns="90000" bIns="45000" anchor="ctr">
            <a:noAutofit/>
          </a:bodyPr>
          <a:lstStyle>
            <a:lvl1pPr algn="r">
              <a:lnSpc>
                <a:spcPct val="100000"/>
              </a:lnSpc>
              <a:buNone/>
              <a:defRPr lang="en-US" sz="1200" b="0" strike="noStrike" spc="-1">
                <a:solidFill>
                  <a:srgbClr val="989798"/>
                </a:solidFill>
                <a:latin typeface="Myriad Pro"/>
              </a:defRPr>
            </a:lvl1pPr>
          </a:lstStyle>
          <a:p>
            <a:pPr algn="r">
              <a:lnSpc>
                <a:spcPct val="100000"/>
              </a:lnSpc>
              <a:buNone/>
            </a:pPr>
            <a:fld id="{4C665B6B-552E-4328-A031-A2FBD867A992}" type="slidenum">
              <a:rPr lang="en-US" sz="1200" b="0" strike="noStrike" spc="-1">
                <a:solidFill>
                  <a:srgbClr val="989798"/>
                </a:solidFill>
                <a:latin typeface="Myriad Pro"/>
              </a:rPr>
              <a:t>‹#›</a:t>
            </a:fld>
            <a:endParaRPr lang="en-IN" sz="1200" b="0" strike="noStrike" spc="-1">
              <a:latin typeface="Times New Roman"/>
            </a:endParaRPr>
          </a:p>
        </p:txBody>
      </p:sp>
      <p:sp>
        <p:nvSpPr>
          <p:cNvPr id="98" name="PlaceHolder 2"/>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algn="ctr">
              <a:buNone/>
            </a:pPr>
            <a:r>
              <a:rPr lang="en-IN" sz="4400" b="0" strike="noStrike" spc="-1">
                <a:latin typeface="Arial"/>
              </a:rPr>
              <a:t>Click to edit the title text format</a:t>
            </a:r>
          </a:p>
        </p:txBody>
      </p:sp>
      <p:sp>
        <p:nvSpPr>
          <p:cNvPr id="99" name="PlaceHolder 3"/>
          <p:cNvSpPr>
            <a:spLocks noGrp="1"/>
          </p:cNvSpPr>
          <p:nvPr>
            <p:ph type="body"/>
          </p:nvPr>
        </p:nvSpPr>
        <p:spPr>
          <a:xfrm>
            <a:off x="609480" y="1604520"/>
            <a:ext cx="10972440" cy="397728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en-IN"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IN" sz="2800" b="0" strike="noStrike" spc="-1">
                <a:latin typeface="Arial"/>
              </a:rPr>
              <a:t>Second Outline Level</a:t>
            </a:r>
          </a:p>
          <a:p>
            <a:pPr marL="1296000" lvl="2" indent="-288000">
              <a:spcBef>
                <a:spcPts val="850"/>
              </a:spcBef>
              <a:buClr>
                <a:srgbClr val="000000"/>
              </a:buClr>
              <a:buSzPct val="45000"/>
              <a:buFont typeface="Wingdings" charset="2"/>
              <a:buChar char=""/>
            </a:pPr>
            <a:r>
              <a:rPr lang="en-IN" sz="2400" b="0" strike="noStrike" spc="-1">
                <a:latin typeface="Arial"/>
              </a:rPr>
              <a:t>Third Outline Level</a:t>
            </a:r>
          </a:p>
          <a:p>
            <a:pPr marL="1728000" lvl="3" indent="-216000">
              <a:spcBef>
                <a:spcPts val="567"/>
              </a:spcBef>
              <a:buClr>
                <a:srgbClr val="000000"/>
              </a:buClr>
              <a:buSzPct val="75000"/>
              <a:buFont typeface="Symbol" charset="2"/>
              <a:buChar char=""/>
            </a:pPr>
            <a:r>
              <a:rPr lang="en-IN" sz="2000" b="0" strike="noStrike" spc="-1">
                <a:latin typeface="Arial"/>
              </a:rPr>
              <a:t>Fourth Outline Level</a:t>
            </a:r>
          </a:p>
          <a:p>
            <a:pPr marL="2160000" lvl="4" indent="-216000">
              <a:spcBef>
                <a:spcPts val="283"/>
              </a:spcBef>
              <a:buClr>
                <a:srgbClr val="000000"/>
              </a:buClr>
              <a:buSzPct val="45000"/>
              <a:buFont typeface="Wingdings" charset="2"/>
              <a:buChar char=""/>
            </a:pPr>
            <a:r>
              <a:rPr lang="en-IN" sz="2000" b="0" strike="noStrike" spc="-1">
                <a:latin typeface="Arial"/>
              </a:rPr>
              <a:t>Fifth Outline Level</a:t>
            </a:r>
          </a:p>
          <a:p>
            <a:pPr marL="2592000" lvl="5" indent="-216000">
              <a:spcBef>
                <a:spcPts val="283"/>
              </a:spcBef>
              <a:buClr>
                <a:srgbClr val="000000"/>
              </a:buClr>
              <a:buSzPct val="45000"/>
              <a:buFont typeface="Wingdings" charset="2"/>
              <a:buChar char=""/>
            </a:pPr>
            <a:r>
              <a:rPr lang="en-IN" sz="2000" b="0" strike="noStrike" spc="-1">
                <a:latin typeface="Arial"/>
              </a:rPr>
              <a:t>Sixth Outline Level</a:t>
            </a:r>
          </a:p>
          <a:p>
            <a:pPr marL="3024000" lvl="6" indent="-216000">
              <a:spcBef>
                <a:spcPts val="283"/>
              </a:spcBef>
              <a:buClr>
                <a:srgbClr val="000000"/>
              </a:buClr>
              <a:buSzPct val="45000"/>
              <a:buFont typeface="Wingdings" charset="2"/>
              <a:buChar char=""/>
            </a:pPr>
            <a:r>
              <a:rPr lang="en-IN"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hyperlink" Target="https://www.onem2m.org/" TargetMode="External"/><Relationship Id="rId3" Type="http://schemas.openxmlformats.org/officeDocument/2006/relationships/hyperlink" Target="https://twitter.com/oneM2M" TargetMode="External"/><Relationship Id="rId7" Type="http://schemas.openxmlformats.org/officeDocument/2006/relationships/hyperlink" Target="https://www.linkedin.com/company/onem2m/" TargetMode="External"/><Relationship Id="rId12"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hyperlink" Target="https://wiki.onem2m.org/index.php?title=Main_Page" TargetMode="External"/><Relationship Id="rId5" Type="http://schemas.openxmlformats.org/officeDocument/2006/relationships/hyperlink" Target="https://www.youtube.com/c/Onem2mOrg" TargetMode="External"/><Relationship Id="rId10" Type="http://schemas.openxmlformats.org/officeDocument/2006/relationships/image" Target="../media/image6.png"/><Relationship Id="rId4" Type="http://schemas.openxmlformats.org/officeDocument/2006/relationships/image" Target="../media/image3.png"/><Relationship Id="rId9" Type="http://schemas.openxmlformats.org/officeDocument/2006/relationships/hyperlink" Target="https://github.com/oneM2M-Tutorials" TargetMode="External"/><Relationship Id="rId14" Type="http://schemas.openxmlformats.org/officeDocument/2006/relationships/image" Target="../media/image8.png"/></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8" Type="http://schemas.openxmlformats.org/officeDocument/2006/relationships/hyperlink" Target="https://github.com/oneM2M-Tutorials" TargetMode="External"/><Relationship Id="rId13"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5.png"/><Relationship Id="rId12" Type="http://schemas.openxmlformats.org/officeDocument/2006/relationships/hyperlink" Target="https://www.onem2m.org/" TargetMode="External"/><Relationship Id="rId2" Type="http://schemas.openxmlformats.org/officeDocument/2006/relationships/hyperlink" Target="https://twitter.com/oneM2M" TargetMode="External"/><Relationship Id="rId1" Type="http://schemas.openxmlformats.org/officeDocument/2006/relationships/slideLayout" Target="../slideLayouts/slideLayout25.xml"/><Relationship Id="rId6" Type="http://schemas.openxmlformats.org/officeDocument/2006/relationships/hyperlink" Target="https://www.linkedin.com/company/onem2m/" TargetMode="External"/><Relationship Id="rId11" Type="http://schemas.openxmlformats.org/officeDocument/2006/relationships/image" Target="../media/image7.png"/><Relationship Id="rId5" Type="http://schemas.openxmlformats.org/officeDocument/2006/relationships/image" Target="../media/image4.png"/><Relationship Id="rId10" Type="http://schemas.openxmlformats.org/officeDocument/2006/relationships/hyperlink" Target="https://wiki.onem2m.org/index.php?title=Main_Page" TargetMode="External"/><Relationship Id="rId4" Type="http://schemas.openxmlformats.org/officeDocument/2006/relationships/hyperlink" Target="https://www.youtube.com/c/Onem2mOrg" TargetMode="External"/><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PlaceHolder 1"/>
          <p:cNvSpPr>
            <a:spLocks noGrp="1"/>
          </p:cNvSpPr>
          <p:nvPr>
            <p:ph type="title"/>
          </p:nvPr>
        </p:nvSpPr>
        <p:spPr>
          <a:xfrm>
            <a:off x="447840" y="2068496"/>
            <a:ext cx="11293200" cy="2082663"/>
          </a:xfrm>
          <a:prstGeom prst="rect">
            <a:avLst/>
          </a:prstGeom>
          <a:noFill/>
          <a:ln w="0">
            <a:noFill/>
          </a:ln>
        </p:spPr>
        <p:txBody>
          <a:bodyPr lIns="0" tIns="0" rIns="0" bIns="0" anchor="b">
            <a:noAutofit/>
          </a:bodyPr>
          <a:lstStyle/>
          <a:p>
            <a:pPr algn="ctr">
              <a:lnSpc>
                <a:spcPct val="90000"/>
              </a:lnSpc>
              <a:buNone/>
            </a:pPr>
            <a:r>
              <a:rPr lang="en-US" sz="3600" b="1" strike="noStrike" spc="-1" dirty="0">
                <a:solidFill>
                  <a:srgbClr val="C63133"/>
                </a:solidFill>
                <a:latin typeface="Myriad Pro"/>
              </a:rPr>
              <a:t>Service Subscription Determination for a Resource</a:t>
            </a:r>
            <a:endParaRPr lang="en-IN" sz="3600" b="0" strike="noStrike" spc="-1" dirty="0">
              <a:latin typeface="Arial"/>
            </a:endParaRPr>
          </a:p>
        </p:txBody>
      </p:sp>
      <p:sp>
        <p:nvSpPr>
          <p:cNvPr id="143" name="PlaceHolder 2"/>
          <p:cNvSpPr>
            <a:spLocks noGrp="1"/>
          </p:cNvSpPr>
          <p:nvPr>
            <p:ph type="subTitle"/>
          </p:nvPr>
        </p:nvSpPr>
        <p:spPr>
          <a:xfrm>
            <a:off x="1525440" y="4669655"/>
            <a:ext cx="9141120" cy="1544714"/>
          </a:xfrm>
          <a:prstGeom prst="rect">
            <a:avLst/>
          </a:prstGeom>
          <a:noFill/>
          <a:ln w="0">
            <a:noFill/>
          </a:ln>
        </p:spPr>
        <p:txBody>
          <a:bodyPr lIns="0" tIns="0" rIns="0" bIns="0" anchor="t">
            <a:normAutofit fontScale="97000"/>
          </a:bodyPr>
          <a:lstStyle/>
          <a:p>
            <a:pPr algn="ctr">
              <a:lnSpc>
                <a:spcPct val="90000"/>
              </a:lnSpc>
              <a:spcBef>
                <a:spcPts val="1001"/>
              </a:spcBef>
              <a:buNone/>
              <a:tabLst>
                <a:tab pos="0" algn="l"/>
              </a:tabLst>
            </a:pPr>
            <a:r>
              <a:rPr lang="en-US" sz="2400" b="0" strike="noStrike" spc="-1" dirty="0">
                <a:solidFill>
                  <a:srgbClr val="FFFFFF"/>
                </a:solidFill>
                <a:latin typeface="Myriad Pro"/>
              </a:rPr>
              <a:t>Rahul Jha</a:t>
            </a:r>
            <a:endParaRPr lang="en-IN" sz="2400" b="0" strike="noStrike" spc="-1" dirty="0">
              <a:latin typeface="Arial"/>
            </a:endParaRPr>
          </a:p>
          <a:p>
            <a:pPr algn="ctr">
              <a:lnSpc>
                <a:spcPct val="90000"/>
              </a:lnSpc>
              <a:spcBef>
                <a:spcPts val="1001"/>
              </a:spcBef>
              <a:buNone/>
              <a:tabLst>
                <a:tab pos="0" algn="l"/>
              </a:tabLst>
            </a:pPr>
            <a:r>
              <a:rPr lang="en-US" sz="2400" b="0" strike="noStrike" spc="-1" dirty="0">
                <a:solidFill>
                  <a:srgbClr val="FFFFFF"/>
                </a:solidFill>
                <a:latin typeface="Myriad Pro"/>
              </a:rPr>
              <a:t>Poornima Shandilya</a:t>
            </a:r>
            <a:endParaRPr lang="en-IN" sz="2400" b="0" strike="noStrike" spc="-1" dirty="0">
              <a:latin typeface="Arial"/>
            </a:endParaRPr>
          </a:p>
          <a:p>
            <a:pPr algn="ctr">
              <a:lnSpc>
                <a:spcPct val="90000"/>
              </a:lnSpc>
              <a:spcBef>
                <a:spcPts val="1001"/>
              </a:spcBef>
              <a:buNone/>
              <a:tabLst>
                <a:tab pos="0" algn="l"/>
              </a:tabLst>
            </a:pPr>
            <a:r>
              <a:rPr lang="en-US" sz="2400" b="0" strike="noStrike" spc="-1" dirty="0">
                <a:solidFill>
                  <a:srgbClr val="FFFFFF"/>
                </a:solidFill>
                <a:latin typeface="Myriad Pro"/>
              </a:rPr>
              <a:t>C-DOT</a:t>
            </a:r>
            <a:endParaRPr lang="en-IN" sz="2400" b="0" strike="noStrike" spc="-1" dirty="0">
              <a:latin typeface="Arial"/>
            </a:endParaRPr>
          </a:p>
        </p:txBody>
      </p:sp>
      <p:pic>
        <p:nvPicPr>
          <p:cNvPr id="144" name="Graphic 2">
            <a:hlinkClick r:id="rId3"/>
          </p:cNvPr>
          <p:cNvPicPr/>
          <p:nvPr/>
        </p:nvPicPr>
        <p:blipFill>
          <a:blip r:embed="rId4"/>
          <a:stretch/>
        </p:blipFill>
        <p:spPr>
          <a:xfrm>
            <a:off x="5293440" y="6360840"/>
            <a:ext cx="311760" cy="311760"/>
          </a:xfrm>
          <a:prstGeom prst="rect">
            <a:avLst/>
          </a:prstGeom>
          <a:ln w="0">
            <a:noFill/>
          </a:ln>
        </p:spPr>
      </p:pic>
      <p:pic>
        <p:nvPicPr>
          <p:cNvPr id="145" name="Graphic 6">
            <a:hlinkClick r:id="rId5"/>
          </p:cNvPr>
          <p:cNvPicPr/>
          <p:nvPr/>
        </p:nvPicPr>
        <p:blipFill>
          <a:blip r:embed="rId6"/>
          <a:stretch/>
        </p:blipFill>
        <p:spPr>
          <a:xfrm>
            <a:off x="6124680" y="6360480"/>
            <a:ext cx="311760" cy="311760"/>
          </a:xfrm>
          <a:prstGeom prst="rect">
            <a:avLst/>
          </a:prstGeom>
          <a:ln w="0">
            <a:noFill/>
          </a:ln>
        </p:spPr>
      </p:pic>
      <p:pic>
        <p:nvPicPr>
          <p:cNvPr id="146" name="Graphic 8">
            <a:hlinkClick r:id="rId7"/>
          </p:cNvPr>
          <p:cNvPicPr/>
          <p:nvPr/>
        </p:nvPicPr>
        <p:blipFill>
          <a:blip r:embed="rId8"/>
          <a:stretch/>
        </p:blipFill>
        <p:spPr>
          <a:xfrm>
            <a:off x="5711760" y="6366240"/>
            <a:ext cx="306000" cy="306000"/>
          </a:xfrm>
          <a:prstGeom prst="rect">
            <a:avLst/>
          </a:prstGeom>
          <a:ln w="0">
            <a:noFill/>
          </a:ln>
        </p:spPr>
      </p:pic>
      <p:pic>
        <p:nvPicPr>
          <p:cNvPr id="147" name="Graphic 10">
            <a:hlinkClick r:id="rId9"/>
          </p:cNvPr>
          <p:cNvPicPr/>
          <p:nvPr/>
        </p:nvPicPr>
        <p:blipFill>
          <a:blip r:embed="rId10"/>
          <a:stretch/>
        </p:blipFill>
        <p:spPr>
          <a:xfrm>
            <a:off x="6543000" y="6360480"/>
            <a:ext cx="311760" cy="311760"/>
          </a:xfrm>
          <a:prstGeom prst="rect">
            <a:avLst/>
          </a:prstGeom>
          <a:ln w="0">
            <a:noFill/>
          </a:ln>
        </p:spPr>
      </p:pic>
      <p:pic>
        <p:nvPicPr>
          <p:cNvPr id="148" name="Graphic 12">
            <a:hlinkClick r:id="rId11"/>
          </p:cNvPr>
          <p:cNvPicPr/>
          <p:nvPr/>
        </p:nvPicPr>
        <p:blipFill>
          <a:blip r:embed="rId12"/>
          <a:stretch/>
        </p:blipFill>
        <p:spPr>
          <a:xfrm>
            <a:off x="6961320" y="6360840"/>
            <a:ext cx="311760" cy="311760"/>
          </a:xfrm>
          <a:prstGeom prst="rect">
            <a:avLst/>
          </a:prstGeom>
          <a:ln w="0">
            <a:noFill/>
          </a:ln>
        </p:spPr>
      </p:pic>
      <p:pic>
        <p:nvPicPr>
          <p:cNvPr id="149" name="Graphic 5">
            <a:hlinkClick r:id="rId13"/>
          </p:cNvPr>
          <p:cNvPicPr/>
          <p:nvPr/>
        </p:nvPicPr>
        <p:blipFill>
          <a:blip r:embed="rId14"/>
          <a:stretch/>
        </p:blipFill>
        <p:spPr>
          <a:xfrm>
            <a:off x="4876560" y="6360840"/>
            <a:ext cx="310320" cy="310320"/>
          </a:xfrm>
          <a:prstGeom prst="rect">
            <a:avLst/>
          </a:prstGeom>
          <a:ln w="0">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9E47AF7-B488-5088-AEAC-040518AA4B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19616" y="1197429"/>
            <a:ext cx="8684355" cy="5323113"/>
          </a:xfrm>
          <a:prstGeom prst="rect">
            <a:avLst/>
          </a:prstGeom>
        </p:spPr>
      </p:pic>
      <p:sp>
        <p:nvSpPr>
          <p:cNvPr id="10" name="Title 1">
            <a:extLst>
              <a:ext uri="{FF2B5EF4-FFF2-40B4-BE49-F238E27FC236}">
                <a16:creationId xmlns:a16="http://schemas.microsoft.com/office/drawing/2014/main" id="{9A32FE3E-1030-B597-D8EE-92BC3DAEE0CF}"/>
              </a:ext>
            </a:extLst>
          </p:cNvPr>
          <p:cNvSpPr>
            <a:spLocks noGrp="1"/>
          </p:cNvSpPr>
          <p:nvPr>
            <p:ph type="title"/>
          </p:nvPr>
        </p:nvSpPr>
        <p:spPr>
          <a:xfrm>
            <a:off x="609480" y="273600"/>
            <a:ext cx="10972440" cy="1144800"/>
          </a:xfrm>
        </p:spPr>
        <p:txBody>
          <a:bodyPr/>
          <a:lstStyle/>
          <a:p>
            <a:r>
              <a:rPr lang="en-US" b="1" spc="-1" dirty="0" err="1">
                <a:solidFill>
                  <a:srgbClr val="C63133"/>
                </a:solidFill>
                <a:latin typeface="Myriad Pro"/>
              </a:rPr>
              <a:t>NoDN</a:t>
            </a:r>
            <a:r>
              <a:rPr lang="en-US" b="1" spc="-1" dirty="0">
                <a:solidFill>
                  <a:srgbClr val="C63133"/>
                </a:solidFill>
                <a:latin typeface="Myriad Pro"/>
              </a:rPr>
              <a:t> interaction with oneM2M </a:t>
            </a:r>
            <a:endParaRPr lang="en-US" dirty="0"/>
          </a:p>
        </p:txBody>
      </p:sp>
    </p:spTree>
    <p:extLst>
      <p:ext uri="{BB962C8B-B14F-4D97-AF65-F5344CB8AC3E}">
        <p14:creationId xmlns:p14="http://schemas.microsoft.com/office/powerpoint/2010/main" val="33686936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CF287-75DD-8B5B-9D2B-7A6EFC0A45D7}"/>
              </a:ext>
            </a:extLst>
          </p:cNvPr>
          <p:cNvSpPr>
            <a:spLocks noGrp="1"/>
          </p:cNvSpPr>
          <p:nvPr>
            <p:ph type="title"/>
          </p:nvPr>
        </p:nvSpPr>
        <p:spPr/>
        <p:txBody>
          <a:bodyPr/>
          <a:lstStyle/>
          <a:p>
            <a:r>
              <a:rPr lang="en-US" b="1" spc="-1" dirty="0" err="1">
                <a:solidFill>
                  <a:srgbClr val="C63133"/>
                </a:solidFill>
                <a:latin typeface="Myriad Pro"/>
              </a:rPr>
              <a:t>NoDN</a:t>
            </a:r>
            <a:r>
              <a:rPr lang="en-US" b="1" spc="-1" dirty="0">
                <a:solidFill>
                  <a:srgbClr val="C63133"/>
                </a:solidFill>
                <a:latin typeface="Myriad Pro"/>
              </a:rPr>
              <a:t> linking with SSN</a:t>
            </a:r>
            <a:endParaRPr lang="en-US" dirty="0"/>
          </a:p>
        </p:txBody>
      </p:sp>
      <p:sp>
        <p:nvSpPr>
          <p:cNvPr id="3" name="Subtitle 2">
            <a:extLst>
              <a:ext uri="{FF2B5EF4-FFF2-40B4-BE49-F238E27FC236}">
                <a16:creationId xmlns:a16="http://schemas.microsoft.com/office/drawing/2014/main" id="{D3B2B9E6-FF1D-EDA5-6B12-6A5A9AE585D5}"/>
              </a:ext>
            </a:extLst>
          </p:cNvPr>
          <p:cNvSpPr>
            <a:spLocks noGrp="1"/>
          </p:cNvSpPr>
          <p:nvPr>
            <p:ph type="subTitle"/>
          </p:nvPr>
        </p:nvSpPr>
        <p:spPr/>
        <p:txBody>
          <a:bodyPr/>
          <a:lstStyle/>
          <a:p>
            <a:endParaRPr lang="en-US"/>
          </a:p>
        </p:txBody>
      </p:sp>
      <p:pic>
        <p:nvPicPr>
          <p:cNvPr id="7" name="Picture 6">
            <a:extLst>
              <a:ext uri="{FF2B5EF4-FFF2-40B4-BE49-F238E27FC236}">
                <a16:creationId xmlns:a16="http://schemas.microsoft.com/office/drawing/2014/main" id="{29BCA370-36DF-8AD8-4BC3-096F46BDF4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1724781"/>
            <a:ext cx="11124720" cy="4518781"/>
          </a:xfrm>
          <a:prstGeom prst="rect">
            <a:avLst/>
          </a:prstGeom>
        </p:spPr>
      </p:pic>
    </p:spTree>
    <p:extLst>
      <p:ext uri="{BB962C8B-B14F-4D97-AF65-F5344CB8AC3E}">
        <p14:creationId xmlns:p14="http://schemas.microsoft.com/office/powerpoint/2010/main" val="3680430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610F4-F255-A2D5-C18C-193BAD54B0A5}"/>
              </a:ext>
            </a:extLst>
          </p:cNvPr>
          <p:cNvSpPr>
            <a:spLocks noGrp="1"/>
          </p:cNvSpPr>
          <p:nvPr>
            <p:ph type="title"/>
          </p:nvPr>
        </p:nvSpPr>
        <p:spPr/>
        <p:txBody>
          <a:bodyPr/>
          <a:lstStyle/>
          <a:p>
            <a:r>
              <a:rPr lang="en-US" b="1" spc="-1" dirty="0">
                <a:solidFill>
                  <a:srgbClr val="C63133"/>
                </a:solidFill>
                <a:latin typeface="Myriad Pro"/>
              </a:rPr>
              <a:t>New attribute in &lt;node&gt; resource</a:t>
            </a:r>
            <a:endParaRPr lang="en-US" dirty="0"/>
          </a:p>
        </p:txBody>
      </p:sp>
      <p:pic>
        <p:nvPicPr>
          <p:cNvPr id="5" name="Picture 4">
            <a:extLst>
              <a:ext uri="{FF2B5EF4-FFF2-40B4-BE49-F238E27FC236}">
                <a16:creationId xmlns:a16="http://schemas.microsoft.com/office/drawing/2014/main" id="{4EB44FEE-F292-8E5B-F856-CA63BE01EA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03936" y="1943286"/>
            <a:ext cx="3784127" cy="2971428"/>
          </a:xfrm>
          <a:prstGeom prst="rect">
            <a:avLst/>
          </a:prstGeom>
        </p:spPr>
      </p:pic>
    </p:spTree>
    <p:extLst>
      <p:ext uri="{BB962C8B-B14F-4D97-AF65-F5344CB8AC3E}">
        <p14:creationId xmlns:p14="http://schemas.microsoft.com/office/powerpoint/2010/main" val="6251480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9F9D1-0728-A254-775E-FEBE264FC732}"/>
              </a:ext>
            </a:extLst>
          </p:cNvPr>
          <p:cNvSpPr>
            <a:spLocks noGrp="1"/>
          </p:cNvSpPr>
          <p:nvPr>
            <p:ph type="title"/>
          </p:nvPr>
        </p:nvSpPr>
        <p:spPr>
          <a:xfrm>
            <a:off x="685680" y="88543"/>
            <a:ext cx="10972440" cy="1144800"/>
          </a:xfrm>
        </p:spPr>
        <p:txBody>
          <a:bodyPr/>
          <a:lstStyle/>
          <a:p>
            <a:r>
              <a:rPr lang="en-US" sz="4000" b="1" spc="-1" dirty="0">
                <a:solidFill>
                  <a:srgbClr val="C63133"/>
                </a:solidFill>
                <a:latin typeface="Myriad Pro"/>
              </a:rPr>
              <a:t>Solution for mapping </a:t>
            </a:r>
            <a:r>
              <a:rPr lang="en-US" sz="4000" b="1" spc="-1" dirty="0" err="1">
                <a:solidFill>
                  <a:srgbClr val="C63133"/>
                </a:solidFill>
                <a:latin typeface="Myriad Pro"/>
              </a:rPr>
              <a:t>NoDN</a:t>
            </a:r>
            <a:r>
              <a:rPr lang="en-US" sz="4000" b="1" spc="-1" dirty="0">
                <a:solidFill>
                  <a:srgbClr val="C63133"/>
                </a:solidFill>
                <a:latin typeface="Myriad Pro"/>
              </a:rPr>
              <a:t> with SSN</a:t>
            </a:r>
          </a:p>
        </p:txBody>
      </p:sp>
      <p:sp>
        <p:nvSpPr>
          <p:cNvPr id="3" name="Subtitle 2">
            <a:extLst>
              <a:ext uri="{FF2B5EF4-FFF2-40B4-BE49-F238E27FC236}">
                <a16:creationId xmlns:a16="http://schemas.microsoft.com/office/drawing/2014/main" id="{D9CBAC43-0F1F-B959-E623-0415E39A5817}"/>
              </a:ext>
            </a:extLst>
          </p:cNvPr>
          <p:cNvSpPr>
            <a:spLocks noGrp="1"/>
          </p:cNvSpPr>
          <p:nvPr>
            <p:ph type="subTitle"/>
          </p:nvPr>
        </p:nvSpPr>
        <p:spPr>
          <a:xfrm>
            <a:off x="609480" y="2072605"/>
            <a:ext cx="10972440" cy="3977280"/>
          </a:xfrm>
        </p:spPr>
        <p:txBody>
          <a:bodyPr/>
          <a:lstStyle/>
          <a:p>
            <a:r>
              <a:rPr lang="en-US" sz="2400" dirty="0"/>
              <a:t>SSN is not there for </a:t>
            </a:r>
            <a:r>
              <a:rPr lang="en-US" sz="2400" dirty="0" err="1"/>
              <a:t>NoDN</a:t>
            </a:r>
            <a:r>
              <a:rPr lang="en-US" sz="2400" dirty="0"/>
              <a:t> as they are not directly communicating or registering to CSE, they always communicate through ADN/MN/ASN. It would not be a good approach to define SSN for such nodes as they will always communicate through a oneM2M node which has actually subscribed to the CSE services. </a:t>
            </a:r>
          </a:p>
          <a:p>
            <a:r>
              <a:rPr lang="en-US" sz="2400" dirty="0"/>
              <a:t>As per Annex F: Interworking/Integration of non-oneM2M solutions and protocols, Since </a:t>
            </a:r>
            <a:r>
              <a:rPr lang="en-US" sz="2400" dirty="0" err="1"/>
              <a:t>NoDN</a:t>
            </a:r>
            <a:r>
              <a:rPr lang="en-US" sz="2400" dirty="0"/>
              <a:t> does not have any knowledge about the oneM2M system, AE will take responsibility to bridge those two worlds which are Interworking Proxy Entities (IPEs).So, </a:t>
            </a:r>
            <a:r>
              <a:rPr lang="en-US" sz="2400" dirty="0" err="1"/>
              <a:t>NoDNs</a:t>
            </a:r>
            <a:r>
              <a:rPr lang="en-US" sz="2400" dirty="0"/>
              <a:t> always communicate via an oneM2M node — such as an ADN, MN, or ASN, that is already registered with and subscribed to the CSE.</a:t>
            </a:r>
          </a:p>
          <a:p>
            <a:r>
              <a:rPr lang="en-US" sz="2400" dirty="0"/>
              <a:t>CSE has no direct control over these nodes.</a:t>
            </a:r>
          </a:p>
          <a:p>
            <a:r>
              <a:rPr lang="en-US" sz="2400" dirty="0"/>
              <a:t>Though they will not have separate SSN but they can always be linked with SSN of node through which they are communicating.</a:t>
            </a:r>
          </a:p>
          <a:p>
            <a:r>
              <a:rPr lang="en-US" sz="2400" dirty="0"/>
              <a:t>It is missing in the specs that </a:t>
            </a:r>
            <a:r>
              <a:rPr lang="en-US" sz="2400" dirty="0" err="1"/>
              <a:t>NoDN</a:t>
            </a:r>
            <a:r>
              <a:rPr lang="en-US" sz="2400" dirty="0"/>
              <a:t> are coming through which SSN node</a:t>
            </a:r>
          </a:p>
          <a:p>
            <a:r>
              <a:rPr lang="en-US" sz="2400" dirty="0">
                <a:highlight>
                  <a:srgbClr val="FFFF00"/>
                </a:highlight>
              </a:rPr>
              <a:t>To add a new attribute </a:t>
            </a:r>
            <a:r>
              <a:rPr lang="en-US" sz="2400" dirty="0" err="1">
                <a:highlight>
                  <a:srgbClr val="FFFF00"/>
                </a:highlight>
              </a:rPr>
              <a:t>ssnResourceID</a:t>
            </a:r>
            <a:r>
              <a:rPr lang="en-US" sz="2400" dirty="0">
                <a:highlight>
                  <a:srgbClr val="FFFF00"/>
                </a:highlight>
              </a:rPr>
              <a:t> in &lt;node&gt; resource </a:t>
            </a:r>
          </a:p>
          <a:p>
            <a:endParaRPr lang="en-US" dirty="0"/>
          </a:p>
        </p:txBody>
      </p:sp>
    </p:spTree>
    <p:extLst>
      <p:ext uri="{BB962C8B-B14F-4D97-AF65-F5344CB8AC3E}">
        <p14:creationId xmlns:p14="http://schemas.microsoft.com/office/powerpoint/2010/main" val="37762732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PlaceHolder 1"/>
          <p:cNvSpPr>
            <a:spLocks noGrp="1"/>
          </p:cNvSpPr>
          <p:nvPr>
            <p:ph type="title"/>
          </p:nvPr>
        </p:nvSpPr>
        <p:spPr>
          <a:xfrm>
            <a:off x="570240" y="2623320"/>
            <a:ext cx="10998360" cy="980640"/>
          </a:xfrm>
          <a:prstGeom prst="rect">
            <a:avLst/>
          </a:prstGeom>
          <a:noFill/>
          <a:ln w="0">
            <a:noFill/>
          </a:ln>
        </p:spPr>
        <p:txBody>
          <a:bodyPr lIns="0" tIns="0" rIns="0" bIns="0" anchor="b">
            <a:normAutofit/>
          </a:bodyPr>
          <a:lstStyle/>
          <a:p>
            <a:pPr algn="ctr">
              <a:lnSpc>
                <a:spcPct val="90000"/>
              </a:lnSpc>
              <a:buNone/>
            </a:pPr>
            <a:r>
              <a:rPr lang="de-AT" sz="6600" b="1" strike="noStrike" spc="-1">
                <a:solidFill>
                  <a:srgbClr val="C00000"/>
                </a:solidFill>
                <a:latin typeface="Myriad Pro"/>
              </a:rPr>
              <a:t>Thank You</a:t>
            </a:r>
            <a:endParaRPr lang="en-IN" sz="6600" b="0" strike="noStrike" spc="-1">
              <a:latin typeface="Arial"/>
            </a:endParaRPr>
          </a:p>
        </p:txBody>
      </p:sp>
      <p:pic>
        <p:nvPicPr>
          <p:cNvPr id="176" name="Graphic 2">
            <a:hlinkClick r:id="rId2"/>
          </p:cNvPr>
          <p:cNvPicPr/>
          <p:nvPr/>
        </p:nvPicPr>
        <p:blipFill>
          <a:blip r:embed="rId3"/>
          <a:stretch/>
        </p:blipFill>
        <p:spPr>
          <a:xfrm>
            <a:off x="5312880" y="4121640"/>
            <a:ext cx="311760" cy="311760"/>
          </a:xfrm>
          <a:prstGeom prst="rect">
            <a:avLst/>
          </a:prstGeom>
          <a:ln w="0">
            <a:noFill/>
          </a:ln>
        </p:spPr>
      </p:pic>
      <p:pic>
        <p:nvPicPr>
          <p:cNvPr id="177" name="Graphic 6">
            <a:hlinkClick r:id="rId4"/>
          </p:cNvPr>
          <p:cNvPicPr/>
          <p:nvPr/>
        </p:nvPicPr>
        <p:blipFill>
          <a:blip r:embed="rId5"/>
          <a:stretch/>
        </p:blipFill>
        <p:spPr>
          <a:xfrm>
            <a:off x="6144120" y="4121280"/>
            <a:ext cx="311760" cy="311760"/>
          </a:xfrm>
          <a:prstGeom prst="rect">
            <a:avLst/>
          </a:prstGeom>
          <a:ln w="0">
            <a:noFill/>
          </a:ln>
        </p:spPr>
      </p:pic>
      <p:pic>
        <p:nvPicPr>
          <p:cNvPr id="178" name="Graphic 8">
            <a:hlinkClick r:id="rId6"/>
          </p:cNvPr>
          <p:cNvPicPr/>
          <p:nvPr/>
        </p:nvPicPr>
        <p:blipFill>
          <a:blip r:embed="rId7"/>
          <a:stretch/>
        </p:blipFill>
        <p:spPr>
          <a:xfrm>
            <a:off x="5731560" y="4127040"/>
            <a:ext cx="306000" cy="306000"/>
          </a:xfrm>
          <a:prstGeom prst="rect">
            <a:avLst/>
          </a:prstGeom>
          <a:ln w="0">
            <a:noFill/>
          </a:ln>
        </p:spPr>
      </p:pic>
      <p:pic>
        <p:nvPicPr>
          <p:cNvPr id="179" name="Graphic 10">
            <a:hlinkClick r:id="rId8"/>
          </p:cNvPr>
          <p:cNvPicPr/>
          <p:nvPr/>
        </p:nvPicPr>
        <p:blipFill>
          <a:blip r:embed="rId9"/>
          <a:stretch/>
        </p:blipFill>
        <p:spPr>
          <a:xfrm>
            <a:off x="6562440" y="4121280"/>
            <a:ext cx="311760" cy="311760"/>
          </a:xfrm>
          <a:prstGeom prst="rect">
            <a:avLst/>
          </a:prstGeom>
          <a:ln w="0">
            <a:noFill/>
          </a:ln>
        </p:spPr>
      </p:pic>
      <p:pic>
        <p:nvPicPr>
          <p:cNvPr id="180" name="Graphic 12">
            <a:hlinkClick r:id="rId10"/>
          </p:cNvPr>
          <p:cNvPicPr/>
          <p:nvPr/>
        </p:nvPicPr>
        <p:blipFill>
          <a:blip r:embed="rId11"/>
          <a:stretch/>
        </p:blipFill>
        <p:spPr>
          <a:xfrm>
            <a:off x="6981120" y="4121640"/>
            <a:ext cx="311760" cy="311760"/>
          </a:xfrm>
          <a:prstGeom prst="rect">
            <a:avLst/>
          </a:prstGeom>
          <a:ln w="0">
            <a:noFill/>
          </a:ln>
        </p:spPr>
      </p:pic>
      <p:pic>
        <p:nvPicPr>
          <p:cNvPr id="181" name="Graphic 5">
            <a:hlinkClick r:id="rId12"/>
          </p:cNvPr>
          <p:cNvPicPr/>
          <p:nvPr/>
        </p:nvPicPr>
        <p:blipFill>
          <a:blip r:embed="rId13"/>
          <a:stretch/>
        </p:blipFill>
        <p:spPr>
          <a:xfrm>
            <a:off x="4896000" y="4122000"/>
            <a:ext cx="310320" cy="310320"/>
          </a:xfrm>
          <a:prstGeom prst="rect">
            <a:avLst/>
          </a:prstGeom>
          <a:ln w="0">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PlaceHolder 1"/>
          <p:cNvSpPr>
            <a:spLocks noGrp="1"/>
          </p:cNvSpPr>
          <p:nvPr>
            <p:ph type="title"/>
          </p:nvPr>
        </p:nvSpPr>
        <p:spPr>
          <a:xfrm>
            <a:off x="334800" y="0"/>
            <a:ext cx="7847280" cy="1170720"/>
          </a:xfrm>
          <a:prstGeom prst="rect">
            <a:avLst/>
          </a:prstGeom>
          <a:noFill/>
          <a:ln w="0">
            <a:noFill/>
          </a:ln>
        </p:spPr>
        <p:txBody>
          <a:bodyPr lIns="90000" tIns="45000" rIns="90000" bIns="45000" anchor="ctr">
            <a:noAutofit/>
          </a:bodyPr>
          <a:lstStyle/>
          <a:p>
            <a:pPr>
              <a:lnSpc>
                <a:spcPct val="90000"/>
              </a:lnSpc>
              <a:buNone/>
            </a:pPr>
            <a:r>
              <a:rPr lang="en-US" sz="2800" b="1" strike="noStrike" spc="-1" dirty="0">
                <a:solidFill>
                  <a:srgbClr val="C63133"/>
                </a:solidFill>
                <a:latin typeface="Myriad Pro"/>
              </a:rPr>
              <a:t>Background</a:t>
            </a:r>
            <a:endParaRPr lang="en-IN" sz="2800" b="0" strike="noStrike" spc="-1" dirty="0">
              <a:latin typeface="Arial"/>
            </a:endParaRPr>
          </a:p>
        </p:txBody>
      </p:sp>
      <p:sp>
        <p:nvSpPr>
          <p:cNvPr id="151" name="PlaceHolder 2"/>
          <p:cNvSpPr>
            <a:spLocks noGrp="1"/>
          </p:cNvSpPr>
          <p:nvPr>
            <p:ph/>
          </p:nvPr>
        </p:nvSpPr>
        <p:spPr>
          <a:xfrm>
            <a:off x="251640" y="1494000"/>
            <a:ext cx="11626200" cy="1935000"/>
          </a:xfrm>
          <a:prstGeom prst="rect">
            <a:avLst/>
          </a:prstGeom>
          <a:noFill/>
          <a:ln w="0">
            <a:noFill/>
          </a:ln>
        </p:spPr>
        <p:txBody>
          <a:bodyPr lIns="90000" tIns="45000" rIns="90000" bIns="45000" anchor="t">
            <a:noAutofit/>
          </a:bodyPr>
          <a:lstStyle/>
          <a:p>
            <a:pPr marL="216000" indent="-216000">
              <a:lnSpc>
                <a:spcPct val="90000"/>
              </a:lnSpc>
              <a:buClr>
                <a:srgbClr val="000000"/>
              </a:buClr>
              <a:buSzPct val="45000"/>
              <a:buFont typeface="Wingdings" charset="2"/>
              <a:buChar char=""/>
              <a:tabLst>
                <a:tab pos="0" algn="l"/>
              </a:tabLst>
            </a:pPr>
            <a:r>
              <a:rPr lang="en-US" sz="1800" b="0" strike="noStrike" spc="-1" dirty="0">
                <a:solidFill>
                  <a:srgbClr val="000000"/>
                </a:solidFill>
                <a:latin typeface="Arial"/>
              </a:rPr>
              <a:t>If Service Subscription Profile is defined for an Application </a:t>
            </a:r>
            <a:r>
              <a:rPr lang="en-US" sz="1800" spc="-1" dirty="0">
                <a:solidFill>
                  <a:srgbClr val="000000"/>
                </a:solidFill>
                <a:latin typeface="Arial"/>
              </a:rPr>
              <a:t>P</a:t>
            </a:r>
            <a:r>
              <a:rPr lang="en-US" sz="1800" b="0" strike="noStrike" spc="-1" dirty="0">
                <a:solidFill>
                  <a:srgbClr val="000000"/>
                </a:solidFill>
                <a:latin typeface="Arial"/>
              </a:rPr>
              <a:t>rovider, then corresponding service restrictions shall be applied when the resource is created or deleted, it should also apply the maximum reques</a:t>
            </a:r>
            <a:r>
              <a:rPr lang="en-US" sz="1800" spc="-1" dirty="0">
                <a:solidFill>
                  <a:srgbClr val="000000"/>
                </a:solidFill>
                <a:latin typeface="Arial"/>
              </a:rPr>
              <a:t>t rate and maximum notification rate.</a:t>
            </a:r>
            <a:endParaRPr lang="en-US" sz="1400" spc="-1" dirty="0">
              <a:solidFill>
                <a:srgbClr val="000000"/>
              </a:solidFill>
              <a:latin typeface="Arial"/>
            </a:endParaRPr>
          </a:p>
          <a:p>
            <a:pPr marL="216000" indent="-216000">
              <a:buClr>
                <a:srgbClr val="000000"/>
              </a:buClr>
              <a:buSzPct val="45000"/>
              <a:buFont typeface="Wingdings" charset="2"/>
              <a:buChar char=""/>
              <a:tabLst>
                <a:tab pos="0" algn="l"/>
              </a:tabLst>
            </a:pPr>
            <a:r>
              <a:rPr lang="en-US" sz="1800" spc="-1" dirty="0">
                <a:solidFill>
                  <a:srgbClr val="000000"/>
                </a:solidFill>
                <a:latin typeface="Arial"/>
              </a:rPr>
              <a:t>In the current specs, while applying service restrictions, the SSP is derived on the basis of originator.</a:t>
            </a:r>
          </a:p>
          <a:p>
            <a:pPr marL="216000" indent="-216000">
              <a:buClr>
                <a:srgbClr val="000000"/>
              </a:buClr>
              <a:buSzPct val="45000"/>
              <a:buFont typeface="Wingdings" charset="2"/>
              <a:buChar char=""/>
              <a:tabLst>
                <a:tab pos="0" algn="l"/>
              </a:tabLst>
            </a:pPr>
            <a:r>
              <a:rPr lang="en-US" sz="1800" spc="-1" dirty="0">
                <a:solidFill>
                  <a:srgbClr val="000000"/>
                </a:solidFill>
                <a:latin typeface="Arial"/>
              </a:rPr>
              <a:t>In current specs the </a:t>
            </a:r>
            <a:r>
              <a:rPr lang="en-US" sz="1800" i="1" spc="-1" dirty="0">
                <a:solidFill>
                  <a:srgbClr val="000000"/>
                </a:solidFill>
                <a:latin typeface="Arial"/>
              </a:rPr>
              <a:t>&lt;</a:t>
            </a:r>
            <a:r>
              <a:rPr lang="en-US" sz="1800" i="1" spc="-1" dirty="0" err="1">
                <a:solidFill>
                  <a:srgbClr val="000000"/>
                </a:solidFill>
                <a:latin typeface="Arial"/>
              </a:rPr>
              <a:t>serviceSubscribedNode</a:t>
            </a:r>
            <a:r>
              <a:rPr lang="en-US" sz="1800" i="1" spc="-1" dirty="0">
                <a:solidFill>
                  <a:srgbClr val="000000"/>
                </a:solidFill>
                <a:latin typeface="Arial"/>
              </a:rPr>
              <a:t>&gt; </a:t>
            </a:r>
            <a:r>
              <a:rPr lang="en-US" sz="1800" spc="-1" dirty="0">
                <a:solidFill>
                  <a:srgbClr val="000000"/>
                </a:solidFill>
                <a:latin typeface="Arial"/>
              </a:rPr>
              <a:t>resource links the </a:t>
            </a:r>
            <a:r>
              <a:rPr lang="en-US" sz="1800" i="1" spc="-1" dirty="0">
                <a:solidFill>
                  <a:srgbClr val="000000"/>
                </a:solidFill>
                <a:latin typeface="Arial"/>
              </a:rPr>
              <a:t>&lt;node&gt; </a:t>
            </a:r>
            <a:r>
              <a:rPr lang="en-US" sz="1800" spc="-1" dirty="0">
                <a:solidFill>
                  <a:srgbClr val="000000"/>
                </a:solidFill>
                <a:latin typeface="Arial"/>
              </a:rPr>
              <a:t>resource to the </a:t>
            </a:r>
            <a:r>
              <a:rPr lang="en-US" sz="1800" i="1" spc="-1" dirty="0">
                <a:solidFill>
                  <a:srgbClr val="000000"/>
                </a:solidFill>
                <a:latin typeface="Arial"/>
              </a:rPr>
              <a:t>&lt;m2mServiceSubscriptionProfile&gt;</a:t>
            </a:r>
            <a:r>
              <a:rPr lang="en-US" sz="1800" spc="-1" dirty="0">
                <a:solidFill>
                  <a:srgbClr val="000000"/>
                </a:solidFill>
                <a:latin typeface="Arial"/>
              </a:rPr>
              <a:t> resource. </a:t>
            </a:r>
          </a:p>
        </p:txBody>
      </p:sp>
      <p:pic>
        <p:nvPicPr>
          <p:cNvPr id="3" name="Picture 2">
            <a:extLst>
              <a:ext uri="{FF2B5EF4-FFF2-40B4-BE49-F238E27FC236}">
                <a16:creationId xmlns:a16="http://schemas.microsoft.com/office/drawing/2014/main" id="{22AF5A9B-30AD-623D-26AF-6458B82FB8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0449" y="4185066"/>
            <a:ext cx="5081159" cy="1848530"/>
          </a:xfrm>
          <a:prstGeom prst="rect">
            <a:avLst/>
          </a:prstGeom>
        </p:spPr>
      </p:pic>
      <p:pic>
        <p:nvPicPr>
          <p:cNvPr id="5" name="Picture 4">
            <a:extLst>
              <a:ext uri="{FF2B5EF4-FFF2-40B4-BE49-F238E27FC236}">
                <a16:creationId xmlns:a16="http://schemas.microsoft.com/office/drawing/2014/main" id="{08990B12-DD94-FB1E-02E0-80676B5FD5C5}"/>
              </a:ext>
            </a:extLst>
          </p:cNvPr>
          <p:cNvPicPr>
            <a:picLocks noChangeAspect="1"/>
          </p:cNvPicPr>
          <p:nvPr/>
        </p:nvPicPr>
        <p:blipFill>
          <a:blip r:embed="rId3" cstate="print">
            <a:extLst>
              <a:ext uri="{28A0092B-C50C-407E-A947-70E740481C1C}">
                <a14:useLocalDpi xmlns:a14="http://schemas.microsoft.com/office/drawing/2010/main" val="0"/>
              </a:ext>
            </a:extLst>
          </a:blip>
          <a:srcRect b="26429"/>
          <a:stretch/>
        </p:blipFill>
        <p:spPr>
          <a:xfrm>
            <a:off x="6567666" y="3717001"/>
            <a:ext cx="4782247" cy="1848531"/>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965215-86D3-1D45-B4E3-7530400E9C4D}"/>
            </a:ext>
          </a:extLst>
        </p:cNvPr>
        <p:cNvGrpSpPr/>
        <p:nvPr/>
      </p:nvGrpSpPr>
      <p:grpSpPr>
        <a:xfrm>
          <a:off x="0" y="0"/>
          <a:ext cx="0" cy="0"/>
          <a:chOff x="0" y="0"/>
          <a:chExt cx="0" cy="0"/>
        </a:xfrm>
      </p:grpSpPr>
      <p:sp>
        <p:nvSpPr>
          <p:cNvPr id="152" name="PlaceHolder 1">
            <a:extLst>
              <a:ext uri="{FF2B5EF4-FFF2-40B4-BE49-F238E27FC236}">
                <a16:creationId xmlns:a16="http://schemas.microsoft.com/office/drawing/2014/main" id="{77987D1F-7D91-FDF3-8040-1F5BC99F59C0}"/>
              </a:ext>
            </a:extLst>
          </p:cNvPr>
          <p:cNvSpPr>
            <a:spLocks noGrp="1"/>
          </p:cNvSpPr>
          <p:nvPr>
            <p:ph type="title"/>
          </p:nvPr>
        </p:nvSpPr>
        <p:spPr>
          <a:xfrm>
            <a:off x="334800" y="0"/>
            <a:ext cx="10352250" cy="1170720"/>
          </a:xfrm>
          <a:prstGeom prst="rect">
            <a:avLst/>
          </a:prstGeom>
          <a:noFill/>
          <a:ln w="0">
            <a:noFill/>
          </a:ln>
        </p:spPr>
        <p:txBody>
          <a:bodyPr lIns="90000" tIns="45000" rIns="90000" bIns="45000" anchor="ctr">
            <a:noAutofit/>
          </a:bodyPr>
          <a:lstStyle/>
          <a:p>
            <a:pPr>
              <a:lnSpc>
                <a:spcPct val="90000"/>
              </a:lnSpc>
              <a:buNone/>
            </a:pPr>
            <a:r>
              <a:rPr lang="en-US" sz="2800" b="1" strike="noStrike" spc="-1" dirty="0">
                <a:solidFill>
                  <a:srgbClr val="C63133"/>
                </a:solidFill>
                <a:latin typeface="Myriad Pro"/>
              </a:rPr>
              <a:t>Problem 1</a:t>
            </a:r>
            <a:endParaRPr lang="en-IN" sz="2800" b="0" strike="noStrike" spc="-1" dirty="0">
              <a:latin typeface="Arial"/>
            </a:endParaRPr>
          </a:p>
        </p:txBody>
      </p:sp>
      <p:sp>
        <p:nvSpPr>
          <p:cNvPr id="153" name="PlaceHolder 2">
            <a:extLst>
              <a:ext uri="{FF2B5EF4-FFF2-40B4-BE49-F238E27FC236}">
                <a16:creationId xmlns:a16="http://schemas.microsoft.com/office/drawing/2014/main" id="{85689787-0052-E585-6A2B-4DB596536566}"/>
              </a:ext>
            </a:extLst>
          </p:cNvPr>
          <p:cNvSpPr>
            <a:spLocks noGrp="1"/>
          </p:cNvSpPr>
          <p:nvPr>
            <p:ph/>
          </p:nvPr>
        </p:nvSpPr>
        <p:spPr>
          <a:xfrm>
            <a:off x="251640" y="1493999"/>
            <a:ext cx="10512720" cy="4744875"/>
          </a:xfrm>
          <a:prstGeom prst="rect">
            <a:avLst/>
          </a:prstGeom>
          <a:noFill/>
          <a:ln w="0">
            <a:noFill/>
          </a:ln>
        </p:spPr>
        <p:txBody>
          <a:bodyPr lIns="90000" tIns="45000" rIns="90000" bIns="45000" anchor="t">
            <a:noAutofit/>
          </a:bodyPr>
          <a:lstStyle/>
          <a:p>
            <a:pPr>
              <a:lnSpc>
                <a:spcPct val="90000"/>
              </a:lnSpc>
              <a:buNone/>
              <a:tabLst>
                <a:tab pos="0" algn="l"/>
              </a:tabLst>
            </a:pPr>
            <a:r>
              <a:rPr lang="en-US" sz="1800" b="1" strike="noStrike" spc="-1" dirty="0">
                <a:solidFill>
                  <a:srgbClr val="000000"/>
                </a:solidFill>
                <a:latin typeface="Arial"/>
              </a:rPr>
              <a:t>Problem:</a:t>
            </a:r>
            <a:endParaRPr lang="en-IN" sz="1800" b="0" strike="noStrike" spc="-1" dirty="0">
              <a:latin typeface="Arial"/>
            </a:endParaRPr>
          </a:p>
          <a:p>
            <a:pPr marL="228600" indent="-228600">
              <a:lnSpc>
                <a:spcPct val="90000"/>
              </a:lnSpc>
              <a:buClr>
                <a:srgbClr val="C00000"/>
              </a:buClr>
              <a:buFont typeface="Arial"/>
              <a:buChar char="•"/>
              <a:tabLst>
                <a:tab pos="0" algn="l"/>
              </a:tabLst>
            </a:pPr>
            <a:r>
              <a:rPr lang="en-US" sz="1800" b="0" strike="noStrike" spc="-1" dirty="0">
                <a:solidFill>
                  <a:srgbClr val="000000"/>
                </a:solidFill>
                <a:latin typeface="Arial"/>
              </a:rPr>
              <a:t>Which service subscription profile to apply when AE of one SSP is operating in another SSP resources ?</a:t>
            </a:r>
            <a:endParaRPr lang="en-IN" sz="1800" b="0" strike="noStrike" spc="-1" dirty="0">
              <a:latin typeface="Arial"/>
            </a:endParaRPr>
          </a:p>
          <a:p>
            <a:pPr>
              <a:lnSpc>
                <a:spcPct val="90000"/>
              </a:lnSpc>
              <a:buNone/>
              <a:tabLst>
                <a:tab pos="0" algn="l"/>
              </a:tabLst>
            </a:pPr>
            <a:br>
              <a:rPr lang="en-IN" sz="2800" dirty="0"/>
            </a:br>
            <a:r>
              <a:rPr lang="en-IN" sz="1800" b="1" strike="noStrike" spc="-1" dirty="0">
                <a:solidFill>
                  <a:srgbClr val="000000"/>
                </a:solidFill>
                <a:latin typeface="Arial"/>
              </a:rPr>
              <a:t>Requirement:</a:t>
            </a:r>
            <a:endParaRPr lang="en-IN" sz="1800" b="0" strike="noStrike" spc="-1" dirty="0">
              <a:latin typeface="Arial"/>
            </a:endParaRPr>
          </a:p>
          <a:p>
            <a:pPr>
              <a:buClr>
                <a:srgbClr val="C00000"/>
              </a:buClr>
              <a:buFont typeface="Arial"/>
              <a:buChar char="•"/>
              <a:tabLst>
                <a:tab pos="0" algn="l"/>
              </a:tabLst>
            </a:pPr>
            <a:r>
              <a:rPr lang="en-US" sz="1800" spc="-1" dirty="0">
                <a:solidFill>
                  <a:srgbClr val="000000"/>
                </a:solidFill>
                <a:latin typeface="Arial"/>
              </a:rPr>
              <a:t>To be able to apply service subscription restriction based on the SSP of target resource.</a:t>
            </a:r>
            <a:endParaRPr lang="en-IN" sz="1800" spc="-1" dirty="0">
              <a:solidFill>
                <a:srgbClr val="000000"/>
              </a:solidFill>
              <a:latin typeface="Arial"/>
            </a:endParaRPr>
          </a:p>
        </p:txBody>
      </p:sp>
      <p:pic>
        <p:nvPicPr>
          <p:cNvPr id="3" name="Picture 2">
            <a:extLst>
              <a:ext uri="{FF2B5EF4-FFF2-40B4-BE49-F238E27FC236}">
                <a16:creationId xmlns:a16="http://schemas.microsoft.com/office/drawing/2014/main" id="{51606341-2232-7483-24AD-A28A7A625D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80552" y="3557664"/>
            <a:ext cx="6169980" cy="2596417"/>
          </a:xfrm>
          <a:prstGeom prst="rect">
            <a:avLst/>
          </a:prstGeom>
        </p:spPr>
      </p:pic>
    </p:spTree>
    <p:extLst>
      <p:ext uri="{BB962C8B-B14F-4D97-AF65-F5344CB8AC3E}">
        <p14:creationId xmlns:p14="http://schemas.microsoft.com/office/powerpoint/2010/main" val="34755183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5DD7F2-9688-8D1B-CBE2-F5F955B5C267}"/>
            </a:ext>
          </a:extLst>
        </p:cNvPr>
        <p:cNvGrpSpPr/>
        <p:nvPr/>
      </p:nvGrpSpPr>
      <p:grpSpPr>
        <a:xfrm>
          <a:off x="0" y="0"/>
          <a:ext cx="0" cy="0"/>
          <a:chOff x="0" y="0"/>
          <a:chExt cx="0" cy="0"/>
        </a:xfrm>
      </p:grpSpPr>
      <p:sp>
        <p:nvSpPr>
          <p:cNvPr id="152" name="PlaceHolder 1">
            <a:extLst>
              <a:ext uri="{FF2B5EF4-FFF2-40B4-BE49-F238E27FC236}">
                <a16:creationId xmlns:a16="http://schemas.microsoft.com/office/drawing/2014/main" id="{800C4429-B580-9B51-D4BF-D262CF2778B4}"/>
              </a:ext>
            </a:extLst>
          </p:cNvPr>
          <p:cNvSpPr>
            <a:spLocks noGrp="1"/>
          </p:cNvSpPr>
          <p:nvPr>
            <p:ph type="title"/>
          </p:nvPr>
        </p:nvSpPr>
        <p:spPr>
          <a:xfrm>
            <a:off x="334800" y="0"/>
            <a:ext cx="10352250" cy="1170720"/>
          </a:xfrm>
          <a:prstGeom prst="rect">
            <a:avLst/>
          </a:prstGeom>
          <a:noFill/>
          <a:ln w="0">
            <a:noFill/>
          </a:ln>
        </p:spPr>
        <p:txBody>
          <a:bodyPr lIns="90000" tIns="45000" rIns="90000" bIns="45000" anchor="ctr">
            <a:noAutofit/>
          </a:bodyPr>
          <a:lstStyle/>
          <a:p>
            <a:pPr>
              <a:lnSpc>
                <a:spcPct val="90000"/>
              </a:lnSpc>
              <a:buNone/>
            </a:pPr>
            <a:r>
              <a:rPr lang="en-US" sz="2800" b="1" strike="noStrike" spc="-1" dirty="0">
                <a:solidFill>
                  <a:srgbClr val="C63133"/>
                </a:solidFill>
                <a:latin typeface="Myriad Pro"/>
              </a:rPr>
              <a:t>Problem 2</a:t>
            </a:r>
            <a:endParaRPr lang="en-IN" sz="2800" b="0" strike="noStrike" spc="-1" dirty="0">
              <a:latin typeface="Arial"/>
            </a:endParaRPr>
          </a:p>
        </p:txBody>
      </p:sp>
      <p:sp>
        <p:nvSpPr>
          <p:cNvPr id="153" name="PlaceHolder 2">
            <a:extLst>
              <a:ext uri="{FF2B5EF4-FFF2-40B4-BE49-F238E27FC236}">
                <a16:creationId xmlns:a16="http://schemas.microsoft.com/office/drawing/2014/main" id="{DE559DFD-9D55-033C-B819-95BCB97A5E20}"/>
              </a:ext>
            </a:extLst>
          </p:cNvPr>
          <p:cNvSpPr>
            <a:spLocks noGrp="1"/>
          </p:cNvSpPr>
          <p:nvPr>
            <p:ph/>
          </p:nvPr>
        </p:nvSpPr>
        <p:spPr>
          <a:xfrm>
            <a:off x="251640" y="1493999"/>
            <a:ext cx="10512720" cy="4744875"/>
          </a:xfrm>
          <a:prstGeom prst="rect">
            <a:avLst/>
          </a:prstGeom>
          <a:noFill/>
          <a:ln w="0">
            <a:noFill/>
          </a:ln>
        </p:spPr>
        <p:txBody>
          <a:bodyPr lIns="90000" tIns="45000" rIns="90000" bIns="45000" anchor="t">
            <a:noAutofit/>
          </a:bodyPr>
          <a:lstStyle/>
          <a:p>
            <a:pPr>
              <a:lnSpc>
                <a:spcPct val="90000"/>
              </a:lnSpc>
              <a:buNone/>
              <a:tabLst>
                <a:tab pos="0" algn="l"/>
              </a:tabLst>
            </a:pPr>
            <a:r>
              <a:rPr lang="en-US" sz="1800" b="1" strike="noStrike" spc="-1" dirty="0">
                <a:solidFill>
                  <a:srgbClr val="000000"/>
                </a:solidFill>
                <a:latin typeface="Arial"/>
              </a:rPr>
              <a:t>Problem:</a:t>
            </a:r>
            <a:endParaRPr lang="en-IN" sz="1800" b="0" strike="noStrike" spc="-1" dirty="0">
              <a:latin typeface="Arial"/>
            </a:endParaRPr>
          </a:p>
          <a:p>
            <a:pPr marL="228600" indent="-228600">
              <a:lnSpc>
                <a:spcPct val="90000"/>
              </a:lnSpc>
              <a:buClr>
                <a:srgbClr val="C00000"/>
              </a:buClr>
              <a:buFont typeface="Arial"/>
              <a:buChar char="•"/>
              <a:tabLst>
                <a:tab pos="0" algn="l"/>
              </a:tabLst>
            </a:pPr>
            <a:r>
              <a:rPr lang="en-US" sz="1800" b="0" strike="noStrike" spc="-1" dirty="0">
                <a:solidFill>
                  <a:srgbClr val="000000"/>
                </a:solidFill>
                <a:latin typeface="Arial"/>
              </a:rPr>
              <a:t>There is no provision to find the SSP for a </a:t>
            </a:r>
            <a:r>
              <a:rPr lang="en-US" sz="1800" b="0" strike="noStrike" spc="-1" dirty="0" err="1">
                <a:solidFill>
                  <a:srgbClr val="000000"/>
                </a:solidFill>
                <a:latin typeface="Arial"/>
              </a:rPr>
              <a:t>NoDN</a:t>
            </a:r>
            <a:r>
              <a:rPr lang="en-US" sz="1800" b="0" strike="noStrike" spc="-1" dirty="0">
                <a:solidFill>
                  <a:srgbClr val="000000"/>
                </a:solidFill>
                <a:latin typeface="Arial"/>
              </a:rPr>
              <a:t> </a:t>
            </a:r>
            <a:r>
              <a:rPr lang="en-US" sz="1800" b="0" i="1" strike="noStrike" spc="-1" dirty="0">
                <a:solidFill>
                  <a:srgbClr val="000000"/>
                </a:solidFill>
                <a:latin typeface="Arial"/>
              </a:rPr>
              <a:t>&lt;node&gt;</a:t>
            </a:r>
            <a:r>
              <a:rPr lang="en-US" sz="1800" b="0" strike="noStrike" spc="-1" dirty="0">
                <a:solidFill>
                  <a:srgbClr val="000000"/>
                </a:solidFill>
                <a:latin typeface="Arial"/>
              </a:rPr>
              <a:t> resource</a:t>
            </a:r>
            <a:endParaRPr lang="en-IN" sz="1800" b="0" strike="noStrike" spc="-1" dirty="0">
              <a:latin typeface="Arial"/>
            </a:endParaRPr>
          </a:p>
          <a:p>
            <a:pPr>
              <a:lnSpc>
                <a:spcPct val="90000"/>
              </a:lnSpc>
              <a:buNone/>
              <a:tabLst>
                <a:tab pos="0" algn="l"/>
              </a:tabLst>
            </a:pPr>
            <a:br>
              <a:rPr sz="2800" dirty="0"/>
            </a:br>
            <a:r>
              <a:rPr lang="en-US" sz="1800" b="1" strike="noStrike" spc="-1" dirty="0">
                <a:solidFill>
                  <a:srgbClr val="000000"/>
                </a:solidFill>
                <a:latin typeface="Arial"/>
              </a:rPr>
              <a:t>Requirement:</a:t>
            </a:r>
            <a:endParaRPr lang="en-IN" sz="1800" b="0" strike="noStrike" spc="-1" dirty="0">
              <a:latin typeface="Arial"/>
            </a:endParaRPr>
          </a:p>
          <a:p>
            <a:pPr>
              <a:buClr>
                <a:srgbClr val="C00000"/>
              </a:buClr>
              <a:buFont typeface="Arial"/>
              <a:buChar char="•"/>
              <a:tabLst>
                <a:tab pos="0" algn="l"/>
              </a:tabLst>
            </a:pPr>
            <a:r>
              <a:rPr lang="en-US" sz="1800" b="0" strike="noStrike" spc="-1" dirty="0">
                <a:solidFill>
                  <a:srgbClr val="000000"/>
                </a:solidFill>
                <a:latin typeface="Arial"/>
              </a:rPr>
              <a:t>To be able to find SSP of </a:t>
            </a:r>
            <a:r>
              <a:rPr lang="en-US" sz="1800" b="0" i="1" strike="noStrike" spc="-1" dirty="0">
                <a:solidFill>
                  <a:srgbClr val="000000"/>
                </a:solidFill>
                <a:latin typeface="Arial"/>
              </a:rPr>
              <a:t>&lt;node&gt; </a:t>
            </a:r>
            <a:r>
              <a:rPr lang="en-US" sz="1800" b="0" strike="noStrike" spc="-1" dirty="0">
                <a:solidFill>
                  <a:srgbClr val="000000"/>
                </a:solidFill>
                <a:latin typeface="Arial"/>
              </a:rPr>
              <a:t>resource without relying on </a:t>
            </a:r>
            <a:r>
              <a:rPr lang="en-US" sz="1800" b="0" i="1" strike="noStrike" spc="-1" dirty="0">
                <a:solidFill>
                  <a:srgbClr val="000000"/>
                </a:solidFill>
                <a:latin typeface="Arial"/>
              </a:rPr>
              <a:t>&lt;</a:t>
            </a:r>
            <a:r>
              <a:rPr lang="en-US" sz="1800" b="0" i="1" strike="noStrike" spc="-1" dirty="0" err="1">
                <a:solidFill>
                  <a:srgbClr val="000000"/>
                </a:solidFill>
                <a:latin typeface="Arial"/>
              </a:rPr>
              <a:t>serviceSubscribedNode</a:t>
            </a:r>
            <a:r>
              <a:rPr lang="en-US" sz="1800" b="0" i="1" strike="noStrike" spc="-1" dirty="0">
                <a:solidFill>
                  <a:srgbClr val="000000"/>
                </a:solidFill>
                <a:latin typeface="Arial"/>
              </a:rPr>
              <a:t>&gt; </a:t>
            </a:r>
            <a:r>
              <a:rPr lang="en-US" sz="1800" b="0" strike="noStrike" spc="-1" dirty="0">
                <a:solidFill>
                  <a:srgbClr val="000000"/>
                </a:solidFill>
                <a:latin typeface="Arial"/>
              </a:rPr>
              <a:t>resource.</a:t>
            </a:r>
            <a:br>
              <a:rPr sz="2800" dirty="0"/>
            </a:br>
            <a:endParaRPr lang="en-IN" sz="2800" b="0" strike="noStrike" spc="-1" dirty="0">
              <a:latin typeface="Arial"/>
            </a:endParaRPr>
          </a:p>
        </p:txBody>
      </p:sp>
      <p:pic>
        <p:nvPicPr>
          <p:cNvPr id="2" name="Picture 1">
            <a:extLst>
              <a:ext uri="{FF2B5EF4-FFF2-40B4-BE49-F238E27FC236}">
                <a16:creationId xmlns:a16="http://schemas.microsoft.com/office/drawing/2014/main" id="{B9ACD69E-FFD4-542D-9EC1-12FA5E8DB55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04876" y="3583836"/>
            <a:ext cx="4782247" cy="2512571"/>
          </a:xfrm>
          <a:prstGeom prst="rect">
            <a:avLst/>
          </a:prstGeom>
        </p:spPr>
      </p:pic>
    </p:spTree>
    <p:extLst>
      <p:ext uri="{BB962C8B-B14F-4D97-AF65-F5344CB8AC3E}">
        <p14:creationId xmlns:p14="http://schemas.microsoft.com/office/powerpoint/2010/main" val="1345885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PlaceHolder 1"/>
          <p:cNvSpPr>
            <a:spLocks noGrp="1"/>
          </p:cNvSpPr>
          <p:nvPr>
            <p:ph type="title"/>
          </p:nvPr>
        </p:nvSpPr>
        <p:spPr>
          <a:xfrm>
            <a:off x="334799" y="0"/>
            <a:ext cx="9885525" cy="1170720"/>
          </a:xfrm>
          <a:prstGeom prst="rect">
            <a:avLst/>
          </a:prstGeom>
          <a:noFill/>
          <a:ln w="0">
            <a:noFill/>
          </a:ln>
        </p:spPr>
        <p:txBody>
          <a:bodyPr lIns="90000" tIns="45000" rIns="90000" bIns="45000" anchor="ctr">
            <a:noAutofit/>
          </a:bodyPr>
          <a:lstStyle/>
          <a:p>
            <a:pPr>
              <a:lnSpc>
                <a:spcPct val="90000"/>
              </a:lnSpc>
              <a:buNone/>
            </a:pPr>
            <a:r>
              <a:rPr lang="en-US" sz="2800" b="1" strike="noStrike" spc="-1" dirty="0">
                <a:solidFill>
                  <a:srgbClr val="C63133"/>
                </a:solidFill>
                <a:latin typeface="Myriad Pro"/>
              </a:rPr>
              <a:t>Proposal - modify procedures to use both originators and targeted resource’s SSP</a:t>
            </a:r>
            <a:endParaRPr lang="en-IN" sz="2800" b="0" strike="noStrike" spc="-1" dirty="0">
              <a:latin typeface="Arial"/>
            </a:endParaRPr>
          </a:p>
        </p:txBody>
      </p:sp>
      <p:sp>
        <p:nvSpPr>
          <p:cNvPr id="2" name="TextBox 1">
            <a:extLst>
              <a:ext uri="{FF2B5EF4-FFF2-40B4-BE49-F238E27FC236}">
                <a16:creationId xmlns:a16="http://schemas.microsoft.com/office/drawing/2014/main" id="{214577A4-B1B5-756A-737F-614B94B77C74}"/>
              </a:ext>
            </a:extLst>
          </p:cNvPr>
          <p:cNvSpPr txBox="1"/>
          <p:nvPr/>
        </p:nvSpPr>
        <p:spPr>
          <a:xfrm>
            <a:off x="409575" y="1514475"/>
            <a:ext cx="11163300" cy="840230"/>
          </a:xfrm>
          <a:prstGeom prst="rect">
            <a:avLst/>
          </a:prstGeom>
          <a:noFill/>
        </p:spPr>
        <p:txBody>
          <a:bodyPr wrap="square" rtlCol="0">
            <a:spAutoFit/>
          </a:bodyPr>
          <a:lstStyle/>
          <a:p>
            <a:pPr marL="342900" indent="-342900">
              <a:lnSpc>
                <a:spcPct val="90000"/>
              </a:lnSpc>
              <a:buFont typeface="+mj-lt"/>
              <a:buAutoNum type="arabicPeriod"/>
              <a:tabLst>
                <a:tab pos="0" algn="l"/>
              </a:tabLst>
            </a:pPr>
            <a:r>
              <a:rPr lang="en-US" dirty="0"/>
              <a:t>Service subscription profile ACTIVE status check to be done for both originator and targeted resource</a:t>
            </a:r>
          </a:p>
          <a:p>
            <a:pPr marL="342900" indent="-342900">
              <a:lnSpc>
                <a:spcPct val="90000"/>
              </a:lnSpc>
              <a:buFont typeface="+mj-lt"/>
              <a:buAutoNum type="arabicPeriod"/>
              <a:tabLst>
                <a:tab pos="0" algn="l"/>
              </a:tabLst>
            </a:pPr>
            <a:endParaRPr lang="en-US" sz="1800" spc="-1" dirty="0">
              <a:solidFill>
                <a:srgbClr val="000000"/>
              </a:solidFill>
            </a:endParaRPr>
          </a:p>
          <a:p>
            <a:pPr marL="342900" indent="-342900">
              <a:lnSpc>
                <a:spcPct val="90000"/>
              </a:lnSpc>
              <a:buFont typeface="+mj-lt"/>
              <a:buAutoNum type="arabicPeriod"/>
              <a:tabLst>
                <a:tab pos="0" algn="l"/>
              </a:tabLst>
            </a:pPr>
            <a:r>
              <a:rPr lang="en-US" spc="-1" dirty="0">
                <a:solidFill>
                  <a:srgbClr val="000000"/>
                </a:solidFill>
              </a:rPr>
              <a:t>Service Subscription restriction to be checked on the basis of targeted resource SSP</a:t>
            </a:r>
            <a:endParaRPr lang="en-US" sz="1800" spc="-1" dirty="0">
              <a:solidFill>
                <a:srgbClr val="000000"/>
              </a:solidFill>
            </a:endParaRPr>
          </a:p>
        </p:txBody>
      </p:sp>
      <p:pic>
        <p:nvPicPr>
          <p:cNvPr id="4" name="Picture 3">
            <a:extLst>
              <a:ext uri="{FF2B5EF4-FFF2-40B4-BE49-F238E27FC236}">
                <a16:creationId xmlns:a16="http://schemas.microsoft.com/office/drawing/2014/main" id="{6F84EC4A-4F03-8238-30E1-D64361ADFFE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731145" y="3197058"/>
            <a:ext cx="9209101" cy="2720317"/>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86FC36-3D6A-E10A-238F-1D5E6E3D997E}"/>
            </a:ext>
          </a:extLst>
        </p:cNvPr>
        <p:cNvGrpSpPr/>
        <p:nvPr/>
      </p:nvGrpSpPr>
      <p:grpSpPr>
        <a:xfrm>
          <a:off x="0" y="0"/>
          <a:ext cx="0" cy="0"/>
          <a:chOff x="0" y="0"/>
          <a:chExt cx="0" cy="0"/>
        </a:xfrm>
      </p:grpSpPr>
      <p:sp>
        <p:nvSpPr>
          <p:cNvPr id="164" name="PlaceHolder 1">
            <a:extLst>
              <a:ext uri="{FF2B5EF4-FFF2-40B4-BE49-F238E27FC236}">
                <a16:creationId xmlns:a16="http://schemas.microsoft.com/office/drawing/2014/main" id="{2EBAD252-6289-F256-9A4A-38AF81B869C0}"/>
              </a:ext>
            </a:extLst>
          </p:cNvPr>
          <p:cNvSpPr>
            <a:spLocks noGrp="1"/>
          </p:cNvSpPr>
          <p:nvPr>
            <p:ph type="title"/>
          </p:nvPr>
        </p:nvSpPr>
        <p:spPr>
          <a:xfrm>
            <a:off x="334799" y="0"/>
            <a:ext cx="9961725" cy="1170720"/>
          </a:xfrm>
          <a:prstGeom prst="rect">
            <a:avLst/>
          </a:prstGeom>
          <a:noFill/>
          <a:ln w="0">
            <a:noFill/>
          </a:ln>
        </p:spPr>
        <p:txBody>
          <a:bodyPr lIns="90000" tIns="45000" rIns="90000" bIns="45000" anchor="ctr">
            <a:noAutofit/>
          </a:bodyPr>
          <a:lstStyle/>
          <a:p>
            <a:pPr>
              <a:lnSpc>
                <a:spcPct val="90000"/>
              </a:lnSpc>
              <a:buNone/>
            </a:pPr>
            <a:r>
              <a:rPr lang="en-US" sz="2800" b="1" strike="noStrike" spc="-1" dirty="0">
                <a:solidFill>
                  <a:srgbClr val="C63133"/>
                </a:solidFill>
                <a:latin typeface="Myriad Pro"/>
              </a:rPr>
              <a:t>Proposal - add SSP ID as an attribute in </a:t>
            </a:r>
            <a:r>
              <a:rPr lang="en-US" sz="2800" b="1" i="1" strike="noStrike" spc="-1" dirty="0">
                <a:solidFill>
                  <a:srgbClr val="C63133"/>
                </a:solidFill>
                <a:latin typeface="Myriad Pro"/>
              </a:rPr>
              <a:t>&lt;node&gt; resource</a:t>
            </a:r>
            <a:endParaRPr lang="en-IN" sz="2800" b="0" strike="noStrike" spc="-1" dirty="0">
              <a:latin typeface="Arial"/>
            </a:endParaRPr>
          </a:p>
        </p:txBody>
      </p:sp>
      <p:sp>
        <p:nvSpPr>
          <p:cNvPr id="2" name="TextBox 1">
            <a:extLst>
              <a:ext uri="{FF2B5EF4-FFF2-40B4-BE49-F238E27FC236}">
                <a16:creationId xmlns:a16="http://schemas.microsoft.com/office/drawing/2014/main" id="{19E5B469-F20B-055C-3593-02214D22E03D}"/>
              </a:ext>
            </a:extLst>
          </p:cNvPr>
          <p:cNvSpPr txBox="1"/>
          <p:nvPr/>
        </p:nvSpPr>
        <p:spPr>
          <a:xfrm>
            <a:off x="409575" y="1514475"/>
            <a:ext cx="11163300" cy="1338828"/>
          </a:xfrm>
          <a:prstGeom prst="rect">
            <a:avLst/>
          </a:prstGeom>
          <a:noFill/>
        </p:spPr>
        <p:txBody>
          <a:bodyPr wrap="square" rtlCol="0">
            <a:spAutoFit/>
          </a:bodyPr>
          <a:lstStyle/>
          <a:p>
            <a:pPr marL="342900" indent="-342900">
              <a:lnSpc>
                <a:spcPct val="90000"/>
              </a:lnSpc>
              <a:buFont typeface="+mj-lt"/>
              <a:buAutoNum type="arabicPeriod"/>
              <a:tabLst>
                <a:tab pos="0" algn="l"/>
              </a:tabLst>
            </a:pPr>
            <a:r>
              <a:rPr lang="en-US" dirty="0"/>
              <a:t>A new </a:t>
            </a:r>
            <a:r>
              <a:rPr lang="en-US" i="1" dirty="0"/>
              <a:t>“M2M_Sub_ID”</a:t>
            </a:r>
            <a:r>
              <a:rPr lang="en-US" dirty="0"/>
              <a:t> attribute should be added to </a:t>
            </a:r>
            <a:r>
              <a:rPr lang="en-US" i="1" dirty="0"/>
              <a:t>&lt;node&gt; </a:t>
            </a:r>
            <a:r>
              <a:rPr lang="en-US" dirty="0"/>
              <a:t>resource which would contain the associated SSP ID of the associated </a:t>
            </a:r>
            <a:r>
              <a:rPr lang="en-US" i="1" dirty="0"/>
              <a:t>&lt;</a:t>
            </a:r>
            <a:r>
              <a:rPr lang="en-US" i="1" spc="-1" dirty="0">
                <a:solidFill>
                  <a:srgbClr val="000000"/>
                </a:solidFill>
                <a:latin typeface="Arial"/>
              </a:rPr>
              <a:t>m2mServiceSubscriptionProfile&gt; </a:t>
            </a:r>
            <a:r>
              <a:rPr lang="en-US" spc="-1" dirty="0">
                <a:solidFill>
                  <a:srgbClr val="000000"/>
                </a:solidFill>
                <a:latin typeface="Arial"/>
              </a:rPr>
              <a:t>resource.</a:t>
            </a:r>
          </a:p>
          <a:p>
            <a:pPr marL="342900" indent="-342900">
              <a:lnSpc>
                <a:spcPct val="90000"/>
              </a:lnSpc>
              <a:buFont typeface="+mj-lt"/>
              <a:buAutoNum type="arabicPeriod"/>
              <a:tabLst>
                <a:tab pos="0" algn="l"/>
              </a:tabLst>
            </a:pPr>
            <a:endParaRPr lang="en-US" i="1" spc="-1" dirty="0">
              <a:solidFill>
                <a:srgbClr val="000000"/>
              </a:solidFill>
              <a:latin typeface="Arial"/>
            </a:endParaRPr>
          </a:p>
          <a:p>
            <a:pPr marL="342900" indent="-342900">
              <a:lnSpc>
                <a:spcPct val="90000"/>
              </a:lnSpc>
              <a:buFont typeface="+mj-lt"/>
              <a:buAutoNum type="arabicPeriod"/>
              <a:tabLst>
                <a:tab pos="0" algn="l"/>
              </a:tabLst>
            </a:pPr>
            <a:r>
              <a:rPr lang="en-US" spc="-1" dirty="0">
                <a:solidFill>
                  <a:srgbClr val="000000"/>
                </a:solidFill>
                <a:latin typeface="Arial"/>
              </a:rPr>
              <a:t>This allows the </a:t>
            </a:r>
            <a:r>
              <a:rPr lang="en-US" i="1" spc="-1" dirty="0">
                <a:solidFill>
                  <a:srgbClr val="000000"/>
                </a:solidFill>
                <a:latin typeface="Arial"/>
              </a:rPr>
              <a:t>&lt;m2MServiceSubscriptionProfile&gt; </a:t>
            </a:r>
            <a:r>
              <a:rPr lang="en-US" spc="-1" dirty="0">
                <a:solidFill>
                  <a:srgbClr val="000000"/>
                </a:solidFill>
                <a:latin typeface="Arial"/>
              </a:rPr>
              <a:t>resource to be found regardless whether the &lt;</a:t>
            </a:r>
            <a:r>
              <a:rPr lang="en-US" spc="-1" dirty="0" err="1">
                <a:solidFill>
                  <a:srgbClr val="000000"/>
                </a:solidFill>
                <a:latin typeface="Arial"/>
              </a:rPr>
              <a:t>serviceSubcribedNode</a:t>
            </a:r>
            <a:r>
              <a:rPr lang="en-US" spc="-1" dirty="0">
                <a:solidFill>
                  <a:srgbClr val="000000"/>
                </a:solidFill>
                <a:latin typeface="Arial"/>
              </a:rPr>
              <a:t>&gt; resource links to the </a:t>
            </a:r>
            <a:r>
              <a:rPr lang="en-US" i="1" spc="-1" dirty="0">
                <a:solidFill>
                  <a:srgbClr val="000000"/>
                </a:solidFill>
                <a:latin typeface="Arial"/>
              </a:rPr>
              <a:t>&lt;node&gt; </a:t>
            </a:r>
            <a:r>
              <a:rPr lang="en-US" spc="-1" dirty="0">
                <a:solidFill>
                  <a:srgbClr val="000000"/>
                </a:solidFill>
                <a:latin typeface="Arial"/>
              </a:rPr>
              <a:t>resource.</a:t>
            </a:r>
          </a:p>
        </p:txBody>
      </p:sp>
      <p:pic>
        <p:nvPicPr>
          <p:cNvPr id="4" name="Picture 3">
            <a:extLst>
              <a:ext uri="{FF2B5EF4-FFF2-40B4-BE49-F238E27FC236}">
                <a16:creationId xmlns:a16="http://schemas.microsoft.com/office/drawing/2014/main" id="{D5AC7C52-E0D3-4578-0191-4632755031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51394" y="3686577"/>
            <a:ext cx="1809205" cy="1420651"/>
          </a:xfrm>
          <a:prstGeom prst="rect">
            <a:avLst/>
          </a:prstGeom>
        </p:spPr>
      </p:pic>
    </p:spTree>
    <p:extLst>
      <p:ext uri="{BB962C8B-B14F-4D97-AF65-F5344CB8AC3E}">
        <p14:creationId xmlns:p14="http://schemas.microsoft.com/office/powerpoint/2010/main" val="885167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PlaceHolder 1"/>
          <p:cNvSpPr>
            <a:spLocks noGrp="1"/>
          </p:cNvSpPr>
          <p:nvPr>
            <p:ph type="title"/>
          </p:nvPr>
        </p:nvSpPr>
        <p:spPr>
          <a:xfrm>
            <a:off x="334800" y="0"/>
            <a:ext cx="10463040" cy="1170720"/>
          </a:xfrm>
          <a:prstGeom prst="rect">
            <a:avLst/>
          </a:prstGeom>
          <a:noFill/>
          <a:ln w="0">
            <a:noFill/>
          </a:ln>
        </p:spPr>
        <p:txBody>
          <a:bodyPr lIns="90000" tIns="45000" rIns="90000" bIns="45000" anchor="ctr">
            <a:noAutofit/>
          </a:bodyPr>
          <a:lstStyle/>
          <a:p>
            <a:pPr>
              <a:lnSpc>
                <a:spcPct val="90000"/>
              </a:lnSpc>
              <a:buNone/>
            </a:pPr>
            <a:r>
              <a:rPr lang="en-US" sz="4000" b="1" strike="noStrike" spc="-1" dirty="0">
                <a:solidFill>
                  <a:srgbClr val="C63133"/>
                </a:solidFill>
                <a:latin typeface="Myriad Pro"/>
              </a:rPr>
              <a:t>Changes in specs corresponding to Proposal</a:t>
            </a:r>
            <a:endParaRPr lang="en-IN" sz="4000" b="0" strike="noStrike" spc="-1" dirty="0">
              <a:latin typeface="Arial"/>
            </a:endParaRPr>
          </a:p>
        </p:txBody>
      </p:sp>
      <p:sp>
        <p:nvSpPr>
          <p:cNvPr id="173" name="PlaceHolder 9"/>
          <p:cNvSpPr/>
          <p:nvPr/>
        </p:nvSpPr>
        <p:spPr>
          <a:xfrm>
            <a:off x="334800" y="1494360"/>
            <a:ext cx="10512720" cy="43484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marL="342900" indent="-342900">
              <a:lnSpc>
                <a:spcPct val="90000"/>
              </a:lnSpc>
              <a:buFont typeface="+mj-lt"/>
              <a:buAutoNum type="arabicPeriod"/>
            </a:pPr>
            <a:endParaRPr lang="en-IN" sz="1600" b="0" strike="noStrike" spc="-1" dirty="0">
              <a:latin typeface="Arial"/>
            </a:endParaRPr>
          </a:p>
        </p:txBody>
      </p:sp>
      <p:sp>
        <p:nvSpPr>
          <p:cNvPr id="3" name="TextBox 2">
            <a:extLst>
              <a:ext uri="{FF2B5EF4-FFF2-40B4-BE49-F238E27FC236}">
                <a16:creationId xmlns:a16="http://schemas.microsoft.com/office/drawing/2014/main" id="{7F3F346F-D6BD-06D0-79CC-D0DFD3ADBD68}"/>
              </a:ext>
            </a:extLst>
          </p:cNvPr>
          <p:cNvSpPr txBox="1"/>
          <p:nvPr/>
        </p:nvSpPr>
        <p:spPr>
          <a:xfrm>
            <a:off x="532660" y="1494360"/>
            <a:ext cx="10981678" cy="3333220"/>
          </a:xfrm>
          <a:prstGeom prst="rect">
            <a:avLst/>
          </a:prstGeom>
          <a:noFill/>
        </p:spPr>
        <p:txBody>
          <a:bodyPr wrap="square">
            <a:spAutoFit/>
          </a:bodyPr>
          <a:lstStyle/>
          <a:p>
            <a:pPr marL="342900" indent="-342900">
              <a:lnSpc>
                <a:spcPct val="90000"/>
              </a:lnSpc>
              <a:buFont typeface="+mj-lt"/>
              <a:buAutoNum type="arabicPeriod"/>
              <a:tabLst>
                <a:tab pos="0" algn="l"/>
              </a:tabLst>
            </a:pPr>
            <a:r>
              <a:rPr lang="en-US" dirty="0"/>
              <a:t>For originator and target based SSP restriction following changes will be required : </a:t>
            </a:r>
          </a:p>
          <a:p>
            <a:pPr marL="800100" lvl="1" indent="-342900">
              <a:lnSpc>
                <a:spcPct val="90000"/>
              </a:lnSpc>
              <a:buFont typeface="Wingdings" panose="05000000000000000000" pitchFamily="2" charset="2"/>
              <a:buChar char="ü"/>
              <a:tabLst>
                <a:tab pos="0" algn="l"/>
              </a:tabLst>
            </a:pPr>
            <a:r>
              <a:rPr lang="en-US" dirty="0"/>
              <a:t>For Required Changes in clause TS-0001: </a:t>
            </a:r>
          </a:p>
          <a:p>
            <a:pPr marL="1257300" lvl="2" indent="-342900">
              <a:lnSpc>
                <a:spcPct val="90000"/>
              </a:lnSpc>
              <a:buFont typeface="+mj-lt"/>
              <a:buAutoNum type="arabicPeriod"/>
              <a:tabLst>
                <a:tab pos="0" algn="l"/>
              </a:tabLst>
            </a:pPr>
            <a:r>
              <a:rPr lang="en-US" dirty="0"/>
              <a:t>10.1.2 – Generic Create,</a:t>
            </a:r>
          </a:p>
          <a:p>
            <a:pPr marL="1257300" lvl="2" indent="-342900">
              <a:lnSpc>
                <a:spcPct val="90000"/>
              </a:lnSpc>
              <a:buFont typeface="+mj-lt"/>
              <a:buAutoNum type="arabicPeriod"/>
              <a:tabLst>
                <a:tab pos="0" algn="l"/>
              </a:tabLst>
            </a:pPr>
            <a:r>
              <a:rPr lang="en-US" dirty="0"/>
              <a:t>10.1.3 – Generic Retrieve,</a:t>
            </a:r>
          </a:p>
          <a:p>
            <a:pPr marL="1257300" lvl="2" indent="-342900">
              <a:lnSpc>
                <a:spcPct val="90000"/>
              </a:lnSpc>
              <a:buFont typeface="+mj-lt"/>
              <a:buAutoNum type="arabicPeriod"/>
              <a:tabLst>
                <a:tab pos="0" algn="l"/>
              </a:tabLst>
            </a:pPr>
            <a:r>
              <a:rPr lang="en-US" dirty="0"/>
              <a:t>10.1.4 – Generic Update,</a:t>
            </a:r>
          </a:p>
          <a:p>
            <a:pPr marL="1257300" lvl="2" indent="-342900">
              <a:lnSpc>
                <a:spcPct val="90000"/>
              </a:lnSpc>
              <a:buFont typeface="+mj-lt"/>
              <a:buAutoNum type="arabicPeriod"/>
              <a:tabLst>
                <a:tab pos="0" algn="l"/>
              </a:tabLst>
            </a:pPr>
            <a:r>
              <a:rPr lang="en-US" dirty="0"/>
              <a:t>10.1.5 – Generic Delete,</a:t>
            </a:r>
          </a:p>
          <a:p>
            <a:pPr marL="1257300" lvl="2" indent="-342900">
              <a:lnSpc>
                <a:spcPct val="90000"/>
              </a:lnSpc>
              <a:buFont typeface="+mj-lt"/>
              <a:buAutoNum type="arabicPeriod"/>
              <a:tabLst>
                <a:tab pos="0" algn="l"/>
              </a:tabLst>
            </a:pPr>
            <a:r>
              <a:rPr lang="en-US" dirty="0"/>
              <a:t>10.1.6 – Generic Notify</a:t>
            </a:r>
          </a:p>
          <a:p>
            <a:pPr marL="342900" indent="-342900">
              <a:lnSpc>
                <a:spcPct val="90000"/>
              </a:lnSpc>
              <a:buFont typeface="+mj-lt"/>
              <a:buAutoNum type="arabicPeriod"/>
              <a:tabLst>
                <a:tab pos="0" algn="l"/>
              </a:tabLst>
            </a:pPr>
            <a:endParaRPr lang="en-US" dirty="0"/>
          </a:p>
          <a:p>
            <a:pPr marL="342900" indent="-342900">
              <a:lnSpc>
                <a:spcPct val="90000"/>
              </a:lnSpc>
              <a:buFont typeface="+mj-lt"/>
              <a:buAutoNum type="arabicPeriod"/>
              <a:tabLst>
                <a:tab pos="0" algn="l"/>
              </a:tabLst>
            </a:pPr>
            <a:r>
              <a:rPr lang="en-US" dirty="0"/>
              <a:t>For SSP ID attribute in </a:t>
            </a:r>
            <a:r>
              <a:rPr lang="en-US" i="1" dirty="0"/>
              <a:t>&lt;node&gt; </a:t>
            </a:r>
            <a:r>
              <a:rPr lang="en-US" dirty="0"/>
              <a:t>resource , following changes will be required : </a:t>
            </a:r>
          </a:p>
          <a:p>
            <a:pPr marL="800100" lvl="1" indent="-342900">
              <a:lnSpc>
                <a:spcPct val="90000"/>
              </a:lnSpc>
              <a:buFont typeface="Wingdings" panose="05000000000000000000" pitchFamily="2" charset="2"/>
              <a:buChar char="ü"/>
              <a:tabLst>
                <a:tab pos="0" algn="l"/>
              </a:tabLst>
            </a:pPr>
            <a:r>
              <a:rPr lang="en-US" spc="-1" dirty="0">
                <a:solidFill>
                  <a:srgbClr val="000000"/>
                </a:solidFill>
                <a:latin typeface="Arial"/>
              </a:rPr>
              <a:t>Changes required in clauses of TS-0001 : </a:t>
            </a:r>
          </a:p>
          <a:p>
            <a:pPr marL="1257300" lvl="2" indent="-342900">
              <a:lnSpc>
                <a:spcPct val="90000"/>
              </a:lnSpc>
              <a:buFont typeface="+mj-lt"/>
              <a:buAutoNum type="arabicPeriod"/>
              <a:tabLst>
                <a:tab pos="0" algn="l"/>
              </a:tabLst>
            </a:pPr>
            <a:r>
              <a:rPr lang="en-US" spc="-1" dirty="0">
                <a:solidFill>
                  <a:srgbClr val="000000"/>
                </a:solidFill>
                <a:latin typeface="Arial"/>
              </a:rPr>
              <a:t>9.6.18 – Definition M2M_Sub_ID in </a:t>
            </a:r>
            <a:r>
              <a:rPr lang="en-US" i="1" spc="-1" dirty="0">
                <a:solidFill>
                  <a:srgbClr val="000000"/>
                </a:solidFill>
                <a:latin typeface="Arial"/>
              </a:rPr>
              <a:t>&lt;node&gt; resource</a:t>
            </a:r>
          </a:p>
          <a:p>
            <a:pPr marL="800100" lvl="1" indent="-342900">
              <a:lnSpc>
                <a:spcPct val="90000"/>
              </a:lnSpc>
              <a:buFont typeface="Wingdings" panose="05000000000000000000" pitchFamily="2" charset="2"/>
              <a:buChar char="ü"/>
              <a:tabLst>
                <a:tab pos="0" algn="l"/>
              </a:tabLst>
            </a:pPr>
            <a:r>
              <a:rPr lang="en-US" dirty="0"/>
              <a:t>Changes required in clauses of TS-0004 : </a:t>
            </a:r>
          </a:p>
          <a:p>
            <a:pPr marL="1257300" lvl="2" indent="-342900">
              <a:lnSpc>
                <a:spcPct val="90000"/>
              </a:lnSpc>
              <a:buFont typeface="+mj-lt"/>
              <a:buAutoNum type="arabicPeriod"/>
              <a:tabLst>
                <a:tab pos="0" algn="l"/>
              </a:tabLst>
            </a:pPr>
            <a:r>
              <a:rPr lang="en-US" dirty="0"/>
              <a:t>7.4.18 – </a:t>
            </a:r>
            <a:r>
              <a:rPr lang="en-US" spc="-1" dirty="0">
                <a:solidFill>
                  <a:srgbClr val="000000"/>
                </a:solidFill>
                <a:latin typeface="Arial"/>
              </a:rPr>
              <a:t>Definition M2M_Sub_ID in </a:t>
            </a:r>
            <a:r>
              <a:rPr lang="en-US" i="1" spc="-1" dirty="0">
                <a:solidFill>
                  <a:srgbClr val="000000"/>
                </a:solidFill>
                <a:latin typeface="Arial"/>
              </a:rPr>
              <a:t>&lt;node&gt; resource</a:t>
            </a:r>
            <a:r>
              <a:rPr lang="en-US" dirty="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28462F-9037-1023-D296-FBE89CD67E4C}"/>
            </a:ext>
          </a:extLst>
        </p:cNvPr>
        <p:cNvGrpSpPr/>
        <p:nvPr/>
      </p:nvGrpSpPr>
      <p:grpSpPr>
        <a:xfrm>
          <a:off x="0" y="0"/>
          <a:ext cx="0" cy="0"/>
          <a:chOff x="0" y="0"/>
          <a:chExt cx="0" cy="0"/>
        </a:xfrm>
      </p:grpSpPr>
      <p:sp>
        <p:nvSpPr>
          <p:cNvPr id="172" name="PlaceHolder 1">
            <a:extLst>
              <a:ext uri="{FF2B5EF4-FFF2-40B4-BE49-F238E27FC236}">
                <a16:creationId xmlns:a16="http://schemas.microsoft.com/office/drawing/2014/main" id="{704A7284-3EC2-B0F6-AF3B-5E093A8F07FA}"/>
              </a:ext>
            </a:extLst>
          </p:cNvPr>
          <p:cNvSpPr>
            <a:spLocks noGrp="1"/>
          </p:cNvSpPr>
          <p:nvPr>
            <p:ph type="title"/>
          </p:nvPr>
        </p:nvSpPr>
        <p:spPr>
          <a:xfrm>
            <a:off x="334800" y="0"/>
            <a:ext cx="10463040" cy="1170720"/>
          </a:xfrm>
          <a:prstGeom prst="rect">
            <a:avLst/>
          </a:prstGeom>
          <a:noFill/>
          <a:ln w="0">
            <a:noFill/>
          </a:ln>
        </p:spPr>
        <p:txBody>
          <a:bodyPr lIns="90000" tIns="45000" rIns="90000" bIns="45000" anchor="ctr">
            <a:noAutofit/>
          </a:bodyPr>
          <a:lstStyle/>
          <a:p>
            <a:pPr>
              <a:lnSpc>
                <a:spcPct val="90000"/>
              </a:lnSpc>
              <a:buNone/>
            </a:pPr>
            <a:r>
              <a:rPr lang="en-US" sz="4000" b="1" strike="noStrike" spc="-1" dirty="0">
                <a:solidFill>
                  <a:srgbClr val="C63133"/>
                </a:solidFill>
                <a:latin typeface="Myriad Pro"/>
              </a:rPr>
              <a:t>Summary of the discussion</a:t>
            </a:r>
            <a:endParaRPr lang="en-IN" sz="4000" b="0" strike="noStrike" spc="-1" dirty="0">
              <a:latin typeface="Arial"/>
            </a:endParaRPr>
          </a:p>
        </p:txBody>
      </p:sp>
      <p:sp>
        <p:nvSpPr>
          <p:cNvPr id="173" name="PlaceHolder 9">
            <a:extLst>
              <a:ext uri="{FF2B5EF4-FFF2-40B4-BE49-F238E27FC236}">
                <a16:creationId xmlns:a16="http://schemas.microsoft.com/office/drawing/2014/main" id="{C65CFBC8-D9C0-F6C9-6AF2-6311F076F921}"/>
              </a:ext>
            </a:extLst>
          </p:cNvPr>
          <p:cNvSpPr/>
          <p:nvPr/>
        </p:nvSpPr>
        <p:spPr>
          <a:xfrm>
            <a:off x="334800" y="1494360"/>
            <a:ext cx="10512720" cy="43484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marL="342900" indent="-342900">
              <a:lnSpc>
                <a:spcPct val="90000"/>
              </a:lnSpc>
              <a:buFont typeface="+mj-lt"/>
              <a:buAutoNum type="arabicPeriod"/>
            </a:pPr>
            <a:endParaRPr lang="en-IN" sz="1600" b="0" strike="noStrike" spc="-1" dirty="0">
              <a:latin typeface="Arial"/>
            </a:endParaRPr>
          </a:p>
        </p:txBody>
      </p:sp>
      <p:sp>
        <p:nvSpPr>
          <p:cNvPr id="3" name="TextBox 2">
            <a:extLst>
              <a:ext uri="{FF2B5EF4-FFF2-40B4-BE49-F238E27FC236}">
                <a16:creationId xmlns:a16="http://schemas.microsoft.com/office/drawing/2014/main" id="{DEEDD31D-E2B0-A024-B8BB-CFA284D5CE9D}"/>
              </a:ext>
            </a:extLst>
          </p:cNvPr>
          <p:cNvSpPr txBox="1"/>
          <p:nvPr/>
        </p:nvSpPr>
        <p:spPr>
          <a:xfrm>
            <a:off x="532660" y="1494360"/>
            <a:ext cx="10981678" cy="4829014"/>
          </a:xfrm>
          <a:prstGeom prst="rect">
            <a:avLst/>
          </a:prstGeom>
          <a:noFill/>
        </p:spPr>
        <p:txBody>
          <a:bodyPr wrap="square">
            <a:spAutoFit/>
          </a:bodyPr>
          <a:lstStyle/>
          <a:p>
            <a:pPr>
              <a:lnSpc>
                <a:spcPct val="90000"/>
              </a:lnSpc>
              <a:tabLst>
                <a:tab pos="0" algn="l"/>
              </a:tabLst>
            </a:pPr>
            <a:r>
              <a:rPr lang="en-US" dirty="0"/>
              <a:t>Points that were discussed in TP 70:</a:t>
            </a:r>
          </a:p>
          <a:p>
            <a:pPr marL="285750" indent="-285750">
              <a:lnSpc>
                <a:spcPct val="90000"/>
              </a:lnSpc>
              <a:buFont typeface="Arial" panose="020B0604020202020204" pitchFamily="34" charset="0"/>
              <a:buChar char="•"/>
              <a:tabLst>
                <a:tab pos="0" algn="l"/>
              </a:tabLst>
            </a:pPr>
            <a:r>
              <a:rPr lang="en-US" dirty="0"/>
              <a:t>To consider having SSN for </a:t>
            </a:r>
            <a:r>
              <a:rPr lang="en-US" dirty="0" err="1"/>
              <a:t>NoDN</a:t>
            </a:r>
            <a:r>
              <a:rPr lang="en-US" dirty="0"/>
              <a:t> also and to look for issues, if any, if we create SSN for </a:t>
            </a:r>
            <a:r>
              <a:rPr lang="en-US" dirty="0" err="1"/>
              <a:t>NoDN</a:t>
            </a:r>
            <a:r>
              <a:rPr lang="en-US" dirty="0"/>
              <a:t>, this will save us from an unnecessary mapping of M2M-Sub-ID in &lt;node&gt;.</a:t>
            </a:r>
          </a:p>
          <a:p>
            <a:pPr marL="285750" indent="-285750">
              <a:lnSpc>
                <a:spcPct val="90000"/>
              </a:lnSpc>
              <a:buFont typeface="Arial" panose="020B0604020202020204" pitchFamily="34" charset="0"/>
              <a:buChar char="•"/>
              <a:tabLst>
                <a:tab pos="0" algn="l"/>
              </a:tabLst>
            </a:pPr>
            <a:r>
              <a:rPr lang="en-US" dirty="0">
                <a:solidFill>
                  <a:srgbClr val="00B050"/>
                </a:solidFill>
              </a:rPr>
              <a:t>Forum agreed to the point SSP INACTIVE should be checked for both originator as well as targeted resource as both the </a:t>
            </a:r>
            <a:r>
              <a:rPr lang="en-US" dirty="0" err="1">
                <a:solidFill>
                  <a:srgbClr val="00B050"/>
                </a:solidFill>
              </a:rPr>
              <a:t>originator’SSP</a:t>
            </a:r>
            <a:r>
              <a:rPr lang="en-US" dirty="0">
                <a:solidFill>
                  <a:srgbClr val="00B050"/>
                </a:solidFill>
              </a:rPr>
              <a:t> and the targeted resource SSP should be ACTIVE to allow operation to happen.</a:t>
            </a:r>
          </a:p>
          <a:p>
            <a:pPr marL="285750" indent="-285750">
              <a:lnSpc>
                <a:spcPct val="90000"/>
              </a:lnSpc>
              <a:buFont typeface="Arial" panose="020B0604020202020204" pitchFamily="34" charset="0"/>
              <a:buChar char="•"/>
              <a:tabLst>
                <a:tab pos="0" algn="l"/>
              </a:tabLst>
            </a:pPr>
            <a:r>
              <a:rPr lang="en-US" dirty="0"/>
              <a:t>Though for the point 2, “</a:t>
            </a:r>
            <a:r>
              <a:rPr lang="en-US" spc="-1" dirty="0">
                <a:solidFill>
                  <a:srgbClr val="000000"/>
                </a:solidFill>
              </a:rPr>
              <a:t>Service Subscription restriction to be checked on the basis of targeted resource SSP” there was no consensus and it was felt that in some of the scenario  it would be bad to charge AE2 for the resources e.g. subscriptions &amp; notification created by AE1. An example that a light bulb OEM should not be charged for putting the bulb.</a:t>
            </a:r>
          </a:p>
          <a:p>
            <a:pPr marL="285750" indent="-285750">
              <a:lnSpc>
                <a:spcPct val="90000"/>
              </a:lnSpc>
              <a:buFont typeface="Arial" panose="020B0604020202020204" pitchFamily="34" charset="0"/>
              <a:buChar char="•"/>
              <a:tabLst>
                <a:tab pos="0" algn="l"/>
              </a:tabLst>
            </a:pPr>
            <a:r>
              <a:rPr lang="en-US" spc="-1" dirty="0">
                <a:solidFill>
                  <a:srgbClr val="000000"/>
                </a:solidFill>
              </a:rPr>
              <a:t>It was suggested that costing may be a more complex aspect than just linking with restrictions</a:t>
            </a:r>
          </a:p>
          <a:p>
            <a:pPr marL="285750" indent="-285750">
              <a:lnSpc>
                <a:spcPct val="90000"/>
              </a:lnSpc>
              <a:buFont typeface="Arial" panose="020B0604020202020204" pitchFamily="34" charset="0"/>
              <a:buChar char="•"/>
              <a:tabLst>
                <a:tab pos="0" algn="l"/>
              </a:tabLst>
            </a:pPr>
            <a:r>
              <a:rPr lang="en-US" spc="-1" dirty="0">
                <a:solidFill>
                  <a:srgbClr val="000000"/>
                </a:solidFill>
              </a:rPr>
              <a:t>It was further discussed that costing and restrictions can’t be unlinked.</a:t>
            </a:r>
          </a:p>
          <a:p>
            <a:pPr marL="285750" indent="-285750">
              <a:lnSpc>
                <a:spcPct val="90000"/>
              </a:lnSpc>
              <a:buFont typeface="Arial" panose="020B0604020202020204" pitchFamily="34" charset="0"/>
              <a:buChar char="•"/>
              <a:tabLst>
                <a:tab pos="0" algn="l"/>
              </a:tabLst>
            </a:pPr>
            <a:r>
              <a:rPr lang="en-US" spc="-1" dirty="0">
                <a:solidFill>
                  <a:srgbClr val="000000"/>
                </a:solidFill>
              </a:rPr>
              <a:t>It was suggested that a contribution should be raised to highlight that CSE should maintain mapping of resources with its corresponding SSP ID</a:t>
            </a:r>
          </a:p>
          <a:p>
            <a:pPr>
              <a:lnSpc>
                <a:spcPct val="90000"/>
              </a:lnSpc>
              <a:tabLst>
                <a:tab pos="0" algn="l"/>
              </a:tabLst>
            </a:pPr>
            <a:endParaRPr lang="en-US" spc="-1" dirty="0">
              <a:solidFill>
                <a:srgbClr val="000000"/>
              </a:solidFill>
            </a:endParaRPr>
          </a:p>
          <a:p>
            <a:pPr marL="285750" indent="-285750">
              <a:lnSpc>
                <a:spcPct val="90000"/>
              </a:lnSpc>
              <a:buFont typeface="Arial" panose="020B0604020202020204" pitchFamily="34" charset="0"/>
              <a:buChar char="•"/>
              <a:tabLst>
                <a:tab pos="0" algn="l"/>
              </a:tabLst>
            </a:pPr>
            <a:endParaRPr lang="en-US" spc="-1" dirty="0">
              <a:solidFill>
                <a:srgbClr val="000000"/>
              </a:solidFill>
            </a:endParaRPr>
          </a:p>
          <a:p>
            <a:pPr marL="285750" indent="-285750">
              <a:lnSpc>
                <a:spcPct val="90000"/>
              </a:lnSpc>
              <a:buFont typeface="Arial" panose="020B0604020202020204" pitchFamily="34" charset="0"/>
              <a:buChar char="•"/>
              <a:tabLst>
                <a:tab pos="0" algn="l"/>
              </a:tabLst>
            </a:pPr>
            <a:endParaRPr lang="en-US" dirty="0"/>
          </a:p>
          <a:p>
            <a:pPr marL="285750" indent="-285750">
              <a:lnSpc>
                <a:spcPct val="90000"/>
              </a:lnSpc>
              <a:buFont typeface="Arial" panose="020B0604020202020204" pitchFamily="34" charset="0"/>
              <a:buChar char="•"/>
              <a:tabLst>
                <a:tab pos="0" algn="l"/>
              </a:tabLst>
            </a:pPr>
            <a:endParaRPr lang="en-US" dirty="0"/>
          </a:p>
          <a:p>
            <a:pPr>
              <a:lnSpc>
                <a:spcPct val="90000"/>
              </a:lnSpc>
              <a:tabLst>
                <a:tab pos="0" algn="l"/>
              </a:tabLst>
            </a:pPr>
            <a:endParaRPr lang="en-US" dirty="0"/>
          </a:p>
        </p:txBody>
      </p:sp>
    </p:spTree>
    <p:extLst>
      <p:ext uri="{BB962C8B-B14F-4D97-AF65-F5344CB8AC3E}">
        <p14:creationId xmlns:p14="http://schemas.microsoft.com/office/powerpoint/2010/main" val="3527973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DA03D-6767-DC18-8311-7083B39ADD85}"/>
              </a:ext>
            </a:extLst>
          </p:cNvPr>
          <p:cNvSpPr>
            <a:spLocks noGrp="1"/>
          </p:cNvSpPr>
          <p:nvPr>
            <p:ph type="title"/>
          </p:nvPr>
        </p:nvSpPr>
        <p:spPr>
          <a:xfrm>
            <a:off x="500623" y="0"/>
            <a:ext cx="10972440" cy="1144800"/>
          </a:xfrm>
        </p:spPr>
        <p:txBody>
          <a:bodyPr/>
          <a:lstStyle/>
          <a:p>
            <a:r>
              <a:rPr lang="en-US" b="1" spc="-1" dirty="0">
                <a:solidFill>
                  <a:srgbClr val="C63133"/>
                </a:solidFill>
                <a:latin typeface="Myriad Pro"/>
              </a:rPr>
              <a:t>Solution for mapping </a:t>
            </a:r>
            <a:r>
              <a:rPr lang="en-US" b="1" spc="-1" dirty="0" err="1">
                <a:solidFill>
                  <a:srgbClr val="C63133"/>
                </a:solidFill>
                <a:latin typeface="Myriad Pro"/>
              </a:rPr>
              <a:t>NoDN</a:t>
            </a:r>
            <a:r>
              <a:rPr lang="en-US" b="1" spc="-1" dirty="0">
                <a:solidFill>
                  <a:srgbClr val="C63133"/>
                </a:solidFill>
                <a:latin typeface="Myriad Pro"/>
              </a:rPr>
              <a:t> with SSP</a:t>
            </a:r>
            <a:endParaRPr lang="en-US" dirty="0"/>
          </a:p>
        </p:txBody>
      </p:sp>
      <p:sp>
        <p:nvSpPr>
          <p:cNvPr id="3" name="Subtitle 2">
            <a:extLst>
              <a:ext uri="{FF2B5EF4-FFF2-40B4-BE49-F238E27FC236}">
                <a16:creationId xmlns:a16="http://schemas.microsoft.com/office/drawing/2014/main" id="{4F284DF4-CD2A-0DBF-17CE-485E81F3AB4D}"/>
              </a:ext>
            </a:extLst>
          </p:cNvPr>
          <p:cNvSpPr>
            <a:spLocks noGrp="1"/>
          </p:cNvSpPr>
          <p:nvPr>
            <p:ph type="subTitle"/>
          </p:nvPr>
        </p:nvSpPr>
        <p:spPr>
          <a:xfrm>
            <a:off x="609780" y="1822234"/>
            <a:ext cx="10972440" cy="3977280"/>
          </a:xfrm>
        </p:spPr>
        <p:txBody>
          <a:bodyPr/>
          <a:lstStyle/>
          <a:p>
            <a:pPr marL="342900" indent="-342900">
              <a:buFont typeface="Arial" panose="020B0604020202020204" pitchFamily="34" charset="0"/>
              <a:buChar char="•"/>
            </a:pPr>
            <a:r>
              <a:rPr lang="en-US" sz="2400" dirty="0"/>
              <a:t>As per Annex F: Interworking/Integration of non-oneM2M solutions and protocols, Since </a:t>
            </a:r>
            <a:r>
              <a:rPr lang="en-US" sz="2400" dirty="0" err="1"/>
              <a:t>NoDN</a:t>
            </a:r>
            <a:r>
              <a:rPr lang="en-US" sz="2400" dirty="0"/>
              <a:t> does not have any knowledge about the oneM2M system, AE will take responsibility to bridge those two worlds which are Interworking Proxy Entities (IPEs).So, </a:t>
            </a:r>
            <a:r>
              <a:rPr lang="en-US" sz="2400" dirty="0" err="1"/>
              <a:t>NoDNs</a:t>
            </a:r>
            <a:r>
              <a:rPr lang="en-US" sz="2400" dirty="0"/>
              <a:t> always communicate via an oneM2M node — such as an ADN, MN, or ASN, that is already registered with and subscribed to the CSE. </a:t>
            </a:r>
          </a:p>
          <a:p>
            <a:pPr marL="342900" indent="-342900">
              <a:buFont typeface="Arial" panose="020B0604020202020204" pitchFamily="34" charset="0"/>
              <a:buChar char="•"/>
            </a:pPr>
            <a:r>
              <a:rPr lang="en-US" sz="2400" dirty="0"/>
              <a:t>Consequently, it is not possible create SSNs for these </a:t>
            </a:r>
            <a:r>
              <a:rPr lang="en-US" sz="2400" dirty="0" err="1"/>
              <a:t>NoDNs</a:t>
            </a:r>
            <a:r>
              <a:rPr lang="en-US" sz="2400" dirty="0"/>
              <a:t> as the CSE has no direct authority or interaction with them and thus these devices are outside the oneM2M </a:t>
            </a:r>
            <a:r>
              <a:rPr lang="en-US" sz="2400" dirty="0" err="1"/>
              <a:t>system.However</a:t>
            </a:r>
            <a:r>
              <a:rPr lang="en-US" sz="2400" dirty="0"/>
              <a:t>, we can still associate each </a:t>
            </a:r>
            <a:r>
              <a:rPr lang="en-US" sz="2400" dirty="0" err="1"/>
              <a:t>NoDN</a:t>
            </a:r>
            <a:r>
              <a:rPr lang="en-US" sz="2400" dirty="0"/>
              <a:t> with the SSN of the IPE oneM2M </a:t>
            </a:r>
            <a:r>
              <a:rPr lang="en-US" sz="2400" dirty="0" err="1"/>
              <a:t>node,the</a:t>
            </a:r>
            <a:r>
              <a:rPr lang="en-US" sz="2400" dirty="0"/>
              <a:t> intermediary through which it communicates.</a:t>
            </a:r>
          </a:p>
          <a:p>
            <a:pPr marL="342900" indent="-342900">
              <a:buFont typeface="Arial" panose="020B0604020202020204" pitchFamily="34" charset="0"/>
              <a:buChar char="•"/>
            </a:pPr>
            <a:r>
              <a:rPr lang="en-US" sz="2400" dirty="0"/>
              <a:t> Presently, the specifications do not clearly define which SSN should be used with </a:t>
            </a:r>
            <a:r>
              <a:rPr lang="en-US" sz="2400" dirty="0" err="1"/>
              <a:t>NoDNs</a:t>
            </a:r>
            <a:r>
              <a:rPr lang="en-US" sz="2400" dirty="0"/>
              <a:t>.</a:t>
            </a:r>
          </a:p>
          <a:p>
            <a:pPr marL="342900" indent="-342900">
              <a:buFont typeface="Arial" panose="020B0604020202020204" pitchFamily="34" charset="0"/>
              <a:buChar char="•"/>
            </a:pPr>
            <a:r>
              <a:rPr lang="en-US" sz="2400" dirty="0">
                <a:highlight>
                  <a:srgbClr val="FFFF00"/>
                </a:highlight>
              </a:rPr>
              <a:t>Proposed </a:t>
            </a:r>
            <a:r>
              <a:rPr lang="en-US" sz="2400" dirty="0" err="1">
                <a:highlight>
                  <a:srgbClr val="FFFF00"/>
                </a:highlight>
              </a:rPr>
              <a:t>enhancement:Introduce</a:t>
            </a:r>
            <a:r>
              <a:rPr lang="en-US" sz="2400" dirty="0">
                <a:highlight>
                  <a:srgbClr val="FFFF00"/>
                </a:highlight>
              </a:rPr>
              <a:t> a new attribute, </a:t>
            </a:r>
            <a:r>
              <a:rPr lang="en-US" sz="2400" dirty="0" err="1">
                <a:highlight>
                  <a:srgbClr val="FFFF00"/>
                </a:highlight>
              </a:rPr>
              <a:t>ssnResourceID</a:t>
            </a:r>
            <a:r>
              <a:rPr lang="en-US" sz="2400" dirty="0">
                <a:highlight>
                  <a:srgbClr val="FFFF00"/>
                </a:highlight>
              </a:rPr>
              <a:t>, within the &lt;node&gt; resource. This attribute would explicitly reference the SSN of the oneM2M node responsible for communications on behalf of the </a:t>
            </a:r>
            <a:r>
              <a:rPr lang="en-US" sz="2400" dirty="0" err="1">
                <a:highlight>
                  <a:srgbClr val="FFFF00"/>
                </a:highlight>
              </a:rPr>
              <a:t>NoDN</a:t>
            </a:r>
            <a:r>
              <a:rPr lang="en-US" sz="2400" dirty="0">
                <a:highlight>
                  <a:srgbClr val="FFFF00"/>
                </a:highlight>
              </a:rPr>
              <a:t>.</a:t>
            </a:r>
          </a:p>
        </p:txBody>
      </p:sp>
    </p:spTree>
    <p:extLst>
      <p:ext uri="{BB962C8B-B14F-4D97-AF65-F5344CB8AC3E}">
        <p14:creationId xmlns:p14="http://schemas.microsoft.com/office/powerpoint/2010/main" val="18746997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00000"/>
      </a:dk2>
      <a:lt2>
        <a:srgbClr val="E7E6E6"/>
      </a:lt2>
      <a:accent1>
        <a:srgbClr val="C00000"/>
      </a:accent1>
      <a:accent2>
        <a:srgbClr val="545054"/>
      </a:accent2>
      <a:accent3>
        <a:srgbClr val="A5A5A5"/>
      </a:accent3>
      <a:accent4>
        <a:srgbClr val="F6921E"/>
      </a:accent4>
      <a:accent5>
        <a:srgbClr val="716896"/>
      </a:accent5>
      <a:accent6>
        <a:srgbClr val="005480"/>
      </a:accent6>
      <a:hlink>
        <a:srgbClr val="668C97"/>
      </a:hlink>
      <a:folHlink>
        <a:srgbClr val="44546A"/>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00000"/>
      </a:dk2>
      <a:lt2>
        <a:srgbClr val="E7E6E6"/>
      </a:lt2>
      <a:accent1>
        <a:srgbClr val="C00000"/>
      </a:accent1>
      <a:accent2>
        <a:srgbClr val="545054"/>
      </a:accent2>
      <a:accent3>
        <a:srgbClr val="A5A5A5"/>
      </a:accent3>
      <a:accent4>
        <a:srgbClr val="F6921E"/>
      </a:accent4>
      <a:accent5>
        <a:srgbClr val="716896"/>
      </a:accent5>
      <a:accent6>
        <a:srgbClr val="005480"/>
      </a:accent6>
      <a:hlink>
        <a:srgbClr val="668C97"/>
      </a:hlink>
      <a:folHlink>
        <a:srgbClr val="44546A"/>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00000"/>
      </a:dk2>
      <a:lt2>
        <a:srgbClr val="E7E6E6"/>
      </a:lt2>
      <a:accent1>
        <a:srgbClr val="C00000"/>
      </a:accent1>
      <a:accent2>
        <a:srgbClr val="545054"/>
      </a:accent2>
      <a:accent3>
        <a:srgbClr val="A5A5A5"/>
      </a:accent3>
      <a:accent4>
        <a:srgbClr val="F6921E"/>
      </a:accent4>
      <a:accent5>
        <a:srgbClr val="716896"/>
      </a:accent5>
      <a:accent6>
        <a:srgbClr val="005480"/>
      </a:accent6>
      <a:hlink>
        <a:srgbClr val="668C97"/>
      </a:hlink>
      <a:folHlink>
        <a:srgbClr val="44546A"/>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000000"/>
      </a:dk2>
      <a:lt2>
        <a:srgbClr val="E7E6E6"/>
      </a:lt2>
      <a:accent1>
        <a:srgbClr val="C00000"/>
      </a:accent1>
      <a:accent2>
        <a:srgbClr val="545054"/>
      </a:accent2>
      <a:accent3>
        <a:srgbClr val="A5A5A5"/>
      </a:accent3>
      <a:accent4>
        <a:srgbClr val="F6921E"/>
      </a:accent4>
      <a:accent5>
        <a:srgbClr val="716896"/>
      </a:accent5>
      <a:accent6>
        <a:srgbClr val="005480"/>
      </a:accent6>
      <a:hlink>
        <a:srgbClr val="668C97"/>
      </a:hlink>
      <a:folHlink>
        <a:srgbClr val="44546A"/>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1676</TotalTime>
  <Words>1003</Words>
  <Application>Microsoft Office PowerPoint</Application>
  <PresentationFormat>Widescreen</PresentationFormat>
  <Paragraphs>68</Paragraphs>
  <Slides>14</Slides>
  <Notes>1</Notes>
  <HiddenSlides>1</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14</vt:i4>
      </vt:variant>
    </vt:vector>
  </HeadingPairs>
  <TitlesOfParts>
    <vt:vector size="23" baseType="lpstr">
      <vt:lpstr>Arial</vt:lpstr>
      <vt:lpstr>Myriad Pro</vt:lpstr>
      <vt:lpstr>Myriad Pro Light</vt:lpstr>
      <vt:lpstr>Symbol</vt:lpstr>
      <vt:lpstr>Times New Roman</vt:lpstr>
      <vt:lpstr>Wingdings</vt:lpstr>
      <vt:lpstr>Office Theme</vt:lpstr>
      <vt:lpstr>Office Theme</vt:lpstr>
      <vt:lpstr>Office Theme</vt:lpstr>
      <vt:lpstr>Service Subscription Determination for a Resource</vt:lpstr>
      <vt:lpstr>Background</vt:lpstr>
      <vt:lpstr>Problem 1</vt:lpstr>
      <vt:lpstr>Problem 2</vt:lpstr>
      <vt:lpstr>Proposal - modify procedures to use both originators and targeted resource’s SSP</vt:lpstr>
      <vt:lpstr>Proposal - add SSP ID as an attribute in &lt;node&gt; resource</vt:lpstr>
      <vt:lpstr>Changes in specs corresponding to Proposal</vt:lpstr>
      <vt:lpstr>Summary of the discussion</vt:lpstr>
      <vt:lpstr>Solution for mapping NoDN with SSP</vt:lpstr>
      <vt:lpstr>NoDN interaction with oneM2M </vt:lpstr>
      <vt:lpstr>NoDN linking with SSN</vt:lpstr>
      <vt:lpstr>New attribute in &lt;node&gt; resource</vt:lpstr>
      <vt:lpstr>Solution for mapping NoDN with SSN</vt:lpstr>
      <vt:lpstr>Thank You</vt:lpstr>
    </vt:vector>
  </TitlesOfParts>
  <Company>iconectiv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Swedlund, Nils</dc:creator>
  <dc:description/>
  <cp:lastModifiedBy>Poornima Shandilya</cp:lastModifiedBy>
  <cp:revision>137</cp:revision>
  <dcterms:created xsi:type="dcterms:W3CDTF">2017-09-21T15:46:31Z</dcterms:created>
  <dcterms:modified xsi:type="dcterms:W3CDTF">2025-07-15T10:45:15Z</dcterms:modified>
  <dc:language>en-IN</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HiddenSlides">
    <vt:i4>1</vt:i4>
  </property>
  <property fmtid="{D5CDD505-2E9C-101B-9397-08002B2CF9AE}" pid="3" name="MSIP_Label_55339bf0-f345-473a-9ec8-6ca7c8197055_ActionId">
    <vt:lpwstr>99ab4846-56c0-4385-a47e-bfc8431a7392</vt:lpwstr>
  </property>
  <property fmtid="{D5CDD505-2E9C-101B-9397-08002B2CF9AE}" pid="4" name="MSIP_Label_55339bf0-f345-473a-9ec8-6ca7c8197055_ContentBits">
    <vt:lpwstr>0</vt:lpwstr>
  </property>
  <property fmtid="{D5CDD505-2E9C-101B-9397-08002B2CF9AE}" pid="5" name="MSIP_Label_55339bf0-f345-473a-9ec8-6ca7c8197055_Enabled">
    <vt:lpwstr>true</vt:lpwstr>
  </property>
  <property fmtid="{D5CDD505-2E9C-101B-9397-08002B2CF9AE}" pid="6" name="MSIP_Label_55339bf0-f345-473a-9ec8-6ca7c8197055_Method">
    <vt:lpwstr>Privileged</vt:lpwstr>
  </property>
  <property fmtid="{D5CDD505-2E9C-101B-9397-08002B2CF9AE}" pid="7" name="MSIP_Label_55339bf0-f345-473a-9ec8-6ca7c8197055_Name">
    <vt:lpwstr>OFFEN</vt:lpwstr>
  </property>
  <property fmtid="{D5CDD505-2E9C-101B-9397-08002B2CF9AE}" pid="8" name="MSIP_Label_55339bf0-f345-473a-9ec8-6ca7c8197055_SetDate">
    <vt:lpwstr>2022-06-29T10:25:08Z</vt:lpwstr>
  </property>
  <property fmtid="{D5CDD505-2E9C-101B-9397-08002B2CF9AE}" pid="9" name="MSIP_Label_55339bf0-f345-473a-9ec8-6ca7c8197055_SiteId">
    <vt:lpwstr>d313b56f-f400-44d3-8403-4b468b3d8ded</vt:lpwstr>
  </property>
  <property fmtid="{D5CDD505-2E9C-101B-9397-08002B2CF9AE}" pid="10" name="Notes">
    <vt:i4>1</vt:i4>
  </property>
  <property fmtid="{D5CDD505-2E9C-101B-9397-08002B2CF9AE}" pid="11" name="PresentationFormat">
    <vt:lpwstr>Widescreen</vt:lpwstr>
  </property>
  <property fmtid="{D5CDD505-2E9C-101B-9397-08002B2CF9AE}" pid="12" name="Slides">
    <vt:i4>11</vt:i4>
  </property>
</Properties>
</file>