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May, 2019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24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r>
              <a:rPr lang="de-DE" dirty="0"/>
              <a:t> (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, May 16th, 2019)</a:t>
            </a:r>
          </a:p>
          <a:p>
            <a:pPr lvl="1"/>
            <a:endParaRPr lang="de-DE" dirty="0"/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5FD2E80-3327-4570-B644-65FC910B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77556"/>
              </p:ext>
            </p:extLst>
          </p:nvPr>
        </p:nvGraphicFramePr>
        <p:xfrm>
          <a:off x="1114425" y="2846648"/>
          <a:ext cx="6924675" cy="365760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13018314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349957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81931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20.8% </a:t>
                      </a:r>
                      <a:r>
                        <a:rPr lang="de-DE" dirty="0" err="1"/>
                        <a:t>unanswered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r>
              <a:rPr lang="de-DE" dirty="0"/>
              <a:t>Find </a:t>
            </a:r>
            <a:r>
              <a:rPr lang="de-DE" dirty="0" err="1"/>
              <a:t>problems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in TR-0025)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Breitbild</PresentationFormat>
  <Paragraphs>37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Wingdings</vt:lpstr>
      <vt:lpstr>Office Theme</vt:lpstr>
      <vt:lpstr>oneM2M @ StackOverflow</vt:lpstr>
      <vt:lpstr>Status May, 2019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135</cp:revision>
  <dcterms:created xsi:type="dcterms:W3CDTF">2017-09-21T15:46:31Z</dcterms:created>
  <dcterms:modified xsi:type="dcterms:W3CDTF">2019-05-16T10:47:53Z</dcterms:modified>
</cp:coreProperties>
</file>