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4"/>
  </p:notesMasterIdLst>
  <p:sldIdLst>
    <p:sldId id="349" r:id="rId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C6"/>
    <a:srgbClr val="336699"/>
    <a:srgbClr val="006666"/>
    <a:srgbClr val="003366"/>
    <a:srgbClr val="0000CC"/>
    <a:srgbClr val="F5E7E7"/>
    <a:srgbClr val="E8CBCB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3521" autoAdjust="0"/>
  </p:normalViewPr>
  <p:slideViewPr>
    <p:cSldViewPr snapToGrid="0">
      <p:cViewPr varScale="1">
        <p:scale>
          <a:sx n="86" d="100"/>
          <a:sy n="86" d="100"/>
        </p:scale>
        <p:origin x="98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en.figueredo@interdigital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A1AA8-3144-45F9-AB25-7ED7D1F4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Blog Talking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ABB95-C137-469D-8F68-177F28571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0225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GCF invited a oneM2M blog for their web site (in exchange for a oneM2M interview article with GCF’s General Manager)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Examples - https://www.globalcertificationforum.org/news/blog.html</a:t>
            </a:r>
          </a:p>
          <a:p>
            <a:pPr>
              <a:lnSpc>
                <a:spcPct val="150000"/>
              </a:lnSpc>
            </a:pPr>
            <a:r>
              <a:rPr lang="en-US" sz="3200" dirty="0" err="1"/>
              <a:t>ProactivePR</a:t>
            </a:r>
            <a:r>
              <a:rPr lang="en-US" sz="3200" dirty="0"/>
              <a:t> is available to draft a 500-700 word submission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What are </a:t>
            </a:r>
            <a:r>
              <a:rPr lang="en-US" sz="3200" dirty="0">
                <a:solidFill>
                  <a:srgbClr val="C00000"/>
                </a:solidFill>
              </a:rPr>
              <a:t>2-3 oneM2M certification centric talking points </a:t>
            </a:r>
            <a:r>
              <a:rPr lang="en-US" sz="3200" dirty="0"/>
              <a:t>we seek to communicate?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3200" dirty="0"/>
              <a:t>Request that TDE WG firm-up these talking points by close of TP40 and send ideas to </a:t>
            </a:r>
            <a:r>
              <a:rPr lang="en-US" sz="3200" dirty="0">
                <a:hlinkClick r:id="rId2"/>
              </a:rPr>
              <a:t>ken.figueredo@interdigital.com</a:t>
            </a:r>
            <a:endParaRPr lang="en-US" sz="3200" dirty="0"/>
          </a:p>
          <a:p>
            <a:pPr marL="457200" lvl="1" indent="0">
              <a:lnSpc>
                <a:spcPct val="150000"/>
              </a:lnSpc>
              <a:buNone/>
            </a:pPr>
            <a:endParaRPr lang="en-US" sz="2800" dirty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5899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9446</TotalTime>
  <Words>86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GCF Blog Talking Points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Dale</cp:lastModifiedBy>
  <cp:revision>159</cp:revision>
  <cp:lastPrinted>2018-03-21T22:12:22Z</cp:lastPrinted>
  <dcterms:created xsi:type="dcterms:W3CDTF">2017-09-21T15:46:31Z</dcterms:created>
  <dcterms:modified xsi:type="dcterms:W3CDTF">2019-05-19T18:50:10Z</dcterms:modified>
</cp:coreProperties>
</file>