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99" r:id="rId3"/>
    <p:sldId id="300" r:id="rId4"/>
    <p:sldId id="303" r:id="rId5"/>
    <p:sldId id="301" r:id="rId6"/>
    <p:sldId id="30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jupyter.org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ub.docker.com/repository/docker/ankraft/onem2m-notebooks" TargetMode="External"/><Relationship Id="rId2" Type="http://schemas.openxmlformats.org/officeDocument/2006/relationships/hyperlink" Target="https://mybinder.org/v2/gh/ankraft/onem2m-jupyter-notebooks/development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oneM2M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Jupyter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Notebooks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Kraft, Andreas Neubacher – Deutsche Telekom</a:t>
            </a:r>
          </a:p>
          <a:p>
            <a:r>
              <a:rPr lang="en-US" dirty="0">
                <a:latin typeface="+mn-lt"/>
              </a:rPr>
              <a:t>Laurent Velez – ETSI</a:t>
            </a:r>
          </a:p>
          <a:p>
            <a:r>
              <a:rPr lang="en-US" dirty="0">
                <a:latin typeface="+mn-lt"/>
              </a:rPr>
              <a:t>Ken Figueredo, Bob Flynn – </a:t>
            </a:r>
            <a:r>
              <a:rPr lang="en-US" dirty="0" err="1">
                <a:latin typeface="+mn-lt"/>
              </a:rPr>
              <a:t>Chordant</a:t>
            </a:r>
            <a:endParaRPr lang="en-US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Educational </a:t>
            </a:r>
            <a:r>
              <a:rPr lang="de-DE" dirty="0" err="1"/>
              <a:t>Activities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 fontScale="92500"/>
          </a:bodyPr>
          <a:lstStyle/>
          <a:p>
            <a:r>
              <a:rPr lang="en-US" dirty="0"/>
              <a:t>The oneM2M Developer TR‘s provide an already good overview and practical examples.</a:t>
            </a:r>
          </a:p>
          <a:p>
            <a:r>
              <a:rPr lang="en-US" dirty="0"/>
              <a:t>The hackathons bring together groups of serious developers to teach them how to implement applications and connect devices with oneM2M.</a:t>
            </a:r>
          </a:p>
          <a:p>
            <a:endParaRPr lang="en-US" dirty="0"/>
          </a:p>
          <a:p>
            <a:r>
              <a:rPr lang="en-US" dirty="0"/>
              <a:t>What is currently missing are simple but practical hands-on tutorials that developers, enthusiasts </a:t>
            </a:r>
            <a:r>
              <a:rPr lang="en-US" dirty="0" err="1"/>
              <a:t>etc</a:t>
            </a:r>
            <a:r>
              <a:rPr lang="en-US" dirty="0"/>
              <a:t> can just run to start learning about oneM2M, teach themselves on a topic-by-topic basis, or refresh on specific features.</a:t>
            </a:r>
          </a:p>
          <a:p>
            <a:pPr lvl="1"/>
            <a:r>
              <a:rPr lang="en-US" dirty="0"/>
              <a:t>„Learning Snacks“</a:t>
            </a:r>
          </a:p>
          <a:p>
            <a:pPr lvl="1"/>
            <a:r>
              <a:rPr lang="en-US" dirty="0"/>
              <a:t>Especially during the CoVid-19 crisis learning from home becomes more and  important</a:t>
            </a:r>
          </a:p>
        </p:txBody>
      </p:sp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8FAD7-76B4-4732-8D65-B7DA01B5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Enter </a:t>
            </a:r>
            <a:r>
              <a:rPr lang="de-DE" dirty="0" err="1"/>
              <a:t>Jupyter</a:t>
            </a:r>
            <a:r>
              <a:rPr lang="de-DE" dirty="0"/>
              <a:t> Notebook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ECA391-5B9A-4E0D-BE6A-A5A4E19F4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773531"/>
          </a:xfrm>
        </p:spPr>
        <p:txBody>
          <a:bodyPr>
            <a:normAutofit lnSpcReduction="10000"/>
          </a:bodyPr>
          <a:lstStyle/>
          <a:p>
            <a:r>
              <a:rPr lang="de-DE" b="1" dirty="0"/>
              <a:t>Project </a:t>
            </a:r>
            <a:r>
              <a:rPr lang="de-DE" b="1" dirty="0" err="1"/>
              <a:t>Jupyter</a:t>
            </a:r>
            <a:r>
              <a:rPr lang="de-DE" dirty="0"/>
              <a:t>: „… </a:t>
            </a:r>
            <a:r>
              <a:rPr lang="en-US" dirty="0"/>
              <a:t>interactive computing across dozens of programming languages”</a:t>
            </a:r>
          </a:p>
          <a:p>
            <a:r>
              <a:rPr lang="de-DE" b="1" dirty="0" err="1"/>
              <a:t>Jupyter</a:t>
            </a:r>
            <a:r>
              <a:rPr lang="de-DE" b="1" dirty="0"/>
              <a:t> Notebook</a:t>
            </a:r>
            <a:r>
              <a:rPr lang="de-DE" dirty="0"/>
              <a:t>: „</a:t>
            </a:r>
            <a:r>
              <a:rPr lang="en-US" dirty="0"/>
              <a:t>The </a:t>
            </a:r>
            <a:r>
              <a:rPr lang="en-US" dirty="0" err="1"/>
              <a:t>Jupyter</a:t>
            </a:r>
            <a:r>
              <a:rPr lang="en-US" dirty="0"/>
              <a:t> Notebook is an open-source web application that allows you to create and share documents that contain live code, equations, visualizations and narrative text.”</a:t>
            </a:r>
          </a:p>
          <a:p>
            <a:r>
              <a:rPr lang="en-US" dirty="0"/>
              <a:t>Very popular among data scientists to explain and experiment with complicated data analytic algorithms.</a:t>
            </a:r>
          </a:p>
          <a:p>
            <a:r>
              <a:rPr lang="en-US" dirty="0"/>
              <a:t>Can run on the Web or on a local PC.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de-DE" sz="1800" dirty="0">
                <a:hlinkClick r:id="rId2"/>
              </a:rPr>
              <a:t>https://jupyter.org/</a:t>
            </a:r>
            <a:r>
              <a:rPr lang="de-DE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52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9DB6F-387B-452C-90FD-5E4B7F37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oneM2M </a:t>
            </a:r>
            <a:r>
              <a:rPr lang="de-DE" dirty="0" err="1"/>
              <a:t>Jupyter</a:t>
            </a:r>
            <a:r>
              <a:rPr lang="de-DE" dirty="0"/>
              <a:t> Notebooks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E985A-2CE7-4CF2-8DC3-6FFEFAE95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5642783" cy="4351338"/>
          </a:xfrm>
        </p:spPr>
        <p:txBody>
          <a:bodyPr/>
          <a:lstStyle/>
          <a:p>
            <a:r>
              <a:rPr lang="de-DE" b="1" dirty="0"/>
              <a:t>Goal</a:t>
            </a:r>
            <a:r>
              <a:rPr lang="de-DE" dirty="0"/>
              <a:t>: </a:t>
            </a:r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interactive</a:t>
            </a:r>
            <a:r>
              <a:rPr lang="de-DE" dirty="0"/>
              <a:t> </a:t>
            </a:r>
            <a:r>
              <a:rPr lang="de-DE" dirty="0" err="1"/>
              <a:t>lectures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oneM2M </a:t>
            </a:r>
            <a:r>
              <a:rPr lang="de-DE" dirty="0" err="1"/>
              <a:t>features</a:t>
            </a:r>
            <a:r>
              <a:rPr lang="de-DE" dirty="0"/>
              <a:t>, and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run</a:t>
            </a:r>
            <a:r>
              <a:rPr lang="de-DE" dirty="0"/>
              <a:t> in a web </a:t>
            </a:r>
            <a:r>
              <a:rPr lang="de-DE" dirty="0" err="1"/>
              <a:t>browser</a:t>
            </a:r>
            <a:r>
              <a:rPr lang="de-DE" dirty="0"/>
              <a:t>.</a:t>
            </a:r>
          </a:p>
          <a:p>
            <a:r>
              <a:rPr lang="de-DE" dirty="0" err="1"/>
              <a:t>Let‘s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oneM2M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approachable</a:t>
            </a:r>
            <a:r>
              <a:rPr lang="de-DE" dirty="0"/>
              <a:t>.</a:t>
            </a:r>
          </a:p>
          <a:p>
            <a:r>
              <a:rPr lang="de-DE" dirty="0" err="1"/>
              <a:t>Provide</a:t>
            </a:r>
            <a:r>
              <a:rPr lang="de-DE" dirty="0"/>
              <a:t>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Developer Guides </a:t>
            </a:r>
            <a:r>
              <a:rPr lang="de-DE" dirty="0" err="1"/>
              <a:t>as</a:t>
            </a:r>
            <a:r>
              <a:rPr lang="de-DE" dirty="0"/>
              <a:t> Notebooks.</a:t>
            </a:r>
          </a:p>
          <a:p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user</a:t>
            </a:r>
            <a:r>
              <a:rPr lang="de-DE" dirty="0"/>
              <a:t> </a:t>
            </a:r>
            <a:r>
              <a:rPr lang="de-DE" dirty="0" err="1"/>
              <a:t>experience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1A50EAD-2522-49EF-91F4-41CA5BF85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352" y="982943"/>
            <a:ext cx="3392675" cy="386405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9D05F99-1021-41B1-B024-356107499C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67" y="4012468"/>
            <a:ext cx="3533558" cy="266732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A1BC91D7-83B3-488D-A907-C74A89AADC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090" y="1331793"/>
            <a:ext cx="2290414" cy="451346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019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E080CD-E4D0-4035-9490-9F74D94F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Hands-On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42295D-6D44-47BD-845F-52C14F042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39249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Running on mybinder.org</a:t>
            </a:r>
          </a:p>
          <a:p>
            <a:pPr lvl="1"/>
            <a:r>
              <a:rPr lang="en-US" dirty="0">
                <a:solidFill>
                  <a:schemeClr val="accent1"/>
                </a:solidFill>
                <a:hlinkClick r:id="rId2"/>
              </a:rPr>
              <a:t>https://mybinder.org/v2/gh/ankraft/onem2m-jupyter-notebooks/development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This includes a CSE and Notification Server running inside notebooks themselves.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Running as a Docker Image</a:t>
            </a:r>
          </a:p>
          <a:p>
            <a:pPr lvl="1"/>
            <a:r>
              <a:rPr lang="en-US" dirty="0">
                <a:hlinkClick r:id="rId3"/>
              </a:rPr>
              <a:t>https://hub.docker.com/repository/docker/ankraft/onem2m-notebooks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Will move to its own GitHub Account</a:t>
            </a:r>
            <a:endParaRPr lang="en-US" dirty="0"/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Source Code</a:t>
            </a:r>
          </a:p>
          <a:p>
            <a:pPr lvl="1"/>
            <a:r>
              <a:rPr lang="en-US" dirty="0"/>
              <a:t>https://github.com/ankraft/onem2m-jupyter-notebooks/tree/development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Will move to its own GitHub Account</a:t>
            </a:r>
          </a:p>
        </p:txBody>
      </p:sp>
    </p:spTree>
    <p:extLst>
      <p:ext uri="{BB962C8B-B14F-4D97-AF65-F5344CB8AC3E}">
        <p14:creationId xmlns:p14="http://schemas.microsoft.com/office/powerpoint/2010/main" val="194152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56DE8-C3F8-4B43-A42A-6F27BD448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Next </a:t>
            </a:r>
            <a:r>
              <a:rPr lang="de-DE" dirty="0" err="1"/>
              <a:t>Steps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AFDB81-AE18-45B0-9CA1-ADAAD4BF5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and update the Notebooks, and publish them via the web-site activity.</a:t>
            </a:r>
          </a:p>
          <a:p>
            <a:r>
              <a:rPr lang="en-US" dirty="0"/>
              <a:t>Make the notebooks </a:t>
            </a:r>
            <a:r>
              <a:rPr lang="en-US" dirty="0" err="1"/>
              <a:t>publically</a:t>
            </a:r>
            <a:r>
              <a:rPr lang="en-US" dirty="0"/>
              <a:t> available on GitHub via the oneM2M account.</a:t>
            </a:r>
          </a:p>
          <a:p>
            <a:r>
              <a:rPr lang="en-US" dirty="0"/>
              <a:t>Develop more Notebooks with further use cases from existing </a:t>
            </a:r>
            <a:r>
              <a:rPr lang="en-US" dirty="0" err="1"/>
              <a:t>TR‘s,e.g</a:t>
            </a:r>
            <a:r>
              <a:rPr lang="en-US" dirty="0"/>
              <a:t>. for smart city, industrial, and smart lifts.</a:t>
            </a:r>
          </a:p>
          <a:p>
            <a:r>
              <a:rPr lang="en-US" dirty="0"/>
              <a:t>Target: present to TP during TP#47.</a:t>
            </a:r>
          </a:p>
          <a:p>
            <a:r>
              <a:rPr lang="en-US" dirty="0"/>
              <a:t>Volunteers welcome to help to create additional Notebooks!</a:t>
            </a:r>
          </a:p>
        </p:txBody>
      </p:sp>
    </p:spTree>
    <p:extLst>
      <p:ext uri="{BB962C8B-B14F-4D97-AF65-F5344CB8AC3E}">
        <p14:creationId xmlns:p14="http://schemas.microsoft.com/office/powerpoint/2010/main" val="171912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Breitbild</PresentationFormat>
  <Paragraphs>42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Myriad Pro Light</vt:lpstr>
      <vt:lpstr>Office Theme</vt:lpstr>
      <vt:lpstr>oneM2M Jupyter Notebooks</vt:lpstr>
      <vt:lpstr>Educational Activities</vt:lpstr>
      <vt:lpstr>Enter Jupyter Notebook</vt:lpstr>
      <vt:lpstr>oneM2M Jupyter Notebooks</vt:lpstr>
      <vt:lpstr>Hands-On</vt:lpstr>
      <vt:lpstr>Next Steps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159</cp:revision>
  <dcterms:created xsi:type="dcterms:W3CDTF">2017-09-21T15:46:31Z</dcterms:created>
  <dcterms:modified xsi:type="dcterms:W3CDTF">2020-07-06T14:51:10Z</dcterms:modified>
</cp:coreProperties>
</file>