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99" r:id="rId3"/>
    <p:sldId id="300" r:id="rId4"/>
    <p:sldId id="301" r:id="rId5"/>
    <p:sldId id="30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ft, Andreas" initials="K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C63133"/>
    <a:srgbClr val="D9D9D9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8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32" y="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0254D-5613-44FF-9259-FDC7F75D1DAC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A60F4-66CC-4911-AF3C-563E2420F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32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2D477-F452-4B7E-BECA-79032AFDBF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ckoverflow.com/questions/tagged/onem2m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ckoverflow.com/questions/63676068/cmdh-and-coap-both-define-retry-policies-which-should-be-used" TargetMode="External"/><Relationship Id="rId2" Type="http://schemas.openxmlformats.org/officeDocument/2006/relationships/hyperlink" Target="https://stackoverflow.com/questions/63568211/how-are-cses-supposed-to-handle-notifications-from-subscriptions-created-by-rem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792923"/>
            <a:ext cx="11296184" cy="2387600"/>
          </a:xfrm>
        </p:spPr>
        <p:txBody>
          <a:bodyPr anchor="ctr"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oneM2M @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StackOverflow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7377" y="5019675"/>
            <a:ext cx="11954577" cy="1655762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Andreas Kraft, Andreas Neubacher, Roland Hechwartner – Deutsche Telekom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FA59F30-8F9C-459D-9C82-6CEE1D982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Status September, 2020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9DBE73D-1AB1-4BF5-9419-606C997EA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5" y="1493919"/>
            <a:ext cx="11466779" cy="4857454"/>
          </a:xfrm>
        </p:spPr>
        <p:txBody>
          <a:bodyPr>
            <a:normAutofit lnSpcReduction="10000"/>
          </a:bodyPr>
          <a:lstStyle/>
          <a:p>
            <a:r>
              <a:rPr lang="de-DE" dirty="0"/>
              <a:t>Tag – Info : </a:t>
            </a:r>
            <a:r>
              <a:rPr lang="de-DE" dirty="0">
                <a:hlinkClick r:id="rId2"/>
              </a:rPr>
              <a:t>https://stackoverflow.com/questions/tagged/onem2m</a:t>
            </a:r>
            <a:r>
              <a:rPr lang="de-DE" dirty="0"/>
              <a:t> </a:t>
            </a:r>
          </a:p>
          <a:p>
            <a:r>
              <a:rPr lang="de-DE" dirty="0"/>
              <a:t>Overall </a:t>
            </a:r>
            <a:r>
              <a:rPr lang="de-DE" dirty="0">
                <a:solidFill>
                  <a:srgbClr val="C00000"/>
                </a:solidFill>
              </a:rPr>
              <a:t>44</a:t>
            </a:r>
            <a:r>
              <a:rPr lang="de-DE" dirty="0"/>
              <a:t> (</a:t>
            </a:r>
            <a:r>
              <a:rPr lang="de-DE" dirty="0" err="1"/>
              <a:t>before</a:t>
            </a:r>
            <a:r>
              <a:rPr lang="de-DE" dirty="0"/>
              <a:t>: 41 in 07/2020) </a:t>
            </a:r>
            <a:r>
              <a:rPr lang="de-DE" dirty="0" err="1"/>
              <a:t>questions</a:t>
            </a:r>
            <a:r>
              <a:rPr lang="de-DE" dirty="0"/>
              <a:t> </a:t>
            </a:r>
            <a:r>
              <a:rPr lang="de-DE" dirty="0" err="1"/>
              <a:t>asked</a:t>
            </a:r>
            <a:endParaRPr lang="de-DE" dirty="0"/>
          </a:p>
          <a:p>
            <a:pPr lvl="1"/>
            <a:r>
              <a:rPr lang="de-DE" dirty="0"/>
              <a:t>17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year</a:t>
            </a:r>
            <a:endParaRPr lang="de-DE" dirty="0"/>
          </a:p>
          <a:p>
            <a:pPr lvl="1"/>
            <a:r>
              <a:rPr lang="de-DE" dirty="0"/>
              <a:t>Most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 </a:t>
            </a:r>
            <a:r>
              <a:rPr lang="de-DE" dirty="0" err="1"/>
              <a:t>accepted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„</a:t>
            </a:r>
            <a:r>
              <a:rPr lang="de-DE" dirty="0" err="1"/>
              <a:t>answered</a:t>
            </a:r>
            <a:r>
              <a:rPr lang="de-DE" dirty="0"/>
              <a:t>“</a:t>
            </a:r>
          </a:p>
          <a:p>
            <a:pPr lvl="1"/>
            <a:r>
              <a:rPr lang="en-US" dirty="0"/>
              <a:t>A tag must appear in minimum 100 questions to be eligible for tag badges.</a:t>
            </a:r>
            <a:r>
              <a:rPr lang="de-DE" dirty="0"/>
              <a:t> </a:t>
            </a:r>
          </a:p>
          <a:p>
            <a:pPr lvl="1"/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implementation-related</a:t>
            </a:r>
            <a:r>
              <a:rPr lang="de-DE" dirty="0"/>
              <a:t>, </a:t>
            </a:r>
            <a:r>
              <a:rPr lang="de-DE" dirty="0" err="1"/>
              <a:t>where</a:t>
            </a:r>
            <a:r>
              <a:rPr lang="de-DE" dirty="0"/>
              <a:t> oneM2M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primary</a:t>
            </a:r>
            <a:r>
              <a:rPr lang="de-DE" dirty="0"/>
              <a:t> </a:t>
            </a:r>
            <a:r>
              <a:rPr lang="de-DE" dirty="0" err="1"/>
              <a:t>focus</a:t>
            </a:r>
            <a:r>
              <a:rPr lang="de-DE" dirty="0"/>
              <a:t>.</a:t>
            </a:r>
          </a:p>
          <a:p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</a:t>
            </a:r>
            <a:r>
              <a:rPr lang="de-DE" dirty="0" err="1"/>
              <a:t>hint</a:t>
            </a:r>
            <a:r>
              <a:rPr lang="de-DE" dirty="0"/>
              <a:t> </a:t>
            </a:r>
            <a:r>
              <a:rPr lang="de-DE" dirty="0" err="1"/>
              <a:t>towards</a:t>
            </a:r>
            <a:r>
              <a:rPr lang="de-DE" dirty="0"/>
              <a:t> possible </a:t>
            </a:r>
            <a:r>
              <a:rPr lang="de-DE" dirty="0" err="1"/>
              <a:t>improvements</a:t>
            </a:r>
            <a:r>
              <a:rPr lang="de-DE" dirty="0"/>
              <a:t> and </a:t>
            </a:r>
            <a:r>
              <a:rPr lang="de-DE" dirty="0" err="1"/>
              <a:t>clarifications</a:t>
            </a:r>
            <a:r>
              <a:rPr lang="de-DE" dirty="0"/>
              <a:t> in </a:t>
            </a:r>
            <a:r>
              <a:rPr lang="de-DE" dirty="0" err="1"/>
              <a:t>specs</a:t>
            </a:r>
            <a:r>
              <a:rPr lang="de-DE" dirty="0"/>
              <a:t> and </a:t>
            </a:r>
            <a:r>
              <a:rPr lang="de-DE" dirty="0" err="1"/>
              <a:t>developer</a:t>
            </a:r>
            <a:r>
              <a:rPr lang="de-DE" dirty="0"/>
              <a:t> </a:t>
            </a:r>
            <a:r>
              <a:rPr lang="de-DE" dirty="0" err="1"/>
              <a:t>guides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Most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time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answers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spec</a:t>
            </a:r>
            <a:r>
              <a:rPr lang="de-DE" dirty="0"/>
              <a:t>, but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hard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find. </a:t>
            </a:r>
            <a:r>
              <a:rPr lang="de-DE" dirty="0">
                <a:sym typeface="Wingdings" panose="05000000000000000000" pitchFamily="2" charset="2"/>
              </a:rPr>
              <a:t> Index?</a:t>
            </a:r>
          </a:p>
          <a:p>
            <a:r>
              <a:rPr lang="de-DE" dirty="0" err="1">
                <a:sym typeface="Wingdings" panose="05000000000000000000" pitchFamily="2" charset="2"/>
              </a:rPr>
              <a:t>Two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more</a:t>
            </a:r>
            <a:r>
              <a:rPr lang="de-DE" dirty="0">
                <a:sym typeface="Wingdings" panose="05000000000000000000" pitchFamily="2" charset="2"/>
              </a:rPr>
              <a:t> tags </a:t>
            </a:r>
            <a:r>
              <a:rPr lang="de-DE" dirty="0" err="1">
                <a:sym typeface="Wingdings" panose="05000000000000000000" pitchFamily="2" charset="2"/>
              </a:rPr>
              <a:t>where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created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by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users</a:t>
            </a:r>
            <a:r>
              <a:rPr lang="de-DE" dirty="0">
                <a:sym typeface="Wingdings" panose="05000000000000000000" pitchFamily="2" charset="2"/>
              </a:rPr>
              <a:t>: „onem2m-security“ and „onem2m-device-management“</a:t>
            </a:r>
          </a:p>
          <a:p>
            <a:r>
              <a:rPr lang="de-DE" dirty="0" err="1">
                <a:sym typeface="Wingdings" panose="05000000000000000000" pitchFamily="2" charset="2"/>
              </a:rPr>
              <a:t>If</a:t>
            </a:r>
            <a:r>
              <a:rPr lang="de-DE" dirty="0">
                <a:sym typeface="Wingdings" panose="05000000000000000000" pitchFamily="2" charset="2"/>
              </a:rPr>
              <a:t> possible </a:t>
            </a:r>
            <a:r>
              <a:rPr lang="de-DE" dirty="0" err="1">
                <a:sym typeface="Wingdings" panose="05000000000000000000" pitchFamily="2" charset="2"/>
              </a:rPr>
              <a:t>move</a:t>
            </a:r>
            <a:r>
              <a:rPr lang="de-DE" dirty="0">
                <a:sym typeface="Wingdings" panose="05000000000000000000" pitchFamily="2" charset="2"/>
              </a:rPr>
              <a:t> Q&amp;A </a:t>
            </a:r>
            <a:r>
              <a:rPr lang="de-DE" dirty="0" err="1">
                <a:sym typeface="Wingdings" panose="05000000000000000000" pitchFamily="2" charset="2"/>
              </a:rPr>
              <a:t>discussions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from</a:t>
            </a:r>
            <a:r>
              <a:rPr lang="de-DE" dirty="0">
                <a:sym typeface="Wingdings" panose="05000000000000000000" pitchFamily="2" charset="2"/>
              </a:rPr>
              <a:t> oneM2M </a:t>
            </a:r>
            <a:r>
              <a:rPr lang="de-DE" dirty="0" err="1">
                <a:sym typeface="Wingdings" panose="05000000000000000000" pitchFamily="2" charset="2"/>
              </a:rPr>
              <a:t>mailing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lists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to</a:t>
            </a:r>
            <a:r>
              <a:rPr lang="de-DE" dirty="0">
                <a:sym typeface="Wingdings" panose="05000000000000000000" pitchFamily="2" charset="2"/>
              </a:rPr>
              <a:t> SO</a:t>
            </a:r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7964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98FAD7-76B4-4732-8D65-B7DA01B56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Potentials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Clarifications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ECA391-5B9A-4E0D-BE6A-A5A4E19F4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/>
              <a:t>&lt;Group&gt;</a:t>
            </a:r>
          </a:p>
          <a:p>
            <a:pPr lvl="1"/>
            <a:r>
              <a:rPr lang="de-DE" dirty="0" err="1"/>
              <a:t>Why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a CREATE on a &lt;Group&gt;‘s </a:t>
            </a:r>
            <a:r>
              <a:rPr lang="de-DE" dirty="0" err="1"/>
              <a:t>fanout</a:t>
            </a:r>
            <a:r>
              <a:rPr lang="de-DE" dirty="0"/>
              <a:t> not </a:t>
            </a:r>
            <a:r>
              <a:rPr lang="de-DE" dirty="0" err="1"/>
              <a:t>need</a:t>
            </a:r>
            <a:r>
              <a:rPr lang="de-DE" dirty="0"/>
              <a:t> a </a:t>
            </a:r>
            <a:r>
              <a:rPr lang="de-DE" dirty="0" err="1"/>
              <a:t>resource</a:t>
            </a:r>
            <a:r>
              <a:rPr lang="de-DE" dirty="0"/>
              <a:t> type?</a:t>
            </a:r>
          </a:p>
          <a:p>
            <a:r>
              <a:rPr lang="de-DE" dirty="0"/>
              <a:t>&lt;</a:t>
            </a:r>
            <a:r>
              <a:rPr lang="de-DE" dirty="0" err="1"/>
              <a:t>SemanticDescriptor</a:t>
            </a:r>
            <a:r>
              <a:rPr lang="de-DE" dirty="0"/>
              <a:t>&gt;</a:t>
            </a:r>
          </a:p>
          <a:p>
            <a:pPr lvl="1"/>
            <a:r>
              <a:rPr lang="de-DE" dirty="0" err="1"/>
              <a:t>Why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needed</a:t>
            </a:r>
            <a:r>
              <a:rPr lang="de-DE" dirty="0"/>
              <a:t>?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advantages</a:t>
            </a:r>
            <a:r>
              <a:rPr lang="de-DE" dirty="0"/>
              <a:t>, such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semantic</a:t>
            </a:r>
            <a:r>
              <a:rPr lang="de-DE" dirty="0"/>
              <a:t> </a:t>
            </a:r>
            <a:r>
              <a:rPr lang="de-DE" dirty="0" err="1"/>
              <a:t>discovery</a:t>
            </a:r>
            <a:r>
              <a:rPr lang="de-DE" dirty="0"/>
              <a:t>?</a:t>
            </a:r>
          </a:p>
          <a:p>
            <a:r>
              <a:rPr lang="de-DE" dirty="0"/>
              <a:t>Access Control</a:t>
            </a:r>
          </a:p>
          <a:p>
            <a:pPr lvl="1"/>
            <a:r>
              <a:rPr lang="de-DE" dirty="0" err="1"/>
              <a:t>Better</a:t>
            </a:r>
            <a:r>
              <a:rPr lang="de-DE" dirty="0"/>
              <a:t> </a:t>
            </a:r>
            <a:r>
              <a:rPr lang="de-DE" dirty="0" err="1"/>
              <a:t>explanation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a „</a:t>
            </a:r>
            <a:r>
              <a:rPr lang="de-DE" dirty="0" err="1"/>
              <a:t>access</a:t>
            </a:r>
            <a:r>
              <a:rPr lang="de-DE" dirty="0"/>
              <a:t> </a:t>
            </a:r>
            <a:r>
              <a:rPr lang="de-DE" dirty="0" err="1"/>
              <a:t>control</a:t>
            </a:r>
            <a:r>
              <a:rPr lang="de-DE" dirty="0"/>
              <a:t> </a:t>
            </a:r>
            <a:r>
              <a:rPr lang="de-DE" dirty="0" err="1"/>
              <a:t>originator</a:t>
            </a:r>
            <a:r>
              <a:rPr lang="de-DE" dirty="0"/>
              <a:t>“ </a:t>
            </a:r>
            <a:r>
              <a:rPr lang="de-DE" dirty="0" err="1"/>
              <a:t>is</a:t>
            </a:r>
            <a:r>
              <a:rPr lang="de-DE" dirty="0"/>
              <a:t>,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looks</a:t>
            </a:r>
            <a:r>
              <a:rPr lang="de-DE" dirty="0"/>
              <a:t> like,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creates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, and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it.</a:t>
            </a:r>
          </a:p>
          <a:p>
            <a:r>
              <a:rPr lang="en-US" dirty="0"/>
              <a:t>Service Statistics Collection record and a M2M Event Record probably should be combined or consolidated.</a:t>
            </a:r>
          </a:p>
          <a:p>
            <a:r>
              <a:rPr lang="en-US" dirty="0"/>
              <a:t>Enable/Disable Mode of a Resource in OneM2M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523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E080CD-E4D0-4035-9490-9F74D94FC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Potentials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Clarifications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42295D-6D44-47BD-845F-52C14F042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difference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&lt;Container&gt; and &lt;</a:t>
            </a:r>
            <a:r>
              <a:rPr lang="de-DE" dirty="0" err="1"/>
              <a:t>FlexContainer</a:t>
            </a:r>
            <a:r>
              <a:rPr lang="de-DE" dirty="0"/>
              <a:t>&gt;, and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?</a:t>
            </a:r>
          </a:p>
          <a:p>
            <a:pPr>
              <a:lnSpc>
                <a:spcPct val="120000"/>
              </a:lnSpc>
            </a:pPr>
            <a:r>
              <a:rPr lang="de-DE" dirty="0" err="1">
                <a:highlight>
                  <a:srgbClr val="FFFF00"/>
                </a:highlight>
              </a:rPr>
              <a:t>Clarification</a:t>
            </a:r>
            <a:r>
              <a:rPr lang="de-DE" dirty="0">
                <a:highlight>
                  <a:srgbClr val="FFFF00"/>
                </a:highlight>
              </a:rPr>
              <a:t> on </a:t>
            </a:r>
            <a:r>
              <a:rPr lang="de-DE" dirty="0" err="1">
                <a:highlight>
                  <a:srgbClr val="FFFF00"/>
                </a:highlight>
              </a:rPr>
              <a:t>flows</a:t>
            </a:r>
            <a:r>
              <a:rPr lang="de-DE" dirty="0">
                <a:highlight>
                  <a:srgbClr val="FFFF00"/>
                </a:highlight>
              </a:rPr>
              <a:t>:</a:t>
            </a:r>
          </a:p>
          <a:p>
            <a:pPr lvl="1">
              <a:lnSpc>
                <a:spcPct val="120000"/>
              </a:lnSpc>
            </a:pPr>
            <a:r>
              <a:rPr lang="de-DE" dirty="0">
                <a:highlight>
                  <a:srgbClr val="FFFF00"/>
                </a:highlight>
              </a:rPr>
              <a:t> </a:t>
            </a:r>
            <a:r>
              <a:rPr lang="en-US" b="1" dirty="0">
                <a:highlight>
                  <a:srgbClr val="FFFF00"/>
                </a:highlight>
                <a:hlinkClick r:id="rId2"/>
              </a:rPr>
              <a:t>How are CSE's supposed to handle notifications from subscriptions created by remote AEs?</a:t>
            </a:r>
            <a:endParaRPr lang="en-US" b="1" dirty="0">
              <a:highlight>
                <a:srgbClr val="FFFF00"/>
              </a:highlight>
            </a:endParaRPr>
          </a:p>
          <a:p>
            <a:pPr lvl="1">
              <a:lnSpc>
                <a:spcPct val="120000"/>
              </a:lnSpc>
            </a:pPr>
            <a:r>
              <a:rPr lang="en-US" b="1" dirty="0">
                <a:highlight>
                  <a:srgbClr val="FFFF00"/>
                </a:highlight>
                <a:hlinkClick r:id="rId3"/>
              </a:rPr>
              <a:t>CMDH and </a:t>
            </a:r>
            <a:r>
              <a:rPr lang="en-US" b="1" dirty="0" err="1">
                <a:highlight>
                  <a:srgbClr val="FFFF00"/>
                </a:highlight>
                <a:hlinkClick r:id="rId3"/>
              </a:rPr>
              <a:t>CoAP</a:t>
            </a:r>
            <a:r>
              <a:rPr lang="en-US" b="1" dirty="0">
                <a:highlight>
                  <a:srgbClr val="FFFF00"/>
                </a:highlight>
                <a:hlinkClick r:id="rId3"/>
              </a:rPr>
              <a:t> both define retry policies, which should be used?</a:t>
            </a:r>
            <a:endParaRPr lang="de-DE" dirty="0">
              <a:highlight>
                <a:srgbClr val="FFFF00"/>
              </a:highlight>
            </a:endParaRPr>
          </a:p>
          <a:p>
            <a:pPr>
              <a:lnSpc>
                <a:spcPct val="120000"/>
              </a:lnSpc>
            </a:pPr>
            <a:r>
              <a:rPr lang="de-DE" dirty="0" err="1"/>
              <a:t>Introduction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Remote Device and Service Management in oneM2M.</a:t>
            </a:r>
          </a:p>
          <a:p>
            <a:pPr>
              <a:lnSpc>
                <a:spcPct val="120000"/>
              </a:lnSpc>
            </a:pPr>
            <a:r>
              <a:rPr lang="de-DE" dirty="0" err="1"/>
              <a:t>Better</a:t>
            </a:r>
            <a:r>
              <a:rPr lang="de-DE" dirty="0"/>
              <a:t> </a:t>
            </a:r>
            <a:r>
              <a:rPr lang="de-DE" dirty="0" err="1"/>
              <a:t>explain</a:t>
            </a:r>
            <a:r>
              <a:rPr lang="de-DE" dirty="0"/>
              <a:t> and </a:t>
            </a:r>
            <a:r>
              <a:rPr lang="de-DE" dirty="0" err="1"/>
              <a:t>show</a:t>
            </a:r>
            <a:r>
              <a:rPr lang="de-DE" dirty="0"/>
              <a:t> </a:t>
            </a:r>
            <a:r>
              <a:rPr lang="de-DE" dirty="0" err="1"/>
              <a:t>potentials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resource</a:t>
            </a:r>
            <a:r>
              <a:rPr lang="de-DE" dirty="0"/>
              <a:t> </a:t>
            </a:r>
            <a:r>
              <a:rPr lang="de-DE" dirty="0" err="1"/>
              <a:t>discovery</a:t>
            </a:r>
            <a:r>
              <a:rPr lang="de-DE" dirty="0"/>
              <a:t>.</a:t>
            </a:r>
          </a:p>
          <a:p>
            <a:pPr>
              <a:lnSpc>
                <a:spcPct val="120000"/>
              </a:lnSpc>
            </a:pPr>
            <a:r>
              <a:rPr lang="de-DE" dirty="0" err="1"/>
              <a:t>Explain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concepts</a:t>
            </a:r>
            <a:r>
              <a:rPr lang="de-DE" dirty="0"/>
              <a:t> </a:t>
            </a:r>
            <a:r>
              <a:rPr lang="de-DE" dirty="0" err="1"/>
              <a:t>behind</a:t>
            </a:r>
            <a:r>
              <a:rPr lang="de-DE" dirty="0"/>
              <a:t> </a:t>
            </a:r>
            <a:r>
              <a:rPr lang="de-DE" dirty="0" err="1"/>
              <a:t>mapping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real </a:t>
            </a:r>
            <a:r>
              <a:rPr lang="de-DE" dirty="0" err="1"/>
              <a:t>devices</a:t>
            </a:r>
            <a:r>
              <a:rPr lang="de-DE" dirty="0"/>
              <a:t> and </a:t>
            </a:r>
            <a:r>
              <a:rPr lang="de-DE" dirty="0" err="1"/>
              <a:t>resources</a:t>
            </a:r>
            <a:r>
              <a:rPr lang="de-DE" dirty="0"/>
              <a:t>.</a:t>
            </a:r>
          </a:p>
          <a:p>
            <a:pPr>
              <a:lnSpc>
                <a:spcPct val="120000"/>
              </a:lnSpc>
            </a:pPr>
            <a:r>
              <a:rPr lang="de-DE" dirty="0"/>
              <a:t>Find </a:t>
            </a:r>
            <a:r>
              <a:rPr lang="de-DE" dirty="0" err="1"/>
              <a:t>problems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spec</a:t>
            </a:r>
            <a:r>
              <a:rPr lang="de-DE" dirty="0"/>
              <a:t> (</a:t>
            </a:r>
            <a:r>
              <a:rPr lang="de-DE" dirty="0" err="1"/>
              <a:t>as</a:t>
            </a:r>
            <a:r>
              <a:rPr lang="de-DE" dirty="0"/>
              <a:t> in TR-0025)</a:t>
            </a:r>
          </a:p>
          <a:p>
            <a:pPr>
              <a:lnSpc>
                <a:spcPct val="120000"/>
              </a:lnSpc>
            </a:pPr>
            <a:r>
              <a:rPr lang="de-DE" dirty="0" err="1"/>
              <a:t>Clarifications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semantic</a:t>
            </a:r>
            <a:r>
              <a:rPr lang="de-DE" dirty="0"/>
              <a:t> </a:t>
            </a:r>
            <a:r>
              <a:rPr lang="de-DE" dirty="0" err="1"/>
              <a:t>discovery</a:t>
            </a:r>
            <a:endParaRPr lang="de-DE" dirty="0"/>
          </a:p>
          <a:p>
            <a:pPr>
              <a:lnSpc>
                <a:spcPct val="120000"/>
              </a:lnSpc>
            </a:pPr>
            <a:r>
              <a:rPr lang="de-DE" dirty="0"/>
              <a:t>„oneM2M Authentication Server“</a:t>
            </a:r>
          </a:p>
        </p:txBody>
      </p:sp>
    </p:spTree>
    <p:extLst>
      <p:ext uri="{BB962C8B-B14F-4D97-AF65-F5344CB8AC3E}">
        <p14:creationId xmlns:p14="http://schemas.microsoft.com/office/powerpoint/2010/main" val="1941527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5EB8DD-210F-4237-AC03-4873D3B72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Utilize</a:t>
            </a:r>
            <a:r>
              <a:rPr lang="de-DE" dirty="0"/>
              <a:t> </a:t>
            </a:r>
            <a:r>
              <a:rPr lang="de-DE" dirty="0" err="1"/>
              <a:t>StackOverflow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BABEBC-B447-4A32-8152-F87A3ECE9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err="1"/>
              <a:t>Really</a:t>
            </a:r>
            <a:r>
              <a:rPr lang="de-DE" dirty="0"/>
              <a:t> </a:t>
            </a:r>
            <a:r>
              <a:rPr lang="de-DE" dirty="0" err="1"/>
              <a:t>qood</a:t>
            </a:r>
            <a:r>
              <a:rPr lang="de-DE" dirty="0"/>
              <a:t> </a:t>
            </a:r>
            <a:r>
              <a:rPr lang="de-DE" dirty="0" err="1"/>
              <a:t>questions</a:t>
            </a:r>
            <a:br>
              <a:rPr lang="de-DE" dirty="0"/>
            </a:br>
            <a:r>
              <a:rPr lang="de-DE" sz="1600" dirty="0"/>
              <a:t>(and </a:t>
            </a:r>
            <a:r>
              <a:rPr lang="de-DE" sz="1600" dirty="0" err="1"/>
              <a:t>hopefully</a:t>
            </a:r>
            <a:r>
              <a:rPr lang="de-DE" sz="1600" dirty="0"/>
              <a:t> </a:t>
            </a:r>
            <a:r>
              <a:rPr lang="de-DE" sz="1600" dirty="0" err="1"/>
              <a:t>correct</a:t>
            </a:r>
            <a:r>
              <a:rPr lang="de-DE" sz="1600" dirty="0"/>
              <a:t>, </a:t>
            </a:r>
            <a:r>
              <a:rPr lang="de-DE" sz="1600" dirty="0" err="1"/>
              <a:t>accepted</a:t>
            </a:r>
            <a:r>
              <a:rPr lang="de-DE" sz="1600" dirty="0"/>
              <a:t>, and </a:t>
            </a:r>
            <a:r>
              <a:rPr lang="de-DE" sz="1600" dirty="0" err="1"/>
              <a:t>up-voted</a:t>
            </a:r>
            <a:r>
              <a:rPr lang="de-DE" sz="1600" dirty="0"/>
              <a:t> </a:t>
            </a:r>
            <a:r>
              <a:rPr lang="de-DE" sz="1600" dirty="0" err="1"/>
              <a:t>answers</a:t>
            </a:r>
            <a:r>
              <a:rPr lang="de-DE" sz="1600" dirty="0"/>
              <a:t>).</a:t>
            </a:r>
            <a:endParaRPr lang="de-DE" dirty="0"/>
          </a:p>
          <a:p>
            <a:r>
              <a:rPr lang="de-DE" dirty="0"/>
              <a:t>In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cases</a:t>
            </a:r>
            <a:r>
              <a:rPr lang="de-DE" dirty="0"/>
              <a:t> FAQ-quality </a:t>
            </a:r>
            <a:r>
              <a:rPr lang="de-DE" dirty="0" err="1"/>
              <a:t>questions</a:t>
            </a:r>
            <a:endParaRPr lang="de-DE" dirty="0"/>
          </a:p>
          <a:p>
            <a:r>
              <a:rPr lang="de-DE" dirty="0" err="1"/>
              <a:t>Receive</a:t>
            </a:r>
            <a:r>
              <a:rPr lang="de-DE" dirty="0"/>
              <a:t> (informal) </a:t>
            </a:r>
            <a:r>
              <a:rPr lang="de-DE" dirty="0" err="1"/>
              <a:t>bug</a:t>
            </a:r>
            <a:r>
              <a:rPr lang="de-DE" dirty="0"/>
              <a:t> </a:t>
            </a:r>
            <a:r>
              <a:rPr lang="de-DE" dirty="0" err="1"/>
              <a:t>reports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developers</a:t>
            </a:r>
            <a:endParaRPr lang="de-DE" dirty="0"/>
          </a:p>
          <a:p>
            <a:r>
              <a:rPr lang="de-DE" dirty="0"/>
              <a:t>Community </a:t>
            </a:r>
            <a:r>
              <a:rPr lang="de-DE" dirty="0" err="1"/>
              <a:t>building</a:t>
            </a:r>
            <a:r>
              <a:rPr lang="de-DE" dirty="0"/>
              <a:t>?</a:t>
            </a:r>
          </a:p>
          <a:p>
            <a:r>
              <a:rPr lang="de-DE" dirty="0"/>
              <a:t>Add </a:t>
            </a:r>
            <a:r>
              <a:rPr lang="de-DE" dirty="0" err="1"/>
              <a:t>issues</a:t>
            </a:r>
            <a:r>
              <a:rPr lang="de-DE" dirty="0"/>
              <a:t> on </a:t>
            </a:r>
            <a:r>
              <a:rPr lang="de-DE" dirty="0" err="1"/>
              <a:t>GitLab</a:t>
            </a:r>
            <a:r>
              <a:rPr lang="de-DE" dirty="0"/>
              <a:t> </a:t>
            </a:r>
            <a:r>
              <a:rPr lang="de-DE" dirty="0" err="1"/>
              <a:t>Issue</a:t>
            </a:r>
            <a:r>
              <a:rPr lang="de-DE" dirty="0"/>
              <a:t> Tracker (</a:t>
            </a:r>
            <a:r>
              <a:rPr lang="de-DE" dirty="0" err="1"/>
              <a:t>see</a:t>
            </a:r>
            <a:r>
              <a:rPr lang="de-DE" dirty="0"/>
              <a:t> also TP-2020-0072)</a:t>
            </a:r>
          </a:p>
          <a:p>
            <a:endParaRPr lang="de-DE" dirty="0"/>
          </a:p>
          <a:p>
            <a:r>
              <a:rPr lang="de-DE" dirty="0" err="1"/>
              <a:t>Advertise</a:t>
            </a:r>
            <a:r>
              <a:rPr lang="de-DE" dirty="0"/>
              <a:t> </a:t>
            </a: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on Twitter / link </a:t>
            </a:r>
            <a:r>
              <a:rPr lang="de-DE" dirty="0" err="1"/>
              <a:t>to</a:t>
            </a:r>
            <a:r>
              <a:rPr lang="de-DE" dirty="0"/>
              <a:t> SO?</a:t>
            </a:r>
          </a:p>
          <a:p>
            <a:r>
              <a:rPr lang="de-DE" dirty="0"/>
              <a:t>IPR </a:t>
            </a:r>
            <a:r>
              <a:rPr lang="de-DE" dirty="0" err="1"/>
              <a:t>issues</a:t>
            </a:r>
            <a:r>
              <a:rPr lang="de-DE" dirty="0"/>
              <a:t>? </a:t>
            </a:r>
            <a:r>
              <a:rPr lang="de-DE" dirty="0" err="1"/>
              <a:t>StackOverflow</a:t>
            </a:r>
            <a:r>
              <a:rPr lang="de-DE" dirty="0"/>
              <a:t> </a:t>
            </a:r>
            <a:r>
              <a:rPr lang="de-DE" dirty="0" err="1"/>
              <a:t>works</a:t>
            </a:r>
            <a:r>
              <a:rPr lang="de-DE" dirty="0"/>
              <a:t> </a:t>
            </a:r>
            <a:r>
              <a:rPr lang="de-DE" dirty="0" err="1"/>
              <a:t>under</a:t>
            </a:r>
            <a:r>
              <a:rPr lang="de-DE" dirty="0"/>
              <a:t> CC BY-SA 4.0 </a:t>
            </a:r>
            <a:r>
              <a:rPr lang="de-DE" dirty="0" err="1"/>
              <a:t>license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Feb 2020 : </a:t>
            </a:r>
            <a:r>
              <a:rPr lang="de-DE" dirty="0" err="1"/>
              <a:t>question</a:t>
            </a:r>
            <a:r>
              <a:rPr lang="de-DE" dirty="0"/>
              <a:t> </a:t>
            </a:r>
            <a:r>
              <a:rPr lang="de-DE" dirty="0" err="1"/>
              <a:t>forwarded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legal </a:t>
            </a:r>
            <a:r>
              <a:rPr lang="de-DE" dirty="0" err="1"/>
              <a:t>group</a:t>
            </a:r>
            <a:endParaRPr lang="de-DE" dirty="0"/>
          </a:p>
          <a:p>
            <a:pPr lvl="1"/>
            <a:r>
              <a:rPr lang="de-DE" dirty="0">
                <a:highlight>
                  <a:srgbClr val="FFFF00"/>
                </a:highlight>
              </a:rPr>
              <a:t>Sep 2020: still open</a:t>
            </a:r>
          </a:p>
        </p:txBody>
      </p:sp>
    </p:spTree>
    <p:extLst>
      <p:ext uri="{BB962C8B-B14F-4D97-AF65-F5344CB8AC3E}">
        <p14:creationId xmlns:p14="http://schemas.microsoft.com/office/powerpoint/2010/main" val="1102069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421</Words>
  <Application>Microsoft Office PowerPoint</Application>
  <PresentationFormat>Breitbild</PresentationFormat>
  <Paragraphs>45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Myriad Pro</vt:lpstr>
      <vt:lpstr>Myriad Pro Light</vt:lpstr>
      <vt:lpstr>Office Theme</vt:lpstr>
      <vt:lpstr>oneM2M @ StackOverflow</vt:lpstr>
      <vt:lpstr>Status September, 2020</vt:lpstr>
      <vt:lpstr>Potentials for Clarifications</vt:lpstr>
      <vt:lpstr>Potentials for Clarifications</vt:lpstr>
      <vt:lpstr>Utilize StackOverflow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Kraft, Andreas</cp:lastModifiedBy>
  <cp:revision>143</cp:revision>
  <dcterms:created xsi:type="dcterms:W3CDTF">2017-09-21T15:46:31Z</dcterms:created>
  <dcterms:modified xsi:type="dcterms:W3CDTF">2020-09-28T11:07:03Z</dcterms:modified>
</cp:coreProperties>
</file>