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1" r:id="rId5"/>
    <p:sldMasterId id="2147483674" r:id="rId6"/>
  </p:sldMasterIdLst>
  <p:sldIdLst>
    <p:sldId id="256" r:id="rId7"/>
    <p:sldId id="264" r:id="rId8"/>
    <p:sldId id="265" r:id="rId9"/>
    <p:sldId id="266" r:id="rId10"/>
    <p:sldId id="267" r:id="rId11"/>
    <p:sldId id="269" r:id="rId12"/>
    <p:sldId id="262" r:id="rId13"/>
  </p:sldIdLst>
  <p:sldSz cx="12192000" cy="6858000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6EEF93-069A-43C6-A6AE-958FD30D2DB9}" v="3" dt="2022-02-09T17:30:32.2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guel Angel Reina Ortega" userId="da673a6a-a879-415f-b191-15cf5ba78b59" providerId="ADAL" clId="{546EEF93-069A-43C6-A6AE-958FD30D2DB9}"/>
    <pc:docChg chg="custSel addSld delSld modSld">
      <pc:chgData name="Miguel Angel Reina Ortega" userId="da673a6a-a879-415f-b191-15cf5ba78b59" providerId="ADAL" clId="{546EEF93-069A-43C6-A6AE-958FD30D2DB9}" dt="2022-02-10T11:47:04.678" v="5755" actId="20577"/>
      <pc:docMkLst>
        <pc:docMk/>
      </pc:docMkLst>
      <pc:sldChg chg="modSp mod">
        <pc:chgData name="Miguel Angel Reina Ortega" userId="da673a6a-a879-415f-b191-15cf5ba78b59" providerId="ADAL" clId="{546EEF93-069A-43C6-A6AE-958FD30D2DB9}" dt="2022-02-09T16:48:24.835" v="77" actId="6549"/>
        <pc:sldMkLst>
          <pc:docMk/>
          <pc:sldMk cId="0" sldId="256"/>
        </pc:sldMkLst>
        <pc:spChg chg="mod">
          <ac:chgData name="Miguel Angel Reina Ortega" userId="da673a6a-a879-415f-b191-15cf5ba78b59" providerId="ADAL" clId="{546EEF93-069A-43C6-A6AE-958FD30D2DB9}" dt="2022-02-09T16:48:24.835" v="77" actId="6549"/>
          <ac:spMkLst>
            <pc:docMk/>
            <pc:sldMk cId="0" sldId="256"/>
            <ac:spMk id="129" creationId="{00000000-0000-0000-0000-000000000000}"/>
          </ac:spMkLst>
        </pc:spChg>
      </pc:sldChg>
      <pc:sldChg chg="delSp modSp mod">
        <pc:chgData name="Miguel Angel Reina Ortega" userId="da673a6a-a879-415f-b191-15cf5ba78b59" providerId="ADAL" clId="{546EEF93-069A-43C6-A6AE-958FD30D2DB9}" dt="2022-02-10T11:37:46.203" v="5648"/>
        <pc:sldMkLst>
          <pc:docMk/>
          <pc:sldMk cId="0" sldId="257"/>
        </pc:sldMkLst>
        <pc:spChg chg="mod">
          <ac:chgData name="Miguel Angel Reina Ortega" userId="da673a6a-a879-415f-b191-15cf5ba78b59" providerId="ADAL" clId="{546EEF93-069A-43C6-A6AE-958FD30D2DB9}" dt="2022-02-09T16:48:47.736" v="92" actId="6549"/>
          <ac:spMkLst>
            <pc:docMk/>
            <pc:sldMk cId="0" sldId="257"/>
            <ac:spMk id="132" creationId="{00000000-0000-0000-0000-000000000000}"/>
          </ac:spMkLst>
        </pc:spChg>
        <pc:spChg chg="mod">
          <ac:chgData name="Miguel Angel Reina Ortega" userId="da673a6a-a879-415f-b191-15cf5ba78b59" providerId="ADAL" clId="{546EEF93-069A-43C6-A6AE-958FD30D2DB9}" dt="2022-02-10T11:37:46.203" v="5648"/>
          <ac:spMkLst>
            <pc:docMk/>
            <pc:sldMk cId="0" sldId="257"/>
            <ac:spMk id="133" creationId="{00000000-0000-0000-0000-000000000000}"/>
          </ac:spMkLst>
        </pc:spChg>
        <pc:picChg chg="del">
          <ac:chgData name="Miguel Angel Reina Ortega" userId="da673a6a-a879-415f-b191-15cf5ba78b59" providerId="ADAL" clId="{546EEF93-069A-43C6-A6AE-958FD30D2DB9}" dt="2022-02-09T16:50:08.463" v="319" actId="478"/>
          <ac:picMkLst>
            <pc:docMk/>
            <pc:sldMk cId="0" sldId="257"/>
            <ac:picMk id="134" creationId="{00000000-0000-0000-0000-000000000000}"/>
          </ac:picMkLst>
        </pc:picChg>
      </pc:sldChg>
      <pc:sldChg chg="modSp mod">
        <pc:chgData name="Miguel Angel Reina Ortega" userId="da673a6a-a879-415f-b191-15cf5ba78b59" providerId="ADAL" clId="{546EEF93-069A-43C6-A6AE-958FD30D2DB9}" dt="2022-02-10T11:47:04.678" v="5755" actId="20577"/>
        <pc:sldMkLst>
          <pc:docMk/>
          <pc:sldMk cId="0" sldId="258"/>
        </pc:sldMkLst>
        <pc:spChg chg="mod">
          <ac:chgData name="Miguel Angel Reina Ortega" userId="da673a6a-a879-415f-b191-15cf5ba78b59" providerId="ADAL" clId="{546EEF93-069A-43C6-A6AE-958FD30D2DB9}" dt="2022-02-09T16:50:25.981" v="336" actId="20577"/>
          <ac:spMkLst>
            <pc:docMk/>
            <pc:sldMk cId="0" sldId="258"/>
            <ac:spMk id="135" creationId="{00000000-0000-0000-0000-000000000000}"/>
          </ac:spMkLst>
        </pc:spChg>
        <pc:spChg chg="mod">
          <ac:chgData name="Miguel Angel Reina Ortega" userId="da673a6a-a879-415f-b191-15cf5ba78b59" providerId="ADAL" clId="{546EEF93-069A-43C6-A6AE-958FD30D2DB9}" dt="2022-02-10T11:47:04.678" v="5755" actId="20577"/>
          <ac:spMkLst>
            <pc:docMk/>
            <pc:sldMk cId="0" sldId="258"/>
            <ac:spMk id="136" creationId="{00000000-0000-0000-0000-000000000000}"/>
          </ac:spMkLst>
        </pc:spChg>
      </pc:sldChg>
      <pc:sldChg chg="modSp mod">
        <pc:chgData name="Miguel Angel Reina Ortega" userId="da673a6a-a879-415f-b191-15cf5ba78b59" providerId="ADAL" clId="{546EEF93-069A-43C6-A6AE-958FD30D2DB9}" dt="2022-02-10T11:39:53.132" v="5744" actId="20577"/>
        <pc:sldMkLst>
          <pc:docMk/>
          <pc:sldMk cId="0" sldId="259"/>
        </pc:sldMkLst>
        <pc:spChg chg="mod">
          <ac:chgData name="Miguel Angel Reina Ortega" userId="da673a6a-a879-415f-b191-15cf5ba78b59" providerId="ADAL" clId="{546EEF93-069A-43C6-A6AE-958FD30D2DB9}" dt="2022-02-09T17:31:19.842" v="3021" actId="20577"/>
          <ac:spMkLst>
            <pc:docMk/>
            <pc:sldMk cId="0" sldId="259"/>
            <ac:spMk id="137" creationId="{00000000-0000-0000-0000-000000000000}"/>
          </ac:spMkLst>
        </pc:spChg>
        <pc:spChg chg="mod">
          <ac:chgData name="Miguel Angel Reina Ortega" userId="da673a6a-a879-415f-b191-15cf5ba78b59" providerId="ADAL" clId="{546EEF93-069A-43C6-A6AE-958FD30D2DB9}" dt="2022-02-10T11:39:53.132" v="5744" actId="20577"/>
          <ac:spMkLst>
            <pc:docMk/>
            <pc:sldMk cId="0" sldId="259"/>
            <ac:spMk id="138" creationId="{00000000-0000-0000-0000-000000000000}"/>
          </ac:spMkLst>
        </pc:spChg>
      </pc:sldChg>
      <pc:sldChg chg="del">
        <pc:chgData name="Miguel Angel Reina Ortega" userId="da673a6a-a879-415f-b191-15cf5ba78b59" providerId="ADAL" clId="{546EEF93-069A-43C6-A6AE-958FD30D2DB9}" dt="2022-02-09T17:34:50.633" v="3755" actId="47"/>
        <pc:sldMkLst>
          <pc:docMk/>
          <pc:sldMk cId="0" sldId="260"/>
        </pc:sldMkLst>
      </pc:sldChg>
      <pc:sldChg chg="modSp del mod">
        <pc:chgData name="Miguel Angel Reina Ortega" userId="da673a6a-a879-415f-b191-15cf5ba78b59" providerId="ADAL" clId="{546EEF93-069A-43C6-A6AE-958FD30D2DB9}" dt="2022-02-09T17:34:52.893" v="3756" actId="47"/>
        <pc:sldMkLst>
          <pc:docMk/>
          <pc:sldMk cId="0" sldId="261"/>
        </pc:sldMkLst>
        <pc:spChg chg="mod">
          <ac:chgData name="Miguel Angel Reina Ortega" userId="da673a6a-a879-415f-b191-15cf5ba78b59" providerId="ADAL" clId="{546EEF93-069A-43C6-A6AE-958FD30D2DB9}" dt="2022-02-09T17:23:00.905" v="2624" actId="27636"/>
          <ac:spMkLst>
            <pc:docMk/>
            <pc:sldMk cId="0" sldId="261"/>
            <ac:spMk id="143" creationId="{00000000-0000-0000-0000-000000000000}"/>
          </ac:spMkLst>
        </pc:spChg>
      </pc:sldChg>
      <pc:sldChg chg="modSp add mod">
        <pc:chgData name="Miguel Angel Reina Ortega" userId="da673a6a-a879-415f-b191-15cf5ba78b59" providerId="ADAL" clId="{546EEF93-069A-43C6-A6AE-958FD30D2DB9}" dt="2022-02-10T11:13:03.200" v="4935" actId="20577"/>
        <pc:sldMkLst>
          <pc:docMk/>
          <pc:sldMk cId="2036009619" sldId="263"/>
        </pc:sldMkLst>
        <pc:spChg chg="mod">
          <ac:chgData name="Miguel Angel Reina Ortega" userId="da673a6a-a879-415f-b191-15cf5ba78b59" providerId="ADAL" clId="{546EEF93-069A-43C6-A6AE-958FD30D2DB9}" dt="2022-02-09T16:56:26.378" v="789" actId="20577"/>
          <ac:spMkLst>
            <pc:docMk/>
            <pc:sldMk cId="2036009619" sldId="263"/>
            <ac:spMk id="135" creationId="{00000000-0000-0000-0000-000000000000}"/>
          </ac:spMkLst>
        </pc:spChg>
        <pc:spChg chg="mod">
          <ac:chgData name="Miguel Angel Reina Ortega" userId="da673a6a-a879-415f-b191-15cf5ba78b59" providerId="ADAL" clId="{546EEF93-069A-43C6-A6AE-958FD30D2DB9}" dt="2022-02-10T11:13:03.200" v="4935" actId="20577"/>
          <ac:spMkLst>
            <pc:docMk/>
            <pc:sldMk cId="2036009619" sldId="263"/>
            <ac:spMk id="136" creationId="{00000000-0000-0000-0000-000000000000}"/>
          </ac:spMkLst>
        </pc:spChg>
      </pc:sldChg>
      <pc:sldChg chg="modSp add mod">
        <pc:chgData name="Miguel Angel Reina Ortega" userId="da673a6a-a879-415f-b191-15cf5ba78b59" providerId="ADAL" clId="{546EEF93-069A-43C6-A6AE-958FD30D2DB9}" dt="2022-02-10T10:26:01.734" v="4591" actId="20577"/>
        <pc:sldMkLst>
          <pc:docMk/>
          <pc:sldMk cId="3398881708" sldId="264"/>
        </pc:sldMkLst>
        <pc:spChg chg="mod">
          <ac:chgData name="Miguel Angel Reina Ortega" userId="da673a6a-a879-415f-b191-15cf5ba78b59" providerId="ADAL" clId="{546EEF93-069A-43C6-A6AE-958FD30D2DB9}" dt="2022-02-09T17:02:20.990" v="1242" actId="20577"/>
          <ac:spMkLst>
            <pc:docMk/>
            <pc:sldMk cId="3398881708" sldId="264"/>
            <ac:spMk id="135" creationId="{00000000-0000-0000-0000-000000000000}"/>
          </ac:spMkLst>
        </pc:spChg>
        <pc:spChg chg="mod">
          <ac:chgData name="Miguel Angel Reina Ortega" userId="da673a6a-a879-415f-b191-15cf5ba78b59" providerId="ADAL" clId="{546EEF93-069A-43C6-A6AE-958FD30D2DB9}" dt="2022-02-10T10:26:01.734" v="4591" actId="20577"/>
          <ac:spMkLst>
            <pc:docMk/>
            <pc:sldMk cId="3398881708" sldId="264"/>
            <ac:spMk id="136" creationId="{00000000-0000-0000-0000-000000000000}"/>
          </ac:spMkLst>
        </pc:spChg>
      </pc:sldChg>
      <pc:sldChg chg="modSp add mod">
        <pc:chgData name="Miguel Angel Reina Ortega" userId="da673a6a-a879-415f-b191-15cf5ba78b59" providerId="ADAL" clId="{546EEF93-069A-43C6-A6AE-958FD30D2DB9}" dt="2022-02-10T11:18:48.396" v="5036" actId="20577"/>
        <pc:sldMkLst>
          <pc:docMk/>
          <pc:sldMk cId="3479360605" sldId="265"/>
        </pc:sldMkLst>
        <pc:spChg chg="mod">
          <ac:chgData name="Miguel Angel Reina Ortega" userId="da673a6a-a879-415f-b191-15cf5ba78b59" providerId="ADAL" clId="{546EEF93-069A-43C6-A6AE-958FD30D2DB9}" dt="2022-02-09T17:08:42.080" v="1701" actId="20577"/>
          <ac:spMkLst>
            <pc:docMk/>
            <pc:sldMk cId="3479360605" sldId="265"/>
            <ac:spMk id="135" creationId="{00000000-0000-0000-0000-000000000000}"/>
          </ac:spMkLst>
        </pc:spChg>
        <pc:spChg chg="mod">
          <ac:chgData name="Miguel Angel Reina Ortega" userId="da673a6a-a879-415f-b191-15cf5ba78b59" providerId="ADAL" clId="{546EEF93-069A-43C6-A6AE-958FD30D2DB9}" dt="2022-02-10T11:18:48.396" v="5036" actId="20577"/>
          <ac:spMkLst>
            <pc:docMk/>
            <pc:sldMk cId="3479360605" sldId="265"/>
            <ac:spMk id="136" creationId="{00000000-0000-0000-0000-000000000000}"/>
          </ac:spMkLst>
        </pc:spChg>
      </pc:sldChg>
      <pc:sldChg chg="addSp modSp add mod">
        <pc:chgData name="Miguel Angel Reina Ortega" userId="da673a6a-a879-415f-b191-15cf5ba78b59" providerId="ADAL" clId="{546EEF93-069A-43C6-A6AE-958FD30D2DB9}" dt="2022-02-10T11:25:25.596" v="5159" actId="20577"/>
        <pc:sldMkLst>
          <pc:docMk/>
          <pc:sldMk cId="82978566" sldId="266"/>
        </pc:sldMkLst>
        <pc:spChg chg="mod">
          <ac:chgData name="Miguel Angel Reina Ortega" userId="da673a6a-a879-415f-b191-15cf5ba78b59" providerId="ADAL" clId="{546EEF93-069A-43C6-A6AE-958FD30D2DB9}" dt="2022-02-09T17:21:12.059" v="2534" actId="20577"/>
          <ac:spMkLst>
            <pc:docMk/>
            <pc:sldMk cId="82978566" sldId="266"/>
            <ac:spMk id="135" creationId="{00000000-0000-0000-0000-000000000000}"/>
          </ac:spMkLst>
        </pc:spChg>
        <pc:spChg chg="mod">
          <ac:chgData name="Miguel Angel Reina Ortega" userId="da673a6a-a879-415f-b191-15cf5ba78b59" providerId="ADAL" clId="{546EEF93-069A-43C6-A6AE-958FD30D2DB9}" dt="2022-02-10T11:25:25.596" v="5159" actId="20577"/>
          <ac:spMkLst>
            <pc:docMk/>
            <pc:sldMk cId="82978566" sldId="266"/>
            <ac:spMk id="136" creationId="{00000000-0000-0000-0000-000000000000}"/>
          </ac:spMkLst>
        </pc:spChg>
        <pc:graphicFrameChg chg="add mod modGraphic">
          <ac:chgData name="Miguel Angel Reina Ortega" userId="da673a6a-a879-415f-b191-15cf5ba78b59" providerId="ADAL" clId="{546EEF93-069A-43C6-A6AE-958FD30D2DB9}" dt="2022-02-10T11:25:22.206" v="5158" actId="1076"/>
          <ac:graphicFrameMkLst>
            <pc:docMk/>
            <pc:sldMk cId="82978566" sldId="266"/>
            <ac:graphicFrameMk id="2" creationId="{613CA3DD-B6D5-493C-9054-EC7D23A2A415}"/>
          </ac:graphicFrameMkLst>
        </pc:graphicFrameChg>
        <pc:graphicFrameChg chg="add mod modGraphic">
          <ac:chgData name="Miguel Angel Reina Ortega" userId="da673a6a-a879-415f-b191-15cf5ba78b59" providerId="ADAL" clId="{546EEF93-069A-43C6-A6AE-958FD30D2DB9}" dt="2022-02-10T11:25:16.512" v="5157" actId="1076"/>
          <ac:graphicFrameMkLst>
            <pc:docMk/>
            <pc:sldMk cId="82978566" sldId="266"/>
            <ac:graphicFrameMk id="5" creationId="{E0043005-815F-4A03-9577-A9D49210B520}"/>
          </ac:graphicFrameMkLst>
        </pc:graphicFrameChg>
      </pc:sldChg>
    </pc:docChg>
  </pc:docChgLst>
  <pc:docChgLst>
    <pc:chgData name="Miguel Angel Reina Ortega" userId="da673a6a-a879-415f-b191-15cf5ba78b59" providerId="ADAL" clId="{A86CBB85-AE30-480B-839D-780FCD2366FE}"/>
    <pc:docChg chg="undo custSel modSld">
      <pc:chgData name="Miguel Angel Reina Ortega" userId="da673a6a-a879-415f-b191-15cf5ba78b59" providerId="ADAL" clId="{A86CBB85-AE30-480B-839D-780FCD2366FE}" dt="2021-02-10T17:59:46.436" v="12" actId="27636"/>
      <pc:docMkLst>
        <pc:docMk/>
      </pc:docMkLst>
      <pc:sldChg chg="modSp mod">
        <pc:chgData name="Miguel Angel Reina Ortega" userId="da673a6a-a879-415f-b191-15cf5ba78b59" providerId="ADAL" clId="{A86CBB85-AE30-480B-839D-780FCD2366FE}" dt="2021-02-10T17:59:46.436" v="12" actId="27636"/>
        <pc:sldMkLst>
          <pc:docMk/>
          <pc:sldMk cId="0" sldId="257"/>
        </pc:sldMkLst>
        <pc:spChg chg="mod">
          <ac:chgData name="Miguel Angel Reina Ortega" userId="da673a6a-a879-415f-b191-15cf5ba78b59" providerId="ADAL" clId="{A86CBB85-AE30-480B-839D-780FCD2366FE}" dt="2021-02-10T17:59:46.436" v="12" actId="27636"/>
          <ac:spMkLst>
            <pc:docMk/>
            <pc:sldMk cId="0" sldId="257"/>
            <ac:spMk id="133" creationId="{00000000-0000-0000-0000-000000000000}"/>
          </ac:spMkLst>
        </pc:spChg>
      </pc:sldChg>
      <pc:sldChg chg="modSp mod">
        <pc:chgData name="Miguel Angel Reina Ortega" userId="da673a6a-a879-415f-b191-15cf5ba78b59" providerId="ADAL" clId="{A86CBB85-AE30-480B-839D-780FCD2366FE}" dt="2021-01-28T14:58:05.657" v="3" actId="27636"/>
        <pc:sldMkLst>
          <pc:docMk/>
          <pc:sldMk cId="0" sldId="258"/>
        </pc:sldMkLst>
        <pc:spChg chg="mod">
          <ac:chgData name="Miguel Angel Reina Ortega" userId="da673a6a-a879-415f-b191-15cf5ba78b59" providerId="ADAL" clId="{A86CBB85-AE30-480B-839D-780FCD2366FE}" dt="2021-01-28T14:58:05.657" v="3" actId="27636"/>
          <ac:spMkLst>
            <pc:docMk/>
            <pc:sldMk cId="0" sldId="258"/>
            <ac:spMk id="136" creationId="{00000000-0000-0000-0000-000000000000}"/>
          </ac:spMkLst>
        </pc:spChg>
      </pc:sldChg>
      <pc:sldChg chg="modSp mod">
        <pc:chgData name="Miguel Angel Reina Ortega" userId="da673a6a-a879-415f-b191-15cf5ba78b59" providerId="ADAL" clId="{A86CBB85-AE30-480B-839D-780FCD2366FE}" dt="2021-02-10T17:59:46.333" v="10" actId="27636"/>
        <pc:sldMkLst>
          <pc:docMk/>
          <pc:sldMk cId="0" sldId="259"/>
        </pc:sldMkLst>
        <pc:spChg chg="mod">
          <ac:chgData name="Miguel Angel Reina Ortega" userId="da673a6a-a879-415f-b191-15cf5ba78b59" providerId="ADAL" clId="{A86CBB85-AE30-480B-839D-780FCD2366FE}" dt="2021-02-10T17:59:46.333" v="10" actId="27636"/>
          <ac:spMkLst>
            <pc:docMk/>
            <pc:sldMk cId="0" sldId="259"/>
            <ac:spMk id="138" creationId="{00000000-0000-0000-0000-000000000000}"/>
          </ac:spMkLst>
        </pc:spChg>
      </pc:sldChg>
      <pc:sldChg chg="modSp mod">
        <pc:chgData name="Miguel Angel Reina Ortega" userId="da673a6a-a879-415f-b191-15cf5ba78b59" providerId="ADAL" clId="{A86CBB85-AE30-480B-839D-780FCD2366FE}" dt="2021-02-10T17:59:46.411" v="11" actId="27636"/>
        <pc:sldMkLst>
          <pc:docMk/>
          <pc:sldMk cId="0" sldId="261"/>
        </pc:sldMkLst>
        <pc:spChg chg="mod">
          <ac:chgData name="Miguel Angel Reina Ortega" userId="da673a6a-a879-415f-b191-15cf5ba78b59" providerId="ADAL" clId="{A86CBB85-AE30-480B-839D-780FCD2366FE}" dt="2021-02-10T17:59:46.411" v="11" actId="27636"/>
          <ac:spMkLst>
            <pc:docMk/>
            <pc:sldMk cId="0" sldId="261"/>
            <ac:spMk id="14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5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6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2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27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28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stomShape 1"/>
          <p:cNvSpPr/>
          <p:nvPr/>
        </p:nvSpPr>
        <p:spPr>
          <a:xfrm>
            <a:off x="0" y="1155240"/>
            <a:ext cx="12191040" cy="17280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0" name="Picture 7"/>
          <p:cNvPicPr/>
          <p:nvPr/>
        </p:nvPicPr>
        <p:blipFill>
          <a:blip r:embed="rId14"/>
          <a:stretch/>
        </p:blipFill>
        <p:spPr>
          <a:xfrm>
            <a:off x="10748160" y="105840"/>
            <a:ext cx="1324800" cy="902880"/>
          </a:xfrm>
          <a:prstGeom prst="rect">
            <a:avLst/>
          </a:prstGeom>
          <a:ln w="0">
            <a:noFill/>
          </a:ln>
        </p:spPr>
      </p:pic>
      <p:sp>
        <p:nvSpPr>
          <p:cNvPr id="2" name="CustomShape 2"/>
          <p:cNvSpPr/>
          <p:nvPr/>
        </p:nvSpPr>
        <p:spPr>
          <a:xfrm>
            <a:off x="0" y="6497640"/>
            <a:ext cx="12191040" cy="17280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CustomShape 3"/>
          <p:cNvSpPr/>
          <p:nvPr/>
        </p:nvSpPr>
        <p:spPr>
          <a:xfrm>
            <a:off x="5508000" y="6591960"/>
            <a:ext cx="11746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900" b="0" strike="noStrike" spc="-1">
                <a:solidFill>
                  <a:srgbClr val="BFBFBF"/>
                </a:solidFill>
                <a:latin typeface="Myriad Pro Light"/>
                <a:ea typeface="DejaVu Sans"/>
              </a:rPr>
              <a:t>© 2019 oneM2M</a:t>
            </a:r>
            <a:endParaRPr lang="en-US" sz="9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900" b="0" strike="noStrike" spc="-1">
              <a:latin typeface="Arial"/>
            </a:endParaRPr>
          </a:p>
        </p:txBody>
      </p:sp>
      <p:sp>
        <p:nvSpPr>
          <p:cNvPr id="4" name="CustomShape 4"/>
          <p:cNvSpPr/>
          <p:nvPr/>
        </p:nvSpPr>
        <p:spPr>
          <a:xfrm>
            <a:off x="0" y="0"/>
            <a:ext cx="12191040" cy="2173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" name="CustomShape 5"/>
          <p:cNvSpPr/>
          <p:nvPr/>
        </p:nvSpPr>
        <p:spPr>
          <a:xfrm>
            <a:off x="0" y="4285440"/>
            <a:ext cx="12191040" cy="2571480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6" name="Picture 7"/>
          <p:cNvPicPr/>
          <p:nvPr/>
        </p:nvPicPr>
        <p:blipFill>
          <a:blip r:embed="rId14"/>
          <a:stretch/>
        </p:blipFill>
        <p:spPr>
          <a:xfrm>
            <a:off x="4525920" y="194040"/>
            <a:ext cx="2721240" cy="1855440"/>
          </a:xfrm>
          <a:prstGeom prst="rect">
            <a:avLst/>
          </a:prstGeom>
          <a:ln w="0">
            <a:noFill/>
          </a:ln>
        </p:spPr>
      </p:pic>
      <p:sp>
        <p:nvSpPr>
          <p:cNvPr id="7" name="PlaceHolder 6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0" y="1155240"/>
            <a:ext cx="12191040" cy="17280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6" name="Picture 7"/>
          <p:cNvPicPr/>
          <p:nvPr/>
        </p:nvPicPr>
        <p:blipFill>
          <a:blip r:embed="rId14"/>
          <a:stretch/>
        </p:blipFill>
        <p:spPr>
          <a:xfrm>
            <a:off x="10748160" y="105840"/>
            <a:ext cx="1324800" cy="902880"/>
          </a:xfrm>
          <a:prstGeom prst="rect">
            <a:avLst/>
          </a:prstGeom>
          <a:ln w="0">
            <a:noFill/>
          </a:ln>
        </p:spPr>
      </p:pic>
      <p:sp>
        <p:nvSpPr>
          <p:cNvPr id="47" name="CustomShape 2"/>
          <p:cNvSpPr/>
          <p:nvPr/>
        </p:nvSpPr>
        <p:spPr>
          <a:xfrm>
            <a:off x="0" y="6497640"/>
            <a:ext cx="12191040" cy="17280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3"/>
          <p:cNvSpPr/>
          <p:nvPr/>
        </p:nvSpPr>
        <p:spPr>
          <a:xfrm>
            <a:off x="5508000" y="6591960"/>
            <a:ext cx="11746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900" b="0" strike="noStrike" spc="-1">
                <a:solidFill>
                  <a:srgbClr val="BFBFBF"/>
                </a:solidFill>
                <a:latin typeface="Myriad Pro Light"/>
                <a:ea typeface="DejaVu Sans"/>
              </a:rPr>
              <a:t>© 2019 oneM2M</a:t>
            </a:r>
            <a:endParaRPr lang="en-US" sz="9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900" b="0" strike="noStrike" spc="-1">
              <a:latin typeface="Arial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50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0" y="1155240"/>
            <a:ext cx="12191040" cy="17280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88" name="Picture 7"/>
          <p:cNvPicPr/>
          <p:nvPr/>
        </p:nvPicPr>
        <p:blipFill>
          <a:blip r:embed="rId14"/>
          <a:stretch/>
        </p:blipFill>
        <p:spPr>
          <a:xfrm>
            <a:off x="10748160" y="105840"/>
            <a:ext cx="1324800" cy="902880"/>
          </a:xfrm>
          <a:prstGeom prst="rect">
            <a:avLst/>
          </a:prstGeom>
          <a:ln w="0">
            <a:noFill/>
          </a:ln>
        </p:spPr>
      </p:pic>
      <p:sp>
        <p:nvSpPr>
          <p:cNvPr id="89" name="CustomShape 2"/>
          <p:cNvSpPr/>
          <p:nvPr/>
        </p:nvSpPr>
        <p:spPr>
          <a:xfrm>
            <a:off x="0" y="6497640"/>
            <a:ext cx="12191040" cy="17280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0" name="CustomShape 3"/>
          <p:cNvSpPr/>
          <p:nvPr/>
        </p:nvSpPr>
        <p:spPr>
          <a:xfrm>
            <a:off x="5508000" y="6591960"/>
            <a:ext cx="11746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900" b="0" strike="noStrike" spc="-1">
                <a:solidFill>
                  <a:srgbClr val="BFBFBF"/>
                </a:solidFill>
                <a:latin typeface="Myriad Pro Light"/>
                <a:ea typeface="DejaVu Sans"/>
              </a:rPr>
              <a:t>© 2019 oneM2M</a:t>
            </a:r>
            <a:endParaRPr lang="en-US" sz="9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900" b="0" strike="noStrike" spc="-1">
              <a:latin typeface="Arial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92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Homegateway/SDTTool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ankraft/onem2m-extract-attributes" TargetMode="Externa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401400" y="1792800"/>
            <a:ext cx="11295000" cy="2386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7000"/>
          </a:bodyPr>
          <a:lstStyle/>
          <a:p>
            <a:pPr algn="ctr">
              <a:lnSpc>
                <a:spcPct val="90000"/>
              </a:lnSpc>
            </a:pPr>
            <a:r>
              <a:rPr lang="en-GB" sz="6000" b="1" strike="noStrike" spc="-1" dirty="0">
                <a:solidFill>
                  <a:srgbClr val="C63133"/>
                </a:solidFill>
                <a:latin typeface="Arial"/>
                <a:ea typeface="DejaVu Sans"/>
              </a:rPr>
              <a:t>Tool Support for oneM2M</a:t>
            </a:r>
            <a:endParaRPr lang="en-US" sz="6000" b="0" strike="noStrike" spc="-1" dirty="0">
              <a:latin typeface="Arial"/>
            </a:endParaRPr>
          </a:p>
        </p:txBody>
      </p:sp>
      <p:sp>
        <p:nvSpPr>
          <p:cNvPr id="130" name="CustomShape 2"/>
          <p:cNvSpPr/>
          <p:nvPr/>
        </p:nvSpPr>
        <p:spPr>
          <a:xfrm>
            <a:off x="67320" y="5019840"/>
            <a:ext cx="11953440" cy="165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en-US" sz="24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Andreas Kraft, Andreas Neubacher</a:t>
            </a: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en-US" sz="2400" spc="-1" dirty="0">
                <a:solidFill>
                  <a:srgbClr val="FFFFFF"/>
                </a:solidFill>
                <a:latin typeface="Arial"/>
              </a:rPr>
              <a:t>Andrew Min-gyu Han</a:t>
            </a:r>
            <a:endParaRPr lang="en-US" sz="2400" b="0" strike="noStrike" spc="-1" dirty="0">
              <a:latin typeface="Arial"/>
            </a:endParaRPr>
          </a:p>
        </p:txBody>
      </p:sp>
      <p:sp>
        <p:nvSpPr>
          <p:cNvPr id="131" name="CustomShape 3"/>
          <p:cNvSpPr/>
          <p:nvPr/>
        </p:nvSpPr>
        <p:spPr>
          <a:xfrm>
            <a:off x="11754000" y="6492960"/>
            <a:ext cx="43704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D2A06307-F581-46F5-A8BA-1662A05833F5}" type="slidenum">
              <a:rPr lang="en-US" sz="1200" b="0" strike="noStrike" spc="-1">
                <a:solidFill>
                  <a:srgbClr val="989798"/>
                </a:solidFill>
                <a:latin typeface="Arial"/>
                <a:ea typeface="DejaVu Sans"/>
              </a:rPr>
              <a:t>1</a:t>
            </a:fld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334800" y="0"/>
            <a:ext cx="7849080" cy="11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de-DE" sz="4400" b="1" strike="noStrike" spc="-1" dirty="0">
                <a:solidFill>
                  <a:srgbClr val="C63133"/>
                </a:solidFill>
                <a:latin typeface="Arial"/>
                <a:ea typeface="DejaVu Sans"/>
              </a:rPr>
              <a:t>Introduction</a:t>
            </a:r>
            <a:endParaRPr lang="en-US" sz="4400" b="0" strike="noStrike" spc="-1" dirty="0">
              <a:latin typeface="Arial"/>
            </a:endParaRPr>
          </a:p>
        </p:txBody>
      </p:sp>
      <p:sp>
        <p:nvSpPr>
          <p:cNvPr id="133" name="CustomShape 2"/>
          <p:cNvSpPr/>
          <p:nvPr/>
        </p:nvSpPr>
        <p:spPr>
          <a:xfrm>
            <a:off x="334800" y="1494000"/>
            <a:ext cx="10514520" cy="4672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228600" indent="-227520">
              <a:lnSpc>
                <a:spcPct val="110000"/>
              </a:lnSpc>
              <a:spcBef>
                <a:spcPts val="1001"/>
              </a:spcBef>
              <a:buClr>
                <a:srgbClr val="C00000"/>
              </a:buClr>
              <a:buFont typeface="Arial"/>
              <a:buChar char="•"/>
            </a:pPr>
            <a:r>
              <a:rPr lang="de-DE" sz="2000" spc="-1" dirty="0" err="1">
                <a:solidFill>
                  <a:srgbClr val="545054"/>
                </a:solidFill>
                <a:latin typeface="Arial"/>
              </a:rPr>
              <a:t>Besides</a:t>
            </a:r>
            <a:r>
              <a:rPr lang="de-DE" sz="2000" spc="-1" dirty="0">
                <a:solidFill>
                  <a:srgbClr val="545054"/>
                </a:solidFill>
                <a:latin typeface="Arial"/>
              </a:rPr>
              <a:t> </a:t>
            </a:r>
            <a:r>
              <a:rPr lang="de-DE" sz="2000" spc="-1" dirty="0" err="1">
                <a:solidFill>
                  <a:srgbClr val="545054"/>
                </a:solidFill>
                <a:latin typeface="Arial"/>
              </a:rPr>
              <a:t>of</a:t>
            </a:r>
            <a:r>
              <a:rPr lang="de-DE" sz="2000" spc="-1" dirty="0">
                <a:solidFill>
                  <a:srgbClr val="545054"/>
                </a:solidFill>
                <a:latin typeface="Arial"/>
              </a:rPr>
              <a:t> </a:t>
            </a:r>
            <a:r>
              <a:rPr lang="de-DE" sz="2000" spc="-1" dirty="0" err="1">
                <a:solidFill>
                  <a:srgbClr val="545054"/>
                </a:solidFill>
                <a:latin typeface="Arial"/>
              </a:rPr>
              <a:t>various</a:t>
            </a:r>
            <a:r>
              <a:rPr lang="de-DE" sz="2000" spc="-1" dirty="0">
                <a:solidFill>
                  <a:srgbClr val="545054"/>
                </a:solidFill>
                <a:latin typeface="Arial"/>
              </a:rPr>
              <a:t> oneM2M </a:t>
            </a:r>
            <a:r>
              <a:rPr lang="de-DE" sz="2000" spc="-1" dirty="0" err="1">
                <a:solidFill>
                  <a:srgbClr val="545054"/>
                </a:solidFill>
                <a:latin typeface="Arial"/>
              </a:rPr>
              <a:t>implementations</a:t>
            </a:r>
            <a:r>
              <a:rPr lang="de-DE" sz="2000" spc="-1" dirty="0">
                <a:solidFill>
                  <a:srgbClr val="545054"/>
                </a:solidFill>
                <a:latin typeface="Arial"/>
              </a:rPr>
              <a:t> (CSEs, AEs, code </a:t>
            </a:r>
            <a:r>
              <a:rPr lang="de-DE" sz="2000" spc="-1" dirty="0" err="1">
                <a:solidFill>
                  <a:srgbClr val="545054"/>
                </a:solidFill>
                <a:latin typeface="Arial"/>
              </a:rPr>
              <a:t>snippets</a:t>
            </a:r>
            <a:r>
              <a:rPr lang="de-DE" sz="2000" spc="-1" dirty="0">
                <a:solidFill>
                  <a:srgbClr val="545054"/>
                </a:solidFill>
                <a:latin typeface="Arial"/>
              </a:rPr>
              <a:t> </a:t>
            </a:r>
            <a:r>
              <a:rPr lang="de-DE" sz="2000" spc="-1" dirty="0" err="1">
                <a:solidFill>
                  <a:srgbClr val="545054"/>
                </a:solidFill>
                <a:latin typeface="Arial"/>
              </a:rPr>
              <a:t>etc</a:t>
            </a:r>
            <a:r>
              <a:rPr lang="de-DE" sz="2000" spc="-1" dirty="0">
                <a:solidFill>
                  <a:srgbClr val="545054"/>
                </a:solidFill>
                <a:latin typeface="Arial"/>
              </a:rPr>
              <a:t>) </a:t>
            </a:r>
            <a:r>
              <a:rPr lang="de-DE" sz="2000" spc="-1" dirty="0" err="1">
                <a:solidFill>
                  <a:srgbClr val="545054"/>
                </a:solidFill>
                <a:latin typeface="Arial"/>
              </a:rPr>
              <a:t>there</a:t>
            </a:r>
            <a:r>
              <a:rPr lang="de-DE" sz="2000" spc="-1" dirty="0">
                <a:solidFill>
                  <a:srgbClr val="545054"/>
                </a:solidFill>
                <a:latin typeface="Arial"/>
              </a:rPr>
              <a:t> </a:t>
            </a:r>
            <a:r>
              <a:rPr lang="de-DE" sz="2000" spc="-1" dirty="0" err="1">
                <a:solidFill>
                  <a:srgbClr val="545054"/>
                </a:solidFill>
                <a:latin typeface="Arial"/>
              </a:rPr>
              <a:t>are</a:t>
            </a:r>
            <a:r>
              <a:rPr lang="de-DE" sz="2000" spc="-1" dirty="0">
                <a:solidFill>
                  <a:srgbClr val="545054"/>
                </a:solidFill>
                <a:latin typeface="Arial"/>
              </a:rPr>
              <a:t> a </a:t>
            </a:r>
            <a:r>
              <a:rPr lang="de-DE" sz="2000" spc="-1" dirty="0" err="1">
                <a:solidFill>
                  <a:srgbClr val="545054"/>
                </a:solidFill>
                <a:latin typeface="Arial"/>
              </a:rPr>
              <a:t>couple</a:t>
            </a:r>
            <a:r>
              <a:rPr lang="de-DE" sz="2000" spc="-1" dirty="0">
                <a:solidFill>
                  <a:srgbClr val="545054"/>
                </a:solidFill>
                <a:latin typeface="Arial"/>
              </a:rPr>
              <a:t> </a:t>
            </a:r>
            <a:r>
              <a:rPr lang="de-DE" sz="2000" spc="-1" dirty="0" err="1">
                <a:solidFill>
                  <a:srgbClr val="545054"/>
                </a:solidFill>
                <a:latin typeface="Arial"/>
              </a:rPr>
              <a:t>of</a:t>
            </a:r>
            <a:r>
              <a:rPr lang="de-DE" sz="2000" spc="-1" dirty="0">
                <a:solidFill>
                  <a:srgbClr val="545054"/>
                </a:solidFill>
                <a:latin typeface="Arial"/>
              </a:rPr>
              <a:t> </a:t>
            </a:r>
            <a:r>
              <a:rPr lang="de-DE" sz="2000" spc="-1" dirty="0" err="1">
                <a:solidFill>
                  <a:srgbClr val="545054"/>
                </a:solidFill>
                <a:latin typeface="Arial"/>
              </a:rPr>
              <a:t>tools</a:t>
            </a:r>
            <a:r>
              <a:rPr lang="de-DE" sz="2000" spc="-1" dirty="0">
                <a:solidFill>
                  <a:srgbClr val="545054"/>
                </a:solidFill>
                <a:latin typeface="Arial"/>
              </a:rPr>
              <a:t> </a:t>
            </a:r>
            <a:r>
              <a:rPr lang="de-DE" sz="2000" spc="-1" dirty="0" err="1">
                <a:solidFill>
                  <a:srgbClr val="545054"/>
                </a:solidFill>
                <a:latin typeface="Arial"/>
              </a:rPr>
              <a:t>that</a:t>
            </a:r>
            <a:r>
              <a:rPr lang="de-DE" sz="2000" spc="-1" dirty="0">
                <a:solidFill>
                  <a:srgbClr val="545054"/>
                </a:solidFill>
                <a:latin typeface="Arial"/>
              </a:rPr>
              <a:t> </a:t>
            </a:r>
            <a:r>
              <a:rPr lang="de-DE" sz="2000" spc="-1" dirty="0" err="1">
                <a:solidFill>
                  <a:srgbClr val="545054"/>
                </a:solidFill>
                <a:latin typeface="Arial"/>
              </a:rPr>
              <a:t>are</a:t>
            </a:r>
            <a:r>
              <a:rPr lang="de-DE" sz="2000" spc="-1" dirty="0">
                <a:solidFill>
                  <a:srgbClr val="545054"/>
                </a:solidFill>
                <a:latin typeface="Arial"/>
              </a:rPr>
              <a:t> </a:t>
            </a:r>
            <a:r>
              <a:rPr lang="de-DE" sz="2000" spc="-1" dirty="0" err="1">
                <a:solidFill>
                  <a:srgbClr val="545054"/>
                </a:solidFill>
                <a:latin typeface="Arial"/>
              </a:rPr>
              <a:t>either</a:t>
            </a:r>
            <a:r>
              <a:rPr lang="de-DE" sz="2000" spc="-1" dirty="0">
                <a:solidFill>
                  <a:srgbClr val="545054"/>
                </a:solidFill>
                <a:latin typeface="Arial"/>
              </a:rPr>
              <a:t> </a:t>
            </a:r>
            <a:r>
              <a:rPr lang="de-DE" sz="2000" spc="-1" dirty="0" err="1">
                <a:solidFill>
                  <a:srgbClr val="545054"/>
                </a:solidFill>
                <a:latin typeface="Arial"/>
              </a:rPr>
              <a:t>help</a:t>
            </a:r>
            <a:r>
              <a:rPr lang="de-DE" sz="2000" spc="-1" dirty="0">
                <a:solidFill>
                  <a:srgbClr val="545054"/>
                </a:solidFill>
                <a:latin typeface="Arial"/>
              </a:rPr>
              <a:t> </a:t>
            </a:r>
            <a:r>
              <a:rPr lang="de-DE" sz="2000" spc="-1" dirty="0" err="1">
                <a:solidFill>
                  <a:srgbClr val="545054"/>
                </a:solidFill>
                <a:latin typeface="Arial"/>
              </a:rPr>
              <a:t>with</a:t>
            </a:r>
            <a:r>
              <a:rPr lang="de-DE" sz="2000" spc="-1" dirty="0">
                <a:solidFill>
                  <a:srgbClr val="545054"/>
                </a:solidFill>
                <a:latin typeface="Arial"/>
              </a:rPr>
              <a:t> </a:t>
            </a:r>
            <a:r>
              <a:rPr lang="de-DE" sz="2000" spc="-1" dirty="0" err="1">
                <a:solidFill>
                  <a:srgbClr val="545054"/>
                </a:solidFill>
                <a:latin typeface="Arial"/>
              </a:rPr>
              <a:t>the</a:t>
            </a:r>
            <a:r>
              <a:rPr lang="de-DE" sz="2000" spc="-1" dirty="0">
                <a:solidFill>
                  <a:srgbClr val="545054"/>
                </a:solidFill>
                <a:latin typeface="Arial"/>
              </a:rPr>
              <a:t> </a:t>
            </a:r>
            <a:r>
              <a:rPr lang="de-DE" sz="2000" spc="-1" dirty="0" err="1">
                <a:solidFill>
                  <a:srgbClr val="545054"/>
                </a:solidFill>
                <a:latin typeface="Arial"/>
              </a:rPr>
              <a:t>specification</a:t>
            </a:r>
            <a:r>
              <a:rPr lang="de-DE" sz="2000" spc="-1" dirty="0">
                <a:solidFill>
                  <a:srgbClr val="545054"/>
                </a:solidFill>
                <a:latin typeface="Arial"/>
              </a:rPr>
              <a:t> </a:t>
            </a:r>
            <a:r>
              <a:rPr lang="de-DE" sz="2000" spc="-1" dirty="0" err="1">
                <a:solidFill>
                  <a:srgbClr val="545054"/>
                </a:solidFill>
                <a:latin typeface="Arial"/>
              </a:rPr>
              <a:t>work</a:t>
            </a:r>
            <a:r>
              <a:rPr lang="de-DE" sz="2000" spc="-1" dirty="0">
                <a:solidFill>
                  <a:srgbClr val="545054"/>
                </a:solidFill>
                <a:latin typeface="Arial"/>
              </a:rPr>
              <a:t> </a:t>
            </a:r>
            <a:r>
              <a:rPr lang="de-DE" sz="2000" spc="-1" dirty="0" err="1">
                <a:solidFill>
                  <a:srgbClr val="545054"/>
                </a:solidFill>
                <a:latin typeface="Arial"/>
              </a:rPr>
              <a:t>or</a:t>
            </a:r>
            <a:r>
              <a:rPr lang="de-DE" sz="2000" spc="-1" dirty="0">
                <a:solidFill>
                  <a:srgbClr val="545054"/>
                </a:solidFill>
                <a:latin typeface="Arial"/>
              </a:rPr>
              <a:t> </a:t>
            </a:r>
            <a:r>
              <a:rPr lang="de-DE" sz="2000" spc="-1" dirty="0" err="1">
                <a:solidFill>
                  <a:srgbClr val="545054"/>
                </a:solidFill>
                <a:latin typeface="Arial"/>
              </a:rPr>
              <a:t>help</a:t>
            </a:r>
            <a:r>
              <a:rPr lang="de-DE" sz="2000" spc="-1" dirty="0">
                <a:solidFill>
                  <a:srgbClr val="545054"/>
                </a:solidFill>
                <a:latin typeface="Arial"/>
              </a:rPr>
              <a:t> </a:t>
            </a:r>
            <a:r>
              <a:rPr lang="de-DE" sz="2000" spc="-1" dirty="0" err="1">
                <a:solidFill>
                  <a:srgbClr val="545054"/>
                </a:solidFill>
                <a:latin typeface="Arial"/>
              </a:rPr>
              <a:t>developers</a:t>
            </a:r>
            <a:r>
              <a:rPr lang="de-DE" sz="2000" spc="-1" dirty="0">
                <a:solidFill>
                  <a:srgbClr val="545054"/>
                </a:solidFill>
                <a:latin typeface="Arial"/>
              </a:rPr>
              <a:t> in </a:t>
            </a:r>
            <a:r>
              <a:rPr lang="de-DE" sz="2000" spc="-1" dirty="0" err="1">
                <a:solidFill>
                  <a:srgbClr val="545054"/>
                </a:solidFill>
                <a:latin typeface="Arial"/>
              </a:rPr>
              <a:t>other</a:t>
            </a:r>
            <a:r>
              <a:rPr lang="de-DE" sz="2000" spc="-1" dirty="0">
                <a:solidFill>
                  <a:srgbClr val="545054"/>
                </a:solidFill>
                <a:latin typeface="Arial"/>
              </a:rPr>
              <a:t> </a:t>
            </a:r>
            <a:r>
              <a:rPr lang="de-DE" sz="2000" spc="-1" dirty="0" err="1">
                <a:solidFill>
                  <a:srgbClr val="545054"/>
                </a:solidFill>
                <a:latin typeface="Arial"/>
              </a:rPr>
              <a:t>ways</a:t>
            </a:r>
            <a:r>
              <a:rPr lang="de-DE" sz="2000" spc="-1" dirty="0">
                <a:solidFill>
                  <a:srgbClr val="545054"/>
                </a:solidFill>
                <a:latin typeface="Arial"/>
              </a:rPr>
              <a:t>.</a:t>
            </a:r>
          </a:p>
          <a:p>
            <a:pPr marL="228600" indent="-227520">
              <a:lnSpc>
                <a:spcPct val="110000"/>
              </a:lnSpc>
              <a:spcBef>
                <a:spcPts val="1001"/>
              </a:spcBef>
              <a:buClr>
                <a:srgbClr val="C00000"/>
              </a:buClr>
              <a:buFont typeface="Arial"/>
              <a:buChar char="•"/>
            </a:pPr>
            <a:r>
              <a:rPr lang="de-DE" sz="2000" spc="-1" dirty="0">
                <a:solidFill>
                  <a:srgbClr val="545054"/>
                </a:solidFill>
                <a:latin typeface="Arial"/>
              </a:rPr>
              <a:t>Stand-</a:t>
            </a:r>
            <a:r>
              <a:rPr lang="de-DE" sz="2000" spc="-1" dirty="0" err="1">
                <a:solidFill>
                  <a:srgbClr val="545054"/>
                </a:solidFill>
                <a:latin typeface="Arial"/>
              </a:rPr>
              <a:t>alone</a:t>
            </a:r>
            <a:r>
              <a:rPr lang="de-DE" sz="2000" spc="-1" dirty="0">
                <a:solidFill>
                  <a:srgbClr val="545054"/>
                </a:solidFill>
                <a:latin typeface="Arial"/>
              </a:rPr>
              <a:t> </a:t>
            </a:r>
            <a:r>
              <a:rPr lang="de-DE" sz="2000" spc="-1" dirty="0" err="1">
                <a:solidFill>
                  <a:srgbClr val="545054"/>
                </a:solidFill>
                <a:latin typeface="Arial"/>
              </a:rPr>
              <a:t>tools</a:t>
            </a:r>
            <a:r>
              <a:rPr lang="de-DE" sz="2000" spc="-1" dirty="0">
                <a:solidFill>
                  <a:srgbClr val="545054"/>
                </a:solidFill>
                <a:latin typeface="Arial"/>
              </a:rPr>
              <a:t>, but also web-</a:t>
            </a:r>
            <a:r>
              <a:rPr lang="de-DE" sz="2000" spc="-1" dirty="0" err="1">
                <a:solidFill>
                  <a:srgbClr val="545054"/>
                </a:solidFill>
                <a:latin typeface="Arial"/>
              </a:rPr>
              <a:t>based</a:t>
            </a:r>
            <a:r>
              <a:rPr lang="de-DE" sz="2000" spc="-1" dirty="0">
                <a:solidFill>
                  <a:srgbClr val="545054"/>
                </a:solidFill>
                <a:latin typeface="Arial"/>
              </a:rPr>
              <a:t> </a:t>
            </a:r>
            <a:r>
              <a:rPr lang="de-DE" sz="2000" spc="-1" dirty="0" err="1">
                <a:solidFill>
                  <a:srgbClr val="545054"/>
                </a:solidFill>
                <a:latin typeface="Arial"/>
              </a:rPr>
              <a:t>tools</a:t>
            </a:r>
            <a:endParaRPr lang="de-DE" sz="2000" spc="-1" dirty="0">
              <a:solidFill>
                <a:srgbClr val="545054"/>
              </a:solidFill>
              <a:latin typeface="Arial"/>
            </a:endParaRPr>
          </a:p>
          <a:p>
            <a:pPr marL="228600" indent="-227520">
              <a:lnSpc>
                <a:spcPct val="110000"/>
              </a:lnSpc>
              <a:spcBef>
                <a:spcPts val="1001"/>
              </a:spcBef>
              <a:buClr>
                <a:srgbClr val="C00000"/>
              </a:buClr>
              <a:buFont typeface="Arial"/>
              <a:buChar char="•"/>
            </a:pPr>
            <a:r>
              <a:rPr lang="de-DE" sz="2000" spc="-1" dirty="0" err="1">
                <a:solidFill>
                  <a:srgbClr val="545054"/>
                </a:solidFill>
                <a:latin typeface="Arial"/>
              </a:rPr>
              <a:t>What</a:t>
            </a:r>
            <a:r>
              <a:rPr lang="de-DE" sz="2000" spc="-1" dirty="0">
                <a:solidFill>
                  <a:srgbClr val="545054"/>
                </a:solidFill>
                <a:latin typeface="Arial"/>
              </a:rPr>
              <a:t> </a:t>
            </a:r>
            <a:r>
              <a:rPr lang="de-DE" sz="2000" spc="-1" dirty="0" err="1">
                <a:solidFill>
                  <a:srgbClr val="545054"/>
                </a:solidFill>
                <a:latin typeface="Arial"/>
              </a:rPr>
              <a:t>about</a:t>
            </a:r>
            <a:r>
              <a:rPr lang="de-DE" sz="2000" spc="-1" dirty="0">
                <a:solidFill>
                  <a:srgbClr val="545054"/>
                </a:solidFill>
                <a:latin typeface="Arial"/>
              </a:rPr>
              <a:t>…</a:t>
            </a:r>
            <a:endParaRPr lang="de-DE" sz="2000" b="0" strike="noStrike" spc="-1" dirty="0">
              <a:solidFill>
                <a:srgbClr val="545054"/>
              </a:solidFill>
              <a:latin typeface="Arial"/>
            </a:endParaRPr>
          </a:p>
          <a:p>
            <a:pPr marL="685800" lvl="1" indent="-227520">
              <a:lnSpc>
                <a:spcPct val="110000"/>
              </a:lnSpc>
              <a:spcBef>
                <a:spcPts val="1001"/>
              </a:spcBef>
              <a:buClr>
                <a:srgbClr val="C00000"/>
              </a:buClr>
              <a:buFont typeface="Arial"/>
              <a:buChar char="•"/>
            </a:pPr>
            <a:r>
              <a:rPr lang="de-DE" spc="-1" dirty="0">
                <a:solidFill>
                  <a:srgbClr val="545054"/>
                </a:solidFill>
                <a:latin typeface="Arial"/>
              </a:rPr>
              <a:t>Point </a:t>
            </a:r>
            <a:r>
              <a:rPr lang="de-DE" spc="-1" dirty="0" err="1">
                <a:solidFill>
                  <a:srgbClr val="545054"/>
                </a:solidFill>
                <a:latin typeface="Arial"/>
              </a:rPr>
              <a:t>to</a:t>
            </a:r>
            <a:r>
              <a:rPr lang="de-DE" spc="-1" dirty="0">
                <a:solidFill>
                  <a:srgbClr val="545054"/>
                </a:solidFill>
                <a:latin typeface="Arial"/>
              </a:rPr>
              <a:t> and </a:t>
            </a:r>
            <a:r>
              <a:rPr lang="de-DE" spc="-1" dirty="0" err="1">
                <a:solidFill>
                  <a:srgbClr val="545054"/>
                </a:solidFill>
                <a:latin typeface="Arial"/>
              </a:rPr>
              <a:t>explain</a:t>
            </a:r>
            <a:r>
              <a:rPr lang="de-DE" spc="-1" dirty="0">
                <a:solidFill>
                  <a:srgbClr val="545054"/>
                </a:solidFill>
                <a:latin typeface="Arial"/>
              </a:rPr>
              <a:t> </a:t>
            </a:r>
            <a:r>
              <a:rPr lang="de-DE" spc="-1" dirty="0" err="1">
                <a:solidFill>
                  <a:srgbClr val="545054"/>
                </a:solidFill>
                <a:latin typeface="Arial"/>
              </a:rPr>
              <a:t>them</a:t>
            </a:r>
            <a:r>
              <a:rPr lang="de-DE" spc="-1" dirty="0">
                <a:solidFill>
                  <a:srgbClr val="545054"/>
                </a:solidFill>
                <a:latin typeface="Arial"/>
              </a:rPr>
              <a:t> on </a:t>
            </a:r>
            <a:r>
              <a:rPr lang="de-DE" spc="-1" dirty="0" err="1">
                <a:solidFill>
                  <a:srgbClr val="545054"/>
                </a:solidFill>
                <a:latin typeface="Arial"/>
              </a:rPr>
              <a:t>the</a:t>
            </a:r>
            <a:r>
              <a:rPr lang="de-DE" spc="-1" dirty="0">
                <a:solidFill>
                  <a:srgbClr val="545054"/>
                </a:solidFill>
                <a:latin typeface="Arial"/>
              </a:rPr>
              <a:t> oneM2M </a:t>
            </a:r>
            <a:r>
              <a:rPr lang="de-DE" spc="-1" dirty="0" err="1">
                <a:solidFill>
                  <a:srgbClr val="545054"/>
                </a:solidFill>
                <a:latin typeface="Arial"/>
              </a:rPr>
              <a:t>wiki</a:t>
            </a:r>
            <a:r>
              <a:rPr lang="de-DE" spc="-1" dirty="0">
                <a:solidFill>
                  <a:srgbClr val="545054"/>
                </a:solidFill>
                <a:latin typeface="Arial"/>
              </a:rPr>
              <a:t>?</a:t>
            </a:r>
          </a:p>
          <a:p>
            <a:pPr marL="685800" lvl="1" indent="-227520">
              <a:lnSpc>
                <a:spcPct val="110000"/>
              </a:lnSpc>
              <a:spcBef>
                <a:spcPts val="1001"/>
              </a:spcBef>
              <a:buClr>
                <a:srgbClr val="C00000"/>
              </a:buClr>
              <a:buFont typeface="Arial"/>
              <a:buChar char="•"/>
            </a:pPr>
            <a:r>
              <a:rPr lang="de-DE" b="0" strike="noStrike" spc="-1" dirty="0" err="1">
                <a:solidFill>
                  <a:srgbClr val="545054"/>
                </a:solidFill>
                <a:latin typeface="Arial"/>
              </a:rPr>
              <a:t>Continue</a:t>
            </a:r>
            <a:r>
              <a:rPr lang="de-DE" spc="-1" dirty="0" err="1">
                <a:solidFill>
                  <a:srgbClr val="545054"/>
                </a:solidFill>
                <a:latin typeface="Arial"/>
              </a:rPr>
              <a:t>d</a:t>
            </a:r>
            <a:r>
              <a:rPr lang="de-DE" spc="-1" dirty="0">
                <a:solidFill>
                  <a:srgbClr val="545054"/>
                </a:solidFill>
                <a:latin typeface="Arial"/>
              </a:rPr>
              <a:t> support and </a:t>
            </a:r>
            <a:r>
              <a:rPr lang="de-DE" spc="-1" dirty="0" err="1">
                <a:solidFill>
                  <a:srgbClr val="545054"/>
                </a:solidFill>
                <a:latin typeface="Arial"/>
              </a:rPr>
              <a:t>further</a:t>
            </a:r>
            <a:r>
              <a:rPr lang="de-DE" spc="-1" dirty="0">
                <a:solidFill>
                  <a:srgbClr val="545054"/>
                </a:solidFill>
                <a:latin typeface="Arial"/>
              </a:rPr>
              <a:t> </a:t>
            </a:r>
            <a:r>
              <a:rPr lang="de-DE" spc="-1" dirty="0" err="1">
                <a:solidFill>
                  <a:srgbClr val="545054"/>
                </a:solidFill>
                <a:latin typeface="Arial"/>
              </a:rPr>
              <a:t>developments</a:t>
            </a:r>
            <a:r>
              <a:rPr lang="de-DE" spc="-1" dirty="0">
                <a:solidFill>
                  <a:srgbClr val="545054"/>
                </a:solidFill>
                <a:latin typeface="Arial"/>
              </a:rPr>
              <a:t>?</a:t>
            </a:r>
          </a:p>
          <a:p>
            <a:pPr marL="685800" lvl="1" indent="-227520">
              <a:lnSpc>
                <a:spcPct val="110000"/>
              </a:lnSpc>
              <a:spcBef>
                <a:spcPts val="1001"/>
              </a:spcBef>
              <a:buClr>
                <a:srgbClr val="C00000"/>
              </a:buClr>
              <a:buFont typeface="Arial"/>
              <a:buChar char="•"/>
            </a:pPr>
            <a:r>
              <a:rPr lang="de-DE" spc="-1" dirty="0" err="1">
                <a:solidFill>
                  <a:srgbClr val="545054"/>
                </a:solidFill>
                <a:latin typeface="Arial"/>
              </a:rPr>
              <a:t>Provide</a:t>
            </a:r>
            <a:r>
              <a:rPr lang="de-DE" spc="-1" dirty="0">
                <a:solidFill>
                  <a:srgbClr val="545054"/>
                </a:solidFill>
                <a:latin typeface="Arial"/>
              </a:rPr>
              <a:t> </a:t>
            </a:r>
            <a:r>
              <a:rPr lang="de-DE" spc="-1" dirty="0" err="1">
                <a:solidFill>
                  <a:srgbClr val="545054"/>
                </a:solidFill>
                <a:latin typeface="Arial"/>
              </a:rPr>
              <a:t>them</a:t>
            </a:r>
            <a:r>
              <a:rPr lang="de-DE" spc="-1" dirty="0">
                <a:solidFill>
                  <a:srgbClr val="545054"/>
                </a:solidFill>
                <a:latin typeface="Arial"/>
              </a:rPr>
              <a:t> via oneM2M‘s GitHub </a:t>
            </a:r>
          </a:p>
          <a:p>
            <a:pPr marL="228600" indent="-227520">
              <a:lnSpc>
                <a:spcPct val="110000"/>
              </a:lnSpc>
              <a:spcBef>
                <a:spcPts val="1001"/>
              </a:spcBef>
              <a:buClr>
                <a:srgbClr val="C00000"/>
              </a:buClr>
              <a:buFont typeface="Arial"/>
              <a:buChar char="•"/>
            </a:pPr>
            <a:endParaRPr lang="de-DE" spc="-1" dirty="0">
              <a:solidFill>
                <a:srgbClr val="545054"/>
              </a:solidFill>
              <a:latin typeface="Arial"/>
            </a:endParaRPr>
          </a:p>
          <a:p>
            <a:pPr marL="228600" indent="-227520">
              <a:lnSpc>
                <a:spcPct val="110000"/>
              </a:lnSpc>
              <a:spcBef>
                <a:spcPts val="1001"/>
              </a:spcBef>
              <a:buClr>
                <a:srgbClr val="C00000"/>
              </a:buClr>
              <a:buFont typeface="Arial"/>
              <a:buChar char="•"/>
            </a:pPr>
            <a:r>
              <a:rPr lang="de-DE" spc="-1" dirty="0" err="1">
                <a:solidFill>
                  <a:srgbClr val="545054"/>
                </a:solidFill>
                <a:latin typeface="Arial"/>
              </a:rPr>
              <a:t>Maintaining</a:t>
            </a:r>
            <a:r>
              <a:rPr lang="de-DE" spc="-1" dirty="0">
                <a:solidFill>
                  <a:srgbClr val="545054"/>
                </a:solidFill>
                <a:latin typeface="Arial"/>
              </a:rPr>
              <a:t> a </a:t>
            </a:r>
            <a:r>
              <a:rPr lang="de-DE" spc="-1" dirty="0" err="1">
                <a:solidFill>
                  <a:srgbClr val="545054"/>
                </a:solidFill>
                <a:latin typeface="Arial"/>
              </a:rPr>
              <a:t>toolset</a:t>
            </a:r>
            <a:r>
              <a:rPr lang="de-DE" spc="-1" dirty="0">
                <a:solidFill>
                  <a:srgbClr val="545054"/>
                </a:solidFill>
                <a:latin typeface="Arial"/>
              </a:rPr>
              <a:t> </a:t>
            </a:r>
            <a:r>
              <a:rPr lang="de-DE" spc="-1" dirty="0" err="1">
                <a:solidFill>
                  <a:srgbClr val="545054"/>
                </a:solidFill>
                <a:latin typeface="Arial"/>
              </a:rPr>
              <a:t>by</a:t>
            </a:r>
            <a:r>
              <a:rPr lang="de-DE" spc="-1" dirty="0">
                <a:solidFill>
                  <a:srgbClr val="545054"/>
                </a:solidFill>
                <a:latin typeface="Arial"/>
              </a:rPr>
              <a:t> oneM2M?</a:t>
            </a:r>
          </a:p>
          <a:p>
            <a:pPr marL="685800" lvl="1" indent="-227520">
              <a:lnSpc>
                <a:spcPct val="110000"/>
              </a:lnSpc>
              <a:spcBef>
                <a:spcPts val="1001"/>
              </a:spcBef>
              <a:buClr>
                <a:srgbClr val="C00000"/>
              </a:buClr>
              <a:buFont typeface="Arial"/>
              <a:buChar char="•"/>
            </a:pPr>
            <a:endParaRPr lang="de-DE" b="0" strike="noStrike" spc="-1" dirty="0">
              <a:solidFill>
                <a:srgbClr val="545054"/>
              </a:solidFill>
              <a:latin typeface="Arial"/>
            </a:endParaRPr>
          </a:p>
          <a:p>
            <a:pPr marL="228600" indent="-227520">
              <a:lnSpc>
                <a:spcPct val="110000"/>
              </a:lnSpc>
              <a:spcBef>
                <a:spcPts val="1001"/>
              </a:spcBef>
              <a:buClr>
                <a:srgbClr val="C00000"/>
              </a:buClr>
              <a:buFont typeface="Arial"/>
              <a:buChar char="•"/>
            </a:pPr>
            <a:endParaRPr lang="en-US" sz="1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927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334800" y="0"/>
            <a:ext cx="7849080" cy="11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de-DE" sz="4400" b="1" strike="noStrike" spc="-1" dirty="0" err="1">
                <a:solidFill>
                  <a:srgbClr val="C63133"/>
                </a:solidFill>
                <a:latin typeface="Arial"/>
                <a:ea typeface="DejaVu Sans"/>
              </a:rPr>
              <a:t>SDTTool</a:t>
            </a:r>
            <a:endParaRPr lang="en-US" sz="4400" b="0" strike="noStrike" spc="-1" dirty="0">
              <a:latin typeface="Arial"/>
            </a:endParaRPr>
          </a:p>
        </p:txBody>
      </p:sp>
      <p:sp>
        <p:nvSpPr>
          <p:cNvPr id="133" name="CustomShape 2"/>
          <p:cNvSpPr/>
          <p:nvPr/>
        </p:nvSpPr>
        <p:spPr>
          <a:xfrm>
            <a:off x="334800" y="1494000"/>
            <a:ext cx="10514520" cy="4672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228600" indent="-227520">
              <a:lnSpc>
                <a:spcPct val="110000"/>
              </a:lnSpc>
              <a:spcBef>
                <a:spcPts val="1001"/>
              </a:spcBef>
              <a:buClr>
                <a:srgbClr val="C00000"/>
              </a:buClr>
              <a:buFont typeface="Arial"/>
              <a:buChar char="•"/>
            </a:pPr>
            <a:r>
              <a:rPr lang="de-DE" sz="2000" spc="-1" dirty="0">
                <a:solidFill>
                  <a:srgbClr val="545054"/>
                </a:solidFill>
                <a:latin typeface="Arial"/>
                <a:hlinkClick r:id="rId2"/>
              </a:rPr>
              <a:t>https://github.com/Homegateway/SDTTool</a:t>
            </a:r>
            <a:endParaRPr lang="de-DE" sz="2000" spc="-1" dirty="0">
              <a:solidFill>
                <a:srgbClr val="545054"/>
              </a:solidFill>
              <a:latin typeface="Arial"/>
            </a:endParaRPr>
          </a:p>
          <a:p>
            <a:pPr marL="228600" indent="-227520">
              <a:lnSpc>
                <a:spcPct val="110000"/>
              </a:lnSpc>
              <a:spcBef>
                <a:spcPts val="1001"/>
              </a:spcBef>
              <a:buClr>
                <a:srgbClr val="C00000"/>
              </a:buClr>
              <a:buFont typeface="Arial"/>
              <a:buChar char="•"/>
            </a:pPr>
            <a:r>
              <a:rPr lang="de-DE" sz="2000" spc="-1" dirty="0">
                <a:solidFill>
                  <a:srgbClr val="545054"/>
                </a:solidFill>
                <a:latin typeface="Arial"/>
              </a:rPr>
              <a:t>Python </a:t>
            </a:r>
            <a:r>
              <a:rPr lang="de-DE" sz="2000" spc="-1" dirty="0" err="1">
                <a:solidFill>
                  <a:srgbClr val="545054"/>
                </a:solidFill>
                <a:latin typeface="Arial"/>
              </a:rPr>
              <a:t>script</a:t>
            </a:r>
            <a:r>
              <a:rPr lang="de-DE" sz="2000" spc="-1" dirty="0">
                <a:solidFill>
                  <a:srgbClr val="545054"/>
                </a:solidFill>
                <a:latin typeface="Arial"/>
              </a:rPr>
              <a:t> </a:t>
            </a:r>
            <a:r>
              <a:rPr lang="de-DE" sz="2000" spc="-1" dirty="0" err="1">
                <a:solidFill>
                  <a:srgbClr val="545054"/>
                </a:solidFill>
                <a:latin typeface="Arial"/>
              </a:rPr>
              <a:t>to</a:t>
            </a:r>
            <a:r>
              <a:rPr lang="de-DE" sz="2000" spc="-1" dirty="0">
                <a:solidFill>
                  <a:srgbClr val="545054"/>
                </a:solidFill>
                <a:latin typeface="Arial"/>
              </a:rPr>
              <a:t> </a:t>
            </a:r>
          </a:p>
          <a:p>
            <a:pPr marL="685800" lvl="1" indent="-227520">
              <a:lnSpc>
                <a:spcPct val="110000"/>
              </a:lnSpc>
              <a:spcBef>
                <a:spcPts val="1001"/>
              </a:spcBef>
              <a:buClr>
                <a:srgbClr val="C00000"/>
              </a:buClr>
              <a:buFont typeface="Arial"/>
              <a:buChar char="•"/>
            </a:pPr>
            <a:r>
              <a:rPr lang="de-DE" sz="2000" spc="-1" dirty="0">
                <a:solidFill>
                  <a:srgbClr val="545054"/>
                </a:solidFill>
                <a:latin typeface="Arial"/>
              </a:rPr>
              <a:t>check </a:t>
            </a:r>
            <a:r>
              <a:rPr lang="de-DE" sz="2000" spc="-1" dirty="0" err="1">
                <a:solidFill>
                  <a:srgbClr val="545054"/>
                </a:solidFill>
                <a:latin typeface="Arial"/>
              </a:rPr>
              <a:t>for</a:t>
            </a:r>
            <a:r>
              <a:rPr lang="de-DE" sz="2000" spc="-1" dirty="0">
                <a:solidFill>
                  <a:srgbClr val="545054"/>
                </a:solidFill>
                <a:latin typeface="Arial"/>
              </a:rPr>
              <a:t> </a:t>
            </a:r>
            <a:r>
              <a:rPr lang="de-DE" sz="2000" spc="-1" dirty="0" err="1">
                <a:solidFill>
                  <a:srgbClr val="545054"/>
                </a:solidFill>
                <a:latin typeface="Arial"/>
              </a:rPr>
              <a:t>correctness</a:t>
            </a:r>
            <a:r>
              <a:rPr lang="de-DE" sz="2000" spc="-1" dirty="0">
                <a:solidFill>
                  <a:srgbClr val="545054"/>
                </a:solidFill>
                <a:latin typeface="Arial"/>
              </a:rPr>
              <a:t>,</a:t>
            </a:r>
          </a:p>
          <a:p>
            <a:pPr marL="685800" lvl="1" indent="-227520">
              <a:lnSpc>
                <a:spcPct val="110000"/>
              </a:lnSpc>
              <a:spcBef>
                <a:spcPts val="1001"/>
              </a:spcBef>
              <a:buClr>
                <a:srgbClr val="C00000"/>
              </a:buClr>
              <a:buFont typeface="Arial"/>
              <a:buChar char="•"/>
            </a:pPr>
            <a:r>
              <a:rPr lang="de-DE" sz="2000" spc="-1" dirty="0" err="1">
                <a:solidFill>
                  <a:srgbClr val="545054"/>
                </a:solidFill>
                <a:latin typeface="Arial"/>
              </a:rPr>
              <a:t>convert</a:t>
            </a:r>
            <a:r>
              <a:rPr lang="de-DE" sz="2000" spc="-1" dirty="0">
                <a:solidFill>
                  <a:srgbClr val="545054"/>
                </a:solidFill>
                <a:latin typeface="Arial"/>
              </a:rPr>
              <a:t> </a:t>
            </a:r>
            <a:r>
              <a:rPr lang="de-DE" sz="2000" spc="-1" dirty="0" err="1">
                <a:solidFill>
                  <a:srgbClr val="545054"/>
                </a:solidFill>
                <a:latin typeface="Arial"/>
              </a:rPr>
              <a:t>the</a:t>
            </a:r>
            <a:r>
              <a:rPr lang="de-DE" sz="2000" spc="-1" dirty="0">
                <a:solidFill>
                  <a:srgbClr val="545054"/>
                </a:solidFill>
                <a:latin typeface="Arial"/>
              </a:rPr>
              <a:t> SDT </a:t>
            </a:r>
            <a:r>
              <a:rPr lang="de-DE" sz="2000" spc="-1" dirty="0" err="1">
                <a:solidFill>
                  <a:srgbClr val="545054"/>
                </a:solidFill>
                <a:latin typeface="Arial"/>
              </a:rPr>
              <a:t>definition</a:t>
            </a:r>
            <a:r>
              <a:rPr lang="de-DE" sz="2000" spc="-1" dirty="0">
                <a:solidFill>
                  <a:srgbClr val="545054"/>
                </a:solidFill>
                <a:latin typeface="Arial"/>
              </a:rPr>
              <a:t> </a:t>
            </a:r>
            <a:r>
              <a:rPr lang="de-DE" sz="2000" spc="-1" dirty="0" err="1">
                <a:solidFill>
                  <a:srgbClr val="545054"/>
                </a:solidFill>
                <a:latin typeface="Arial"/>
              </a:rPr>
              <a:t>files</a:t>
            </a:r>
            <a:r>
              <a:rPr lang="de-DE" sz="2000" spc="-1" dirty="0">
                <a:solidFill>
                  <a:srgbClr val="545054"/>
                </a:solidFill>
                <a:latin typeface="Arial"/>
              </a:rPr>
              <a:t> </a:t>
            </a:r>
            <a:r>
              <a:rPr lang="de-DE" sz="2000" spc="-1" dirty="0" err="1">
                <a:solidFill>
                  <a:srgbClr val="545054"/>
                </a:solidFill>
                <a:latin typeface="Arial"/>
              </a:rPr>
              <a:t>to</a:t>
            </a:r>
            <a:r>
              <a:rPr lang="de-DE" sz="2000" spc="-1" dirty="0">
                <a:solidFill>
                  <a:srgbClr val="545054"/>
                </a:solidFill>
                <a:latin typeface="Arial"/>
              </a:rPr>
              <a:t> XSD, and </a:t>
            </a:r>
            <a:r>
              <a:rPr lang="de-DE" sz="2000" spc="-1" dirty="0" err="1">
                <a:solidFill>
                  <a:srgbClr val="545054"/>
                </a:solidFill>
                <a:latin typeface="Arial"/>
              </a:rPr>
              <a:t>other</a:t>
            </a:r>
            <a:r>
              <a:rPr lang="de-DE" sz="2000" spc="-1" dirty="0">
                <a:solidFill>
                  <a:srgbClr val="545054"/>
                </a:solidFill>
                <a:latin typeface="Arial"/>
              </a:rPr>
              <a:t> </a:t>
            </a:r>
            <a:r>
              <a:rPr lang="de-DE" sz="2000" spc="-1" dirty="0" err="1">
                <a:solidFill>
                  <a:srgbClr val="545054"/>
                </a:solidFill>
                <a:latin typeface="Arial"/>
              </a:rPr>
              <a:t>formats</a:t>
            </a:r>
            <a:r>
              <a:rPr lang="de-DE" sz="2000" spc="-1" dirty="0">
                <a:solidFill>
                  <a:srgbClr val="545054"/>
                </a:solidFill>
                <a:latin typeface="Arial"/>
              </a:rPr>
              <a:t>, and</a:t>
            </a:r>
          </a:p>
          <a:p>
            <a:pPr marL="685800" lvl="1" indent="-227520">
              <a:lnSpc>
                <a:spcPct val="110000"/>
              </a:lnSpc>
              <a:spcBef>
                <a:spcPts val="1001"/>
              </a:spcBef>
              <a:buClr>
                <a:srgbClr val="C00000"/>
              </a:buClr>
              <a:buFont typeface="Arial"/>
              <a:buChar char="•"/>
            </a:pPr>
            <a:r>
              <a:rPr lang="de-DE" sz="2000" spc="-1" dirty="0" err="1">
                <a:solidFill>
                  <a:srgbClr val="545054"/>
                </a:solidFill>
                <a:latin typeface="Arial"/>
              </a:rPr>
              <a:t>generate</a:t>
            </a:r>
            <a:r>
              <a:rPr lang="de-DE" sz="2000" spc="-1" dirty="0">
                <a:solidFill>
                  <a:srgbClr val="545054"/>
                </a:solidFill>
                <a:latin typeface="Arial"/>
              </a:rPr>
              <a:t> </a:t>
            </a:r>
            <a:r>
              <a:rPr lang="de-DE" sz="2000" spc="-1" dirty="0" err="1">
                <a:solidFill>
                  <a:srgbClr val="545054"/>
                </a:solidFill>
                <a:latin typeface="Arial"/>
              </a:rPr>
              <a:t>the</a:t>
            </a:r>
            <a:r>
              <a:rPr lang="de-DE" sz="2000" spc="-1" dirty="0">
                <a:solidFill>
                  <a:srgbClr val="545054"/>
                </a:solidFill>
                <a:latin typeface="Arial"/>
              </a:rPr>
              <a:t> </a:t>
            </a:r>
            <a:r>
              <a:rPr lang="de-DE" sz="2000" spc="-1" dirty="0" err="1">
                <a:solidFill>
                  <a:srgbClr val="545054"/>
                </a:solidFill>
                <a:latin typeface="Arial"/>
              </a:rPr>
              <a:t>short</a:t>
            </a:r>
            <a:r>
              <a:rPr lang="de-DE" sz="2000" spc="-1" dirty="0">
                <a:solidFill>
                  <a:srgbClr val="545054"/>
                </a:solidFill>
                <a:latin typeface="Arial"/>
              </a:rPr>
              <a:t> </a:t>
            </a:r>
            <a:r>
              <a:rPr lang="de-DE" sz="2000" spc="-1" dirty="0" err="1">
                <a:solidFill>
                  <a:srgbClr val="545054"/>
                </a:solidFill>
                <a:latin typeface="Arial"/>
              </a:rPr>
              <a:t>names</a:t>
            </a:r>
            <a:r>
              <a:rPr lang="de-DE" sz="2000" spc="-1" dirty="0">
                <a:solidFill>
                  <a:srgbClr val="545054"/>
                </a:solidFill>
                <a:latin typeface="Arial"/>
              </a:rPr>
              <a:t> </a:t>
            </a:r>
            <a:r>
              <a:rPr lang="de-DE" sz="2000" spc="-1" dirty="0" err="1">
                <a:solidFill>
                  <a:srgbClr val="545054"/>
                </a:solidFill>
                <a:latin typeface="Arial"/>
              </a:rPr>
              <a:t>for</a:t>
            </a:r>
            <a:r>
              <a:rPr lang="de-DE" sz="2000" spc="-1" dirty="0">
                <a:solidFill>
                  <a:srgbClr val="545054"/>
                </a:solidFill>
                <a:latin typeface="Arial"/>
              </a:rPr>
              <a:t> SDT-</a:t>
            </a:r>
            <a:r>
              <a:rPr lang="de-DE" sz="2000" spc="-1" dirty="0" err="1">
                <a:solidFill>
                  <a:srgbClr val="545054"/>
                </a:solidFill>
                <a:latin typeface="Arial"/>
              </a:rPr>
              <a:t>related</a:t>
            </a:r>
            <a:r>
              <a:rPr lang="de-DE" sz="2000" spc="-1" dirty="0">
                <a:solidFill>
                  <a:srgbClr val="545054"/>
                </a:solidFill>
                <a:latin typeface="Arial"/>
              </a:rPr>
              <a:t> </a:t>
            </a:r>
            <a:r>
              <a:rPr lang="de-DE" sz="2000" spc="-1" dirty="0" err="1">
                <a:solidFill>
                  <a:srgbClr val="545054"/>
                </a:solidFill>
                <a:latin typeface="Arial"/>
              </a:rPr>
              <a:t>attributes</a:t>
            </a:r>
            <a:endParaRPr lang="de-DE" sz="2000" spc="-1" dirty="0">
              <a:solidFill>
                <a:srgbClr val="545054"/>
              </a:solidFill>
              <a:latin typeface="Arial"/>
            </a:endParaRPr>
          </a:p>
          <a:p>
            <a:pPr marL="228600" indent="-227520">
              <a:lnSpc>
                <a:spcPct val="110000"/>
              </a:lnSpc>
              <a:spcBef>
                <a:spcPts val="1001"/>
              </a:spcBef>
              <a:buClr>
                <a:srgbClr val="C00000"/>
              </a:buClr>
              <a:buFont typeface="Arial"/>
              <a:buChar char="•"/>
            </a:pPr>
            <a:r>
              <a:rPr lang="de-DE" spc="-1" dirty="0" err="1">
                <a:solidFill>
                  <a:srgbClr val="545054"/>
                </a:solidFill>
                <a:latin typeface="Arial"/>
              </a:rPr>
              <a:t>Originally</a:t>
            </a:r>
            <a:r>
              <a:rPr lang="de-DE" spc="-1" dirty="0">
                <a:solidFill>
                  <a:srgbClr val="545054"/>
                </a:solidFill>
                <a:latin typeface="Arial"/>
              </a:rPr>
              <a:t> </a:t>
            </a:r>
            <a:r>
              <a:rPr lang="de-DE" spc="-1" dirty="0" err="1">
                <a:solidFill>
                  <a:srgbClr val="545054"/>
                </a:solidFill>
                <a:latin typeface="Arial"/>
              </a:rPr>
              <a:t>maintained</a:t>
            </a:r>
            <a:r>
              <a:rPr lang="de-DE" spc="-1" dirty="0">
                <a:solidFill>
                  <a:srgbClr val="545054"/>
                </a:solidFill>
                <a:latin typeface="Arial"/>
              </a:rPr>
              <a:t> </a:t>
            </a:r>
            <a:r>
              <a:rPr lang="de-DE" spc="-1" dirty="0" err="1">
                <a:solidFill>
                  <a:srgbClr val="545054"/>
                </a:solidFill>
                <a:latin typeface="Arial"/>
              </a:rPr>
              <a:t>by</a:t>
            </a:r>
            <a:r>
              <a:rPr lang="de-DE" spc="-1" dirty="0">
                <a:solidFill>
                  <a:srgbClr val="545054"/>
                </a:solidFill>
                <a:latin typeface="Arial"/>
              </a:rPr>
              <a:t> HGI</a:t>
            </a:r>
          </a:p>
          <a:p>
            <a:pPr marL="228600" indent="-227520">
              <a:lnSpc>
                <a:spcPct val="110000"/>
              </a:lnSpc>
              <a:spcBef>
                <a:spcPts val="1001"/>
              </a:spcBef>
              <a:buClr>
                <a:srgbClr val="C00000"/>
              </a:buClr>
              <a:buFont typeface="Arial"/>
              <a:buChar char="•"/>
            </a:pPr>
            <a:r>
              <a:rPr lang="de-DE" spc="-1" dirty="0" err="1">
                <a:solidFill>
                  <a:srgbClr val="545054"/>
                </a:solidFill>
                <a:latin typeface="Arial"/>
              </a:rPr>
              <a:t>Currently</a:t>
            </a:r>
            <a:r>
              <a:rPr lang="de-DE" spc="-1" dirty="0">
                <a:solidFill>
                  <a:srgbClr val="545054"/>
                </a:solidFill>
                <a:latin typeface="Arial"/>
              </a:rPr>
              <a:t> v4</a:t>
            </a:r>
          </a:p>
          <a:p>
            <a:pPr marL="228600" indent="-227520">
              <a:lnSpc>
                <a:spcPct val="110000"/>
              </a:lnSpc>
              <a:spcBef>
                <a:spcPts val="1001"/>
              </a:spcBef>
              <a:buClr>
                <a:srgbClr val="C00000"/>
              </a:buClr>
              <a:buFont typeface="Arial"/>
              <a:buChar char="•"/>
            </a:pPr>
            <a:endParaRPr lang="de-DE" spc="-1" dirty="0">
              <a:solidFill>
                <a:srgbClr val="545054"/>
              </a:solidFill>
              <a:latin typeface="Arial"/>
            </a:endParaRPr>
          </a:p>
          <a:p>
            <a:pPr marL="228600" indent="-227520">
              <a:lnSpc>
                <a:spcPct val="110000"/>
              </a:lnSpc>
              <a:spcBef>
                <a:spcPts val="1001"/>
              </a:spcBef>
              <a:buClr>
                <a:srgbClr val="C00000"/>
              </a:buClr>
              <a:buFont typeface="Arial"/>
              <a:buChar char="•"/>
            </a:pPr>
            <a:r>
              <a:rPr lang="de-DE" spc="-1" dirty="0">
                <a:solidFill>
                  <a:srgbClr val="545054"/>
                </a:solidFill>
                <a:latin typeface="Arial"/>
              </a:rPr>
              <a:t>Q: Move (</a:t>
            </a:r>
            <a:r>
              <a:rPr lang="de-DE" spc="-1" dirty="0" err="1">
                <a:solidFill>
                  <a:srgbClr val="545054"/>
                </a:solidFill>
                <a:latin typeface="Arial"/>
              </a:rPr>
              <a:t>or</a:t>
            </a:r>
            <a:r>
              <a:rPr lang="de-DE" spc="-1" dirty="0">
                <a:solidFill>
                  <a:srgbClr val="545054"/>
                </a:solidFill>
                <a:latin typeface="Arial"/>
              </a:rPr>
              <a:t> </a:t>
            </a:r>
            <a:r>
              <a:rPr lang="de-DE" spc="-1" dirty="0" err="1">
                <a:solidFill>
                  <a:srgbClr val="545054"/>
                </a:solidFill>
                <a:latin typeface="Arial"/>
              </a:rPr>
              <a:t>fork</a:t>
            </a:r>
            <a:r>
              <a:rPr lang="de-DE" spc="-1" dirty="0">
                <a:solidFill>
                  <a:srgbClr val="545054"/>
                </a:solidFill>
                <a:latin typeface="Arial"/>
              </a:rPr>
              <a:t>) </a:t>
            </a:r>
            <a:r>
              <a:rPr lang="de-DE" spc="-1" dirty="0" err="1">
                <a:solidFill>
                  <a:srgbClr val="545054"/>
                </a:solidFill>
                <a:latin typeface="Arial"/>
              </a:rPr>
              <a:t>to</a:t>
            </a:r>
            <a:r>
              <a:rPr lang="de-DE" spc="-1" dirty="0">
                <a:solidFill>
                  <a:srgbClr val="545054"/>
                </a:solidFill>
                <a:latin typeface="Arial"/>
              </a:rPr>
              <a:t> oneM2M GitHub?</a:t>
            </a:r>
            <a:endParaRPr lang="de-DE" b="0" strike="noStrike" spc="-1" dirty="0">
              <a:solidFill>
                <a:srgbClr val="545054"/>
              </a:solidFill>
              <a:latin typeface="Arial"/>
            </a:endParaRPr>
          </a:p>
          <a:p>
            <a:pPr marL="228600" indent="-227520">
              <a:lnSpc>
                <a:spcPct val="110000"/>
              </a:lnSpc>
              <a:spcBef>
                <a:spcPts val="1001"/>
              </a:spcBef>
              <a:buClr>
                <a:srgbClr val="C00000"/>
              </a:buClr>
              <a:buFont typeface="Arial"/>
              <a:buChar char="•"/>
            </a:pPr>
            <a:endParaRPr lang="en-US" sz="1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5311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334800" y="0"/>
            <a:ext cx="7849080" cy="11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de-DE" sz="4400" b="1" strike="noStrike" spc="-1" dirty="0">
                <a:solidFill>
                  <a:srgbClr val="C63133"/>
                </a:solidFill>
                <a:latin typeface="Arial"/>
                <a:ea typeface="DejaVu Sans"/>
              </a:rPr>
              <a:t>oneM2M Extract Attributes</a:t>
            </a:r>
            <a:endParaRPr lang="en-US" sz="4400" b="0" strike="noStrike" spc="-1" dirty="0">
              <a:latin typeface="Arial"/>
            </a:endParaRPr>
          </a:p>
        </p:txBody>
      </p:sp>
      <p:sp>
        <p:nvSpPr>
          <p:cNvPr id="133" name="CustomShape 2"/>
          <p:cNvSpPr/>
          <p:nvPr/>
        </p:nvSpPr>
        <p:spPr>
          <a:xfrm>
            <a:off x="334800" y="1494000"/>
            <a:ext cx="10514520" cy="4672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228600" indent="-227520">
              <a:lnSpc>
                <a:spcPct val="110000"/>
              </a:lnSpc>
              <a:spcBef>
                <a:spcPts val="1001"/>
              </a:spcBef>
              <a:buClr>
                <a:srgbClr val="C00000"/>
              </a:buClr>
              <a:buFont typeface="Arial"/>
              <a:buChar char="•"/>
            </a:pPr>
            <a:r>
              <a:rPr lang="en-US" sz="1800" b="0" strike="noStrike" spc="-1" dirty="0">
                <a:latin typeface="Arial"/>
                <a:hlinkClick r:id="rId2"/>
              </a:rPr>
              <a:t>https://github.com/ankraft/onem2m-extract-attributes</a:t>
            </a:r>
            <a:endParaRPr lang="en-US" sz="1800" b="0" strike="noStrike" spc="-1" dirty="0">
              <a:latin typeface="Arial"/>
            </a:endParaRPr>
          </a:p>
          <a:p>
            <a:pPr marL="228600" indent="-227520">
              <a:lnSpc>
                <a:spcPct val="110000"/>
              </a:lnSpc>
              <a:spcBef>
                <a:spcPts val="1001"/>
              </a:spcBef>
              <a:buClr>
                <a:srgbClr val="C00000"/>
              </a:buClr>
              <a:buFont typeface="Arial"/>
              <a:buChar char="•"/>
            </a:pPr>
            <a:r>
              <a:rPr lang="en-US" sz="2000" b="0" strike="noStrike" spc="-1" dirty="0">
                <a:solidFill>
                  <a:srgbClr val="545054"/>
                </a:solidFill>
                <a:latin typeface="Arial"/>
              </a:rPr>
              <a:t>Extract attributes, short and long names, categories, and more from the oneM2M specification documents.</a:t>
            </a:r>
          </a:p>
          <a:p>
            <a:pPr marL="228600" indent="-227520">
              <a:lnSpc>
                <a:spcPct val="110000"/>
              </a:lnSpc>
              <a:spcBef>
                <a:spcPts val="1001"/>
              </a:spcBef>
              <a:buClr>
                <a:srgbClr val="C00000"/>
              </a:buClr>
              <a:buFont typeface="Arial"/>
              <a:buChar char="•"/>
            </a:pPr>
            <a:r>
              <a:rPr lang="en-US" sz="2000" spc="-1" dirty="0">
                <a:solidFill>
                  <a:srgbClr val="545054"/>
                </a:solidFill>
                <a:latin typeface="Arial"/>
              </a:rPr>
              <a:t>Basis for other tools</a:t>
            </a:r>
          </a:p>
          <a:p>
            <a:pPr marL="228600" indent="-227520">
              <a:lnSpc>
                <a:spcPct val="110000"/>
              </a:lnSpc>
              <a:spcBef>
                <a:spcPts val="1001"/>
              </a:spcBef>
              <a:buClr>
                <a:srgbClr val="C00000"/>
              </a:buClr>
              <a:buFont typeface="Arial"/>
              <a:buChar char="•"/>
            </a:pPr>
            <a:r>
              <a:rPr lang="en-US" sz="2000" b="0" strike="noStrike" spc="-1" dirty="0">
                <a:solidFill>
                  <a:srgbClr val="545054"/>
                </a:solidFill>
                <a:latin typeface="Arial"/>
              </a:rPr>
              <a:t>Q: Fork to oneM2M GitHub?</a:t>
            </a:r>
            <a:endParaRPr lang="de-DE" sz="2000" b="0" strike="noStrike" spc="-1" dirty="0">
              <a:solidFill>
                <a:srgbClr val="545054"/>
              </a:solidFill>
              <a:latin typeface="Arial"/>
            </a:endParaRPr>
          </a:p>
          <a:p>
            <a:pPr marL="228600" indent="-227520">
              <a:lnSpc>
                <a:spcPct val="110000"/>
              </a:lnSpc>
              <a:spcBef>
                <a:spcPts val="1001"/>
              </a:spcBef>
              <a:buClr>
                <a:srgbClr val="C00000"/>
              </a:buClr>
              <a:buFont typeface="Arial"/>
              <a:buChar char="•"/>
            </a:pPr>
            <a:endParaRPr lang="en-US" sz="1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7760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334800" y="0"/>
            <a:ext cx="7849080" cy="11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de-DE" sz="4400" b="1" strike="noStrike" spc="-1" dirty="0">
                <a:solidFill>
                  <a:srgbClr val="C63133"/>
                </a:solidFill>
                <a:latin typeface="Arial"/>
                <a:ea typeface="DejaVu Sans"/>
              </a:rPr>
              <a:t>oneM2M Attribute Finder</a:t>
            </a:r>
            <a:endParaRPr lang="en-US" sz="4400" b="0" strike="noStrike" spc="-1" dirty="0">
              <a:latin typeface="Arial"/>
            </a:endParaRPr>
          </a:p>
        </p:txBody>
      </p:sp>
      <p:sp>
        <p:nvSpPr>
          <p:cNvPr id="133" name="CustomShape 2"/>
          <p:cNvSpPr/>
          <p:nvPr/>
        </p:nvSpPr>
        <p:spPr>
          <a:xfrm>
            <a:off x="334800" y="1494000"/>
            <a:ext cx="10514520" cy="4672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228600" indent="-227520">
              <a:lnSpc>
                <a:spcPct val="110000"/>
              </a:lnSpc>
              <a:spcBef>
                <a:spcPts val="1001"/>
              </a:spcBef>
              <a:buClr>
                <a:srgbClr val="C00000"/>
              </a:buClr>
              <a:buFont typeface="Arial"/>
              <a:buChar char="•"/>
            </a:pPr>
            <a:r>
              <a:rPr lang="en-US" sz="1800" b="0" strike="noStrike" spc="-1" dirty="0">
                <a:latin typeface="Arial"/>
              </a:rPr>
              <a:t>https://github.com/ankraft/aw-oneM2M-short-names</a:t>
            </a:r>
          </a:p>
          <a:p>
            <a:pPr marL="228600" indent="-227520">
              <a:lnSpc>
                <a:spcPct val="110000"/>
              </a:lnSpc>
              <a:spcBef>
                <a:spcPts val="1001"/>
              </a:spcBef>
              <a:buClr>
                <a:srgbClr val="C00000"/>
              </a:buClr>
              <a:buFont typeface="Arial"/>
              <a:buChar char="•"/>
            </a:pPr>
            <a:r>
              <a:rPr lang="de-DE" sz="2000" spc="-1" dirty="0">
                <a:solidFill>
                  <a:srgbClr val="545054"/>
                </a:solidFill>
                <a:latin typeface="Arial"/>
              </a:rPr>
              <a:t>Attribute – </a:t>
            </a:r>
            <a:r>
              <a:rPr lang="de-DE" sz="2000" spc="-1" dirty="0" err="1">
                <a:solidFill>
                  <a:srgbClr val="545054"/>
                </a:solidFill>
                <a:latin typeface="Arial"/>
              </a:rPr>
              <a:t>short</a:t>
            </a:r>
            <a:r>
              <a:rPr lang="de-DE" sz="2000" spc="-1" dirty="0">
                <a:solidFill>
                  <a:srgbClr val="545054"/>
                </a:solidFill>
                <a:latin typeface="Arial"/>
              </a:rPr>
              <a:t>-name </a:t>
            </a:r>
            <a:r>
              <a:rPr lang="de-DE" sz="2000" spc="-1" dirty="0" err="1">
                <a:solidFill>
                  <a:srgbClr val="545054"/>
                </a:solidFill>
                <a:latin typeface="Arial"/>
              </a:rPr>
              <a:t>mappings</a:t>
            </a:r>
            <a:r>
              <a:rPr lang="de-DE" sz="2000" spc="-1" dirty="0">
                <a:solidFill>
                  <a:srgbClr val="545054"/>
                </a:solidFill>
                <a:latin typeface="Arial"/>
              </a:rPr>
              <a:t>,</a:t>
            </a:r>
            <a:br>
              <a:rPr lang="de-DE" sz="2000" spc="-1" dirty="0">
                <a:solidFill>
                  <a:srgbClr val="545054"/>
                </a:solidFill>
                <a:latin typeface="Arial"/>
              </a:rPr>
            </a:br>
            <a:r>
              <a:rPr lang="de-DE" sz="2000" spc="-1" dirty="0" err="1">
                <a:solidFill>
                  <a:srgbClr val="545054"/>
                </a:solidFill>
                <a:latin typeface="Arial"/>
              </a:rPr>
              <a:t>response</a:t>
            </a:r>
            <a:r>
              <a:rPr lang="de-DE" sz="2000" spc="-1" dirty="0">
                <a:solidFill>
                  <a:srgbClr val="545054"/>
                </a:solidFill>
                <a:latin typeface="Arial"/>
              </a:rPr>
              <a:t> </a:t>
            </a:r>
            <a:r>
              <a:rPr lang="de-DE" sz="2000" spc="-1" dirty="0" err="1">
                <a:solidFill>
                  <a:srgbClr val="545054"/>
                </a:solidFill>
                <a:latin typeface="Arial"/>
              </a:rPr>
              <a:t>status</a:t>
            </a:r>
            <a:r>
              <a:rPr lang="de-DE" sz="2000" spc="-1" dirty="0">
                <a:solidFill>
                  <a:srgbClr val="545054"/>
                </a:solidFill>
                <a:latin typeface="Arial"/>
              </a:rPr>
              <a:t> </a:t>
            </a:r>
            <a:r>
              <a:rPr lang="de-DE" sz="2000" spc="-1" dirty="0" err="1">
                <a:solidFill>
                  <a:srgbClr val="545054"/>
                </a:solidFill>
                <a:latin typeface="Arial"/>
              </a:rPr>
              <a:t>codes</a:t>
            </a:r>
            <a:r>
              <a:rPr lang="de-DE" sz="2000" spc="-1" dirty="0">
                <a:solidFill>
                  <a:srgbClr val="545054"/>
                </a:solidFill>
                <a:latin typeface="Arial"/>
              </a:rPr>
              <a:t>, ACOP </a:t>
            </a:r>
            <a:r>
              <a:rPr lang="de-DE" sz="2000" spc="-1" dirty="0" err="1">
                <a:solidFill>
                  <a:srgbClr val="545054"/>
                </a:solidFill>
                <a:latin typeface="Arial"/>
              </a:rPr>
              <a:t>calculator</a:t>
            </a:r>
            <a:r>
              <a:rPr lang="de-DE" sz="2000" spc="-1" dirty="0">
                <a:solidFill>
                  <a:srgbClr val="545054"/>
                </a:solidFill>
                <a:latin typeface="Arial"/>
              </a:rPr>
              <a:t>, …</a:t>
            </a:r>
          </a:p>
          <a:p>
            <a:pPr marL="1080">
              <a:lnSpc>
                <a:spcPct val="110000"/>
              </a:lnSpc>
              <a:spcBef>
                <a:spcPts val="1001"/>
              </a:spcBef>
              <a:buClr>
                <a:srgbClr val="C00000"/>
              </a:buClr>
            </a:pPr>
            <a:endParaRPr lang="de-DE" sz="2000" spc="-1" dirty="0">
              <a:solidFill>
                <a:srgbClr val="545054"/>
              </a:solidFill>
              <a:latin typeface="Arial"/>
            </a:endParaRPr>
          </a:p>
          <a:p>
            <a:pPr marL="228600" indent="-227520">
              <a:lnSpc>
                <a:spcPct val="110000"/>
              </a:lnSpc>
              <a:spcBef>
                <a:spcPts val="1001"/>
              </a:spcBef>
              <a:buClr>
                <a:srgbClr val="C00000"/>
              </a:buClr>
              <a:buFont typeface="Arial"/>
              <a:buChar char="•"/>
            </a:pPr>
            <a:r>
              <a:rPr lang="de-DE" sz="2000" b="0" strike="noStrike" spc="-1" dirty="0" err="1">
                <a:solidFill>
                  <a:srgbClr val="545054"/>
                </a:solidFill>
                <a:latin typeface="Arial"/>
              </a:rPr>
              <a:t>Currently</a:t>
            </a:r>
            <a:r>
              <a:rPr lang="de-DE" sz="2000" b="0" strike="noStrike" spc="-1" dirty="0">
                <a:solidFill>
                  <a:srgbClr val="545054"/>
                </a:solidFill>
                <a:latin typeface="Arial"/>
              </a:rPr>
              <a:t> </a:t>
            </a:r>
            <a:r>
              <a:rPr lang="de-DE" sz="2000" b="0" strike="noStrike" spc="-1" dirty="0" err="1">
                <a:solidFill>
                  <a:srgbClr val="545054"/>
                </a:solidFill>
                <a:latin typeface="Arial"/>
              </a:rPr>
              <a:t>only</a:t>
            </a:r>
            <a:r>
              <a:rPr lang="de-DE" sz="2000" b="0" strike="noStrike" spc="-1" dirty="0">
                <a:solidFill>
                  <a:srgbClr val="545054"/>
                </a:solidFill>
                <a:latin typeface="Arial"/>
              </a:rPr>
              <a:t> </a:t>
            </a:r>
            <a:r>
              <a:rPr lang="de-DE" sz="2000" b="0" strike="noStrike" spc="-1" dirty="0" err="1">
                <a:solidFill>
                  <a:srgbClr val="545054"/>
                </a:solidFill>
                <a:latin typeface="Arial"/>
              </a:rPr>
              <a:t>availabl</a:t>
            </a:r>
            <a:r>
              <a:rPr lang="de-DE" sz="2000" spc="-1" dirty="0" err="1">
                <a:solidFill>
                  <a:srgbClr val="545054"/>
                </a:solidFill>
                <a:latin typeface="Arial"/>
              </a:rPr>
              <a:t>e</a:t>
            </a:r>
            <a:r>
              <a:rPr lang="de-DE" sz="2000" spc="-1" dirty="0">
                <a:solidFill>
                  <a:srgbClr val="545054"/>
                </a:solidFill>
                <a:latin typeface="Arial"/>
              </a:rPr>
              <a:t> </a:t>
            </a:r>
            <a:r>
              <a:rPr lang="de-DE" sz="2000" spc="-1" dirty="0" err="1">
                <a:solidFill>
                  <a:srgbClr val="545054"/>
                </a:solidFill>
                <a:latin typeface="Arial"/>
              </a:rPr>
              <a:t>for</a:t>
            </a:r>
            <a:r>
              <a:rPr lang="de-DE" sz="2000" spc="-1" dirty="0">
                <a:solidFill>
                  <a:srgbClr val="545054"/>
                </a:solidFill>
                <a:latin typeface="Arial"/>
              </a:rPr>
              <a:t> MacOS.</a:t>
            </a:r>
          </a:p>
          <a:p>
            <a:pPr marL="228600" indent="-227520">
              <a:lnSpc>
                <a:spcPct val="110000"/>
              </a:lnSpc>
              <a:spcBef>
                <a:spcPts val="1001"/>
              </a:spcBef>
              <a:buClr>
                <a:srgbClr val="C00000"/>
              </a:buClr>
              <a:buFont typeface="Arial"/>
              <a:buChar char="•"/>
            </a:pPr>
            <a:r>
              <a:rPr lang="de-DE" sz="2000" spc="-1" dirty="0">
                <a:solidFill>
                  <a:srgbClr val="545054"/>
                </a:solidFill>
                <a:latin typeface="Arial"/>
              </a:rPr>
              <a:t>Looking </a:t>
            </a:r>
            <a:r>
              <a:rPr lang="de-DE" sz="2000" spc="-1" dirty="0" err="1">
                <a:solidFill>
                  <a:srgbClr val="545054"/>
                </a:solidFill>
                <a:latin typeface="Arial"/>
              </a:rPr>
              <a:t>for</a:t>
            </a:r>
            <a:r>
              <a:rPr lang="de-DE" sz="2000" spc="-1" dirty="0">
                <a:solidFill>
                  <a:srgbClr val="545054"/>
                </a:solidFill>
                <a:latin typeface="Arial"/>
              </a:rPr>
              <a:t> </a:t>
            </a:r>
            <a:r>
              <a:rPr lang="de-DE" sz="2000" spc="-1" dirty="0" err="1">
                <a:solidFill>
                  <a:srgbClr val="545054"/>
                </a:solidFill>
                <a:latin typeface="Arial"/>
              </a:rPr>
              <a:t>help</a:t>
            </a:r>
            <a:r>
              <a:rPr lang="de-DE" sz="2000" spc="-1" dirty="0">
                <a:solidFill>
                  <a:srgbClr val="545054"/>
                </a:solidFill>
                <a:latin typeface="Arial"/>
              </a:rPr>
              <a:t> </a:t>
            </a:r>
            <a:r>
              <a:rPr lang="de-DE" sz="2000" spc="-1" dirty="0" err="1">
                <a:solidFill>
                  <a:srgbClr val="545054"/>
                </a:solidFill>
                <a:latin typeface="Arial"/>
              </a:rPr>
              <a:t>with</a:t>
            </a:r>
            <a:r>
              <a:rPr lang="de-DE" sz="2000" spc="-1" dirty="0">
                <a:solidFill>
                  <a:srgbClr val="545054"/>
                </a:solidFill>
                <a:latin typeface="Arial"/>
              </a:rPr>
              <a:t> </a:t>
            </a:r>
            <a:r>
              <a:rPr lang="de-DE" sz="2000" spc="-1" dirty="0" err="1">
                <a:solidFill>
                  <a:srgbClr val="545054"/>
                </a:solidFill>
                <a:latin typeface="Arial"/>
              </a:rPr>
              <a:t>implementations</a:t>
            </a:r>
            <a:br>
              <a:rPr lang="de-DE" sz="2000" spc="-1" dirty="0">
                <a:solidFill>
                  <a:srgbClr val="545054"/>
                </a:solidFill>
                <a:latin typeface="Arial"/>
              </a:rPr>
            </a:br>
            <a:r>
              <a:rPr lang="de-DE" sz="2000" spc="-1" dirty="0" err="1">
                <a:solidFill>
                  <a:srgbClr val="545054"/>
                </a:solidFill>
                <a:latin typeface="Arial"/>
              </a:rPr>
              <a:t>for</a:t>
            </a:r>
            <a:r>
              <a:rPr lang="de-DE" sz="2000" spc="-1" dirty="0">
                <a:solidFill>
                  <a:srgbClr val="545054"/>
                </a:solidFill>
                <a:latin typeface="Arial"/>
              </a:rPr>
              <a:t> </a:t>
            </a:r>
            <a:r>
              <a:rPr lang="de-DE" sz="2000" spc="-1" dirty="0" err="1">
                <a:solidFill>
                  <a:srgbClr val="545054"/>
                </a:solidFill>
                <a:latin typeface="Arial"/>
              </a:rPr>
              <a:t>other</a:t>
            </a:r>
            <a:r>
              <a:rPr lang="de-DE" sz="2000" spc="-1" dirty="0">
                <a:solidFill>
                  <a:srgbClr val="545054"/>
                </a:solidFill>
                <a:latin typeface="Arial"/>
              </a:rPr>
              <a:t> </a:t>
            </a:r>
            <a:r>
              <a:rPr lang="de-DE" sz="2000" spc="-1" dirty="0" err="1">
                <a:solidFill>
                  <a:srgbClr val="545054"/>
                </a:solidFill>
                <a:latin typeface="Arial"/>
              </a:rPr>
              <a:t>platforms</a:t>
            </a:r>
            <a:r>
              <a:rPr lang="de-DE" sz="2000" spc="-1" dirty="0">
                <a:solidFill>
                  <a:srgbClr val="545054"/>
                </a:solidFill>
                <a:latin typeface="Arial"/>
              </a:rPr>
              <a:t>, </a:t>
            </a:r>
            <a:r>
              <a:rPr lang="de-DE" sz="2000" spc="-1" dirty="0" err="1">
                <a:solidFill>
                  <a:srgbClr val="545054"/>
                </a:solidFill>
                <a:latin typeface="Arial"/>
              </a:rPr>
              <a:t>plugins</a:t>
            </a:r>
            <a:br>
              <a:rPr lang="de-DE" sz="2000" spc="-1" dirty="0">
                <a:solidFill>
                  <a:srgbClr val="545054"/>
                </a:solidFill>
                <a:latin typeface="Arial"/>
              </a:rPr>
            </a:br>
            <a:r>
              <a:rPr lang="de-DE" sz="2000" spc="-1" dirty="0">
                <a:solidFill>
                  <a:srgbClr val="545054"/>
                </a:solidFill>
                <a:latin typeface="Arial"/>
              </a:rPr>
              <a:t>(e.g. </a:t>
            </a:r>
            <a:r>
              <a:rPr lang="de-DE" sz="2000" spc="-1" dirty="0" err="1">
                <a:solidFill>
                  <a:srgbClr val="545054"/>
                </a:solidFill>
                <a:latin typeface="Arial"/>
              </a:rPr>
              <a:t>VSCode</a:t>
            </a:r>
            <a:r>
              <a:rPr lang="de-DE" sz="2000" spc="-1" dirty="0">
                <a:solidFill>
                  <a:srgbClr val="545054"/>
                </a:solidFill>
                <a:latin typeface="Arial"/>
              </a:rPr>
              <a:t>, …) </a:t>
            </a:r>
            <a:endParaRPr lang="de-DE" sz="2000" b="0" strike="noStrike" spc="-1" dirty="0">
              <a:solidFill>
                <a:srgbClr val="545054"/>
              </a:solidFill>
              <a:latin typeface="Arial"/>
            </a:endParaRPr>
          </a:p>
          <a:p>
            <a:pPr marL="228600" indent="-227520">
              <a:lnSpc>
                <a:spcPct val="110000"/>
              </a:lnSpc>
              <a:spcBef>
                <a:spcPts val="1001"/>
              </a:spcBef>
              <a:buClr>
                <a:srgbClr val="C00000"/>
              </a:buClr>
              <a:buFont typeface="Arial"/>
              <a:buChar char="•"/>
            </a:pPr>
            <a:endParaRPr lang="en-US" sz="1800" b="0" strike="noStrike" spc="-1" dirty="0">
              <a:latin typeface="Arial"/>
            </a:endParaRPr>
          </a:p>
        </p:txBody>
      </p:sp>
      <p:pic>
        <p:nvPicPr>
          <p:cNvPr id="3" name="Grafik 2" descr="Ein Bild, das Text enthält.&#10;&#10;Automatisch generierte Beschreibung">
            <a:extLst>
              <a:ext uri="{FF2B5EF4-FFF2-40B4-BE49-F238E27FC236}">
                <a16:creationId xmlns:a16="http://schemas.microsoft.com/office/drawing/2014/main" id="{34A30119-97CC-4418-AEA2-7482A5A0E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398" y="3040455"/>
            <a:ext cx="3268738" cy="789945"/>
          </a:xfrm>
          <a:prstGeom prst="rect">
            <a:avLst/>
          </a:prstGeom>
        </p:spPr>
      </p:pic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6339F93D-0288-40C6-9020-91D4B6C541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029" y="1242648"/>
            <a:ext cx="3268739" cy="2587752"/>
          </a:xfrm>
          <a:prstGeom prst="rect">
            <a:avLst/>
          </a:prstGeom>
        </p:spPr>
      </p:pic>
      <p:pic>
        <p:nvPicPr>
          <p:cNvPr id="7" name="Grafik 6" descr="Ein Bild, das Text enthält.&#10;&#10;Automatisch generierte Beschreibung">
            <a:extLst>
              <a:ext uri="{FF2B5EF4-FFF2-40B4-BE49-F238E27FC236}">
                <a16:creationId xmlns:a16="http://schemas.microsoft.com/office/drawing/2014/main" id="{CE8002CC-0F08-4CC1-9761-A8B2AB6D65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398" y="3900529"/>
            <a:ext cx="3268738" cy="2587751"/>
          </a:xfrm>
          <a:prstGeom prst="rect">
            <a:avLst/>
          </a:prstGeom>
        </p:spPr>
      </p:pic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850534CA-58C4-4B35-BC37-DC378F4394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029" y="3900527"/>
            <a:ext cx="3268740" cy="258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151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334800" y="0"/>
            <a:ext cx="10220162" cy="11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de-DE" sz="4400" b="1" strike="noStrike" spc="-1" dirty="0">
                <a:solidFill>
                  <a:srgbClr val="C63133"/>
                </a:solidFill>
                <a:latin typeface="Arial"/>
                <a:ea typeface="DejaVu Sans"/>
              </a:rPr>
              <a:t>oneM2M tools are supported by Unversity</a:t>
            </a:r>
            <a:endParaRPr lang="en-US" sz="4400" b="0" strike="noStrike" spc="-1" dirty="0">
              <a:latin typeface="Arial"/>
            </a:endParaRPr>
          </a:p>
        </p:txBody>
      </p:sp>
      <p:sp>
        <p:nvSpPr>
          <p:cNvPr id="133" name="CustomShape 2"/>
          <p:cNvSpPr/>
          <p:nvPr/>
        </p:nvSpPr>
        <p:spPr>
          <a:xfrm>
            <a:off x="334800" y="1494000"/>
            <a:ext cx="10514520" cy="4672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228600" indent="-227520">
              <a:lnSpc>
                <a:spcPct val="110000"/>
              </a:lnSpc>
              <a:spcBef>
                <a:spcPts val="1001"/>
              </a:spcBef>
              <a:buClr>
                <a:srgbClr val="C00000"/>
              </a:buClr>
              <a:buFont typeface="Arial"/>
              <a:buChar char="•"/>
            </a:pPr>
            <a:r>
              <a:rPr lang="en-US" sz="2000" spc="-1" dirty="0">
                <a:solidFill>
                  <a:srgbClr val="545054"/>
                </a:solidFill>
              </a:rPr>
              <a:t>Keeping an open source project for years is not an easy task for companies.</a:t>
            </a:r>
          </a:p>
          <a:p>
            <a:pPr marL="228600" indent="-227520">
              <a:lnSpc>
                <a:spcPct val="110000"/>
              </a:lnSpc>
              <a:spcBef>
                <a:spcPts val="1001"/>
              </a:spcBef>
              <a:buClr>
                <a:srgbClr val="C00000"/>
              </a:buClr>
              <a:buFont typeface="Arial"/>
              <a:buChar char="•"/>
            </a:pPr>
            <a:endParaRPr lang="en-US" sz="2000" spc="-1" dirty="0">
              <a:solidFill>
                <a:srgbClr val="545054"/>
              </a:solidFill>
            </a:endParaRPr>
          </a:p>
          <a:p>
            <a:pPr marL="228600" indent="-227520">
              <a:lnSpc>
                <a:spcPct val="110000"/>
              </a:lnSpc>
              <a:spcBef>
                <a:spcPts val="1001"/>
              </a:spcBef>
              <a:buClr>
                <a:srgbClr val="C00000"/>
              </a:buClr>
              <a:buFont typeface="Arial"/>
              <a:buChar char="•"/>
            </a:pPr>
            <a:endParaRPr lang="en-US" sz="2000" spc="-1" dirty="0">
              <a:solidFill>
                <a:srgbClr val="545054"/>
              </a:solidFill>
            </a:endParaRPr>
          </a:p>
          <a:p>
            <a:pPr marL="228600" indent="-227520">
              <a:lnSpc>
                <a:spcPct val="110000"/>
              </a:lnSpc>
              <a:spcBef>
                <a:spcPts val="1001"/>
              </a:spcBef>
              <a:buClr>
                <a:srgbClr val="C00000"/>
              </a:buClr>
              <a:buFont typeface="Arial"/>
              <a:buChar char="•"/>
            </a:pPr>
            <a:r>
              <a:rPr lang="en-US" altLang="ko-KR" sz="2000" dirty="0"/>
              <a:t>TDE is looking for university professors who will volunteer supporting oneM2M tools and forms a consortium with the university.</a:t>
            </a:r>
          </a:p>
          <a:p>
            <a:pPr marL="228600" indent="-227520">
              <a:lnSpc>
                <a:spcPct val="110000"/>
              </a:lnSpc>
              <a:spcBef>
                <a:spcPts val="1001"/>
              </a:spcBef>
              <a:buClr>
                <a:srgbClr val="C00000"/>
              </a:buClr>
              <a:buFont typeface="Arial"/>
              <a:buChar char="•"/>
            </a:pPr>
            <a:endParaRPr lang="en-US" altLang="ko-KR" sz="2000" dirty="0"/>
          </a:p>
          <a:p>
            <a:pPr marL="228600" indent="-227520">
              <a:lnSpc>
                <a:spcPct val="110000"/>
              </a:lnSpc>
              <a:spcBef>
                <a:spcPts val="1001"/>
              </a:spcBef>
              <a:buClr>
                <a:srgbClr val="C00000"/>
              </a:buClr>
              <a:buFont typeface="Arial"/>
              <a:buChar char="•"/>
            </a:pPr>
            <a:r>
              <a:rPr lang="en-US" sz="2000" spc="-1" dirty="0" err="1">
                <a:solidFill>
                  <a:srgbClr val="545054"/>
                </a:solidFill>
              </a:rPr>
              <a:t>Hansung</a:t>
            </a:r>
            <a:r>
              <a:rPr lang="en-US" sz="2000" spc="-1" dirty="0">
                <a:solidFill>
                  <a:srgbClr val="545054"/>
                </a:solidFill>
              </a:rPr>
              <a:t> University(HSU) has an institute for supporting ICT standardization. </a:t>
            </a:r>
            <a:br>
              <a:rPr lang="en-US" sz="2000" spc="-1" dirty="0">
                <a:solidFill>
                  <a:srgbClr val="545054"/>
                </a:solidFill>
              </a:rPr>
            </a:br>
            <a:r>
              <a:rPr lang="en-US" sz="2000" spc="-1" dirty="0">
                <a:solidFill>
                  <a:srgbClr val="545054"/>
                </a:solidFill>
              </a:rPr>
              <a:t>(HIICST: </a:t>
            </a:r>
            <a:r>
              <a:rPr lang="en-US" sz="2000" spc="-1" dirty="0" err="1">
                <a:solidFill>
                  <a:srgbClr val="545054"/>
                </a:solidFill>
              </a:rPr>
              <a:t>Hansung</a:t>
            </a:r>
            <a:r>
              <a:rPr lang="en-US" sz="2000" spc="-1" dirty="0">
                <a:solidFill>
                  <a:srgbClr val="545054"/>
                </a:solidFill>
              </a:rPr>
              <a:t> Institute of ICT Convergence Standard &amp; Technology)</a:t>
            </a:r>
          </a:p>
          <a:p>
            <a:pPr marL="228600" indent="-227520">
              <a:lnSpc>
                <a:spcPct val="110000"/>
              </a:lnSpc>
              <a:spcBef>
                <a:spcPts val="1001"/>
              </a:spcBef>
              <a:buClr>
                <a:srgbClr val="C00000"/>
              </a:buClr>
              <a:buFont typeface="Arial"/>
              <a:buChar char="•"/>
            </a:pPr>
            <a:r>
              <a:rPr lang="en-US" sz="2000" spc="-1" dirty="0">
                <a:solidFill>
                  <a:srgbClr val="545054"/>
                </a:solidFill>
              </a:rPr>
              <a:t>The institute volunteers to take the project of oneM2M tools by open source project. </a:t>
            </a:r>
            <a:br>
              <a:rPr lang="en-US" sz="2000" spc="-1" dirty="0">
                <a:solidFill>
                  <a:srgbClr val="545054"/>
                </a:solidFill>
              </a:rPr>
            </a:br>
            <a:r>
              <a:rPr lang="en-US" sz="2000" spc="-1" dirty="0">
                <a:solidFill>
                  <a:srgbClr val="545054"/>
                </a:solidFill>
              </a:rPr>
              <a:t>(One or two teams with 1~2 professors and 3~4 graduate or undergraduate students for each. It depends on the scope </a:t>
            </a:r>
            <a:r>
              <a:rPr lang="en-US" sz="2000" spc="-1">
                <a:solidFill>
                  <a:srgbClr val="545054"/>
                </a:solidFill>
              </a:rPr>
              <a:t>and number of </a:t>
            </a:r>
            <a:r>
              <a:rPr lang="en-US" sz="2000" spc="-1" dirty="0">
                <a:solidFill>
                  <a:srgbClr val="545054"/>
                </a:solidFill>
              </a:rPr>
              <a:t>the project.)</a:t>
            </a:r>
          </a:p>
        </p:txBody>
      </p:sp>
      <p:sp>
        <p:nvSpPr>
          <p:cNvPr id="2" name="화살표: 아래쪽 1">
            <a:extLst>
              <a:ext uri="{FF2B5EF4-FFF2-40B4-BE49-F238E27FC236}">
                <a16:creationId xmlns:a16="http://schemas.microsoft.com/office/drawing/2014/main" id="{64518CE0-67F9-47C4-90B0-7BD53C84549A}"/>
              </a:ext>
            </a:extLst>
          </p:cNvPr>
          <p:cNvSpPr/>
          <p:nvPr/>
        </p:nvSpPr>
        <p:spPr>
          <a:xfrm>
            <a:off x="2422253" y="2228472"/>
            <a:ext cx="5964794" cy="375448"/>
          </a:xfrm>
          <a:prstGeom prst="downArrow">
            <a:avLst>
              <a:gd name="adj1" fmla="val 100000"/>
              <a:gd name="adj2" fmla="val 403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oneM2M has university members!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95046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CustomShape 1"/>
          <p:cNvSpPr/>
          <p:nvPr/>
        </p:nvSpPr>
        <p:spPr>
          <a:xfrm>
            <a:off x="831960" y="1709640"/>
            <a:ext cx="10514520" cy="2851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6000" b="1" strike="noStrike" spc="-1">
                <a:solidFill>
                  <a:srgbClr val="C63133"/>
                </a:solidFill>
                <a:latin typeface="Arial"/>
                <a:ea typeface="DejaVu Sans"/>
              </a:rPr>
              <a:t>Thank you</a:t>
            </a:r>
            <a:endParaRPr lang="en-US" sz="6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E7E6E6"/>
      </a:lt2>
      <a:accent1>
        <a:srgbClr val="C00000"/>
      </a:accent1>
      <a:accent2>
        <a:srgbClr val="545054"/>
      </a:accent2>
      <a:accent3>
        <a:srgbClr val="A5A5A5"/>
      </a:accent3>
      <a:accent4>
        <a:srgbClr val="F6921E"/>
      </a:accent4>
      <a:accent5>
        <a:srgbClr val="716896"/>
      </a:accent5>
      <a:accent6>
        <a:srgbClr val="005480"/>
      </a:accent6>
      <a:hlink>
        <a:srgbClr val="668C97"/>
      </a:hlink>
      <a:folHlink>
        <a:srgbClr val="668C9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E7E6E6"/>
      </a:lt2>
      <a:accent1>
        <a:srgbClr val="C00000"/>
      </a:accent1>
      <a:accent2>
        <a:srgbClr val="545054"/>
      </a:accent2>
      <a:accent3>
        <a:srgbClr val="A5A5A5"/>
      </a:accent3>
      <a:accent4>
        <a:srgbClr val="F6921E"/>
      </a:accent4>
      <a:accent5>
        <a:srgbClr val="716896"/>
      </a:accent5>
      <a:accent6>
        <a:srgbClr val="005480"/>
      </a:accent6>
      <a:hlink>
        <a:srgbClr val="668C97"/>
      </a:hlink>
      <a:folHlink>
        <a:srgbClr val="668C9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E7E6E6"/>
      </a:lt2>
      <a:accent1>
        <a:srgbClr val="C00000"/>
      </a:accent1>
      <a:accent2>
        <a:srgbClr val="545054"/>
      </a:accent2>
      <a:accent3>
        <a:srgbClr val="A5A5A5"/>
      </a:accent3>
      <a:accent4>
        <a:srgbClr val="F6921E"/>
      </a:accent4>
      <a:accent5>
        <a:srgbClr val="716896"/>
      </a:accent5>
      <a:accent6>
        <a:srgbClr val="005480"/>
      </a:accent6>
      <a:hlink>
        <a:srgbClr val="668C97"/>
      </a:hlink>
      <a:folHlink>
        <a:srgbClr val="668C9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794A7320C5D74AA582AFE2FA9E86DA" ma:contentTypeVersion="13" ma:contentTypeDescription="Create a new document." ma:contentTypeScope="" ma:versionID="7b466d1481346b001e0206720a67b03f">
  <xsd:schema xmlns:xsd="http://www.w3.org/2001/XMLSchema" xmlns:xs="http://www.w3.org/2001/XMLSchema" xmlns:p="http://schemas.microsoft.com/office/2006/metadata/properties" xmlns:ns3="be383100-d921-47a1-96e2-63f6099ad46d" xmlns:ns4="a4d3a65a-15f9-49ca-be9b-88133f1a5881" targetNamespace="http://schemas.microsoft.com/office/2006/metadata/properties" ma:root="true" ma:fieldsID="01f0286ab8824b787dffa9b2fb07014f" ns3:_="" ns4:_="">
    <xsd:import namespace="be383100-d921-47a1-96e2-63f6099ad46d"/>
    <xsd:import namespace="a4d3a65a-15f9-49ca-be9b-88133f1a588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383100-d921-47a1-96e2-63f6099ad4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d3a65a-15f9-49ca-be9b-88133f1a588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A36802D-905E-4BE6-9F6B-9215C5A0573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1F386E2-BDD5-495E-BC0F-F1A5343F6BD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8C84A1B-0476-4F56-A1F2-D34CF2759E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e383100-d921-47a1-96e2-63f6099ad46d"/>
    <ds:schemaRef ds:uri="a4d3a65a-15f9-49ca-be9b-88133f1a58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</TotalTime>
  <Words>353</Words>
  <Application>Microsoft Office PowerPoint</Application>
  <PresentationFormat>와이드스크린</PresentationFormat>
  <Paragraphs>44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7</vt:i4>
      </vt:variant>
    </vt:vector>
  </HeadingPairs>
  <TitlesOfParts>
    <vt:vector size="15" baseType="lpstr">
      <vt:lpstr>DejaVu Sans</vt:lpstr>
      <vt:lpstr>Myriad Pro Light</vt:lpstr>
      <vt:lpstr>Arial</vt:lpstr>
      <vt:lpstr>Symbol</vt:lpstr>
      <vt:lpstr>Wingdings</vt:lpstr>
      <vt:lpstr>Office Theme</vt:lpstr>
      <vt:lpstr>Office Theme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iconectiv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Swedlund, Nils</dc:creator>
  <dc:description/>
  <cp:lastModifiedBy>Han Andrew Min-gyu</cp:lastModifiedBy>
  <cp:revision>204</cp:revision>
  <dcterms:created xsi:type="dcterms:W3CDTF">2017-09-21T15:46:31Z</dcterms:created>
  <dcterms:modified xsi:type="dcterms:W3CDTF">2022-05-13T07:49:07Z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iconectiv</vt:lpwstr>
  </property>
  <property fmtid="{D5CDD505-2E9C-101B-9397-08002B2CF9AE}" pid="4" name="ContentTypeId">
    <vt:lpwstr>0x010100F1794A7320C5D74AA582AFE2FA9E86DA</vt:lpwstr>
  </property>
  <property fmtid="{D5CDD505-2E9C-101B-9397-08002B2CF9AE}" pid="5" name="HiddenSlides">
    <vt:i4>0</vt:i4>
  </property>
  <property fmtid="{D5CDD505-2E9C-101B-9397-08002B2CF9AE}" pid="6" name="HyperlinksChanged">
    <vt:bool>false</vt:bool>
  </property>
  <property fmtid="{D5CDD505-2E9C-101B-9397-08002B2CF9AE}" pid="7" name="LinksUpToDate">
    <vt:bool>false</vt:bool>
  </property>
  <property fmtid="{D5CDD505-2E9C-101B-9397-08002B2CF9AE}" pid="8" name="MMClips">
    <vt:i4>0</vt:i4>
  </property>
  <property fmtid="{D5CDD505-2E9C-101B-9397-08002B2CF9AE}" pid="9" name="Notes">
    <vt:i4>0</vt:i4>
  </property>
  <property fmtid="{D5CDD505-2E9C-101B-9397-08002B2CF9AE}" pid="10" name="PresentationFormat">
    <vt:lpwstr>Widescreen</vt:lpwstr>
  </property>
  <property fmtid="{D5CDD505-2E9C-101B-9397-08002B2CF9AE}" pid="11" name="ScaleCrop">
    <vt:bool>false</vt:bool>
  </property>
  <property fmtid="{D5CDD505-2E9C-101B-9397-08002B2CF9AE}" pid="12" name="ShareDoc">
    <vt:bool>false</vt:bool>
  </property>
  <property fmtid="{D5CDD505-2E9C-101B-9397-08002B2CF9AE}" pid="13" name="Slides">
    <vt:i4>7</vt:i4>
  </property>
</Properties>
</file>