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2" r:id="rId3"/>
    <p:sldId id="264" r:id="rId4"/>
    <p:sldId id="276" r:id="rId5"/>
    <p:sldId id="277" r:id="rId6"/>
    <p:sldId id="278" r:id="rId7"/>
    <p:sldId id="279" r:id="rId8"/>
    <p:sldId id="280" r:id="rId9"/>
    <p:sldId id="281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ft, Andreas" initials="K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63133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0254D-5613-44FF-9259-FDC7F75D1DAC}" type="datetimeFigureOut">
              <a:rPr lang="de-DE" smtClean="0"/>
              <a:t>14.07.22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60F4-66CC-4911-AF3C-563E2420F84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32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2D477-F452-4B7E-BECA-79032AFDB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792923"/>
            <a:ext cx="11296184" cy="2387600"/>
          </a:xfrm>
        </p:spPr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tinyIoT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open source oneM2M platform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7377" y="5019675"/>
            <a:ext cx="11954577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JaeSeung Song (Sejong University)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49A89-BCEA-B24C-BA96-62D36F167667}"/>
              </a:ext>
            </a:extLst>
          </p:cNvPr>
          <p:cNvSpPr/>
          <p:nvPr/>
        </p:nvSpPr>
        <p:spPr>
          <a:xfrm>
            <a:off x="67377" y="0"/>
            <a:ext cx="8559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TDE-2022-0043-Development of </a:t>
            </a:r>
            <a:r>
              <a:rPr lang="en-US" b="1" dirty="0" err="1"/>
              <a:t>tinyIoT</a:t>
            </a:r>
            <a:r>
              <a:rPr lang="en-US" b="1" dirty="0"/>
              <a:t> open source oneM2M platform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 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5C8FB5-CBA3-4CF5-BE06-6B740F8F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Team Members</a:t>
            </a:r>
          </a:p>
        </p:txBody>
      </p:sp>
      <p:pic>
        <p:nvPicPr>
          <p:cNvPr id="8" name="그림 16">
            <a:extLst>
              <a:ext uri="{FF2B5EF4-FFF2-40B4-BE49-F238E27FC236}">
                <a16:creationId xmlns:a16="http://schemas.microsoft.com/office/drawing/2014/main" id="{A67B588C-63A4-41B1-5EA8-13F242531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76" y="3831611"/>
            <a:ext cx="1467731" cy="1956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33ADD7-E5CE-CEA3-0D10-A233255869CC}"/>
              </a:ext>
            </a:extLst>
          </p:cNvPr>
          <p:cNvSpPr txBox="1"/>
          <p:nvPr/>
        </p:nvSpPr>
        <p:spPr>
          <a:xfrm>
            <a:off x="8464647" y="5332556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B3D0B"/>
              </a:buClr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Name :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Eom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Yerim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B3D0B"/>
              </a:buClr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E-mail : djadpfa1002@gmail.com</a:t>
            </a:r>
          </a:p>
        </p:txBody>
      </p:sp>
      <p:pic>
        <p:nvPicPr>
          <p:cNvPr id="10" name="그림 9" descr="사람, 의류, 실내, 가장이(가) 표시된 사진&#10;&#10;자동 생성된 설명">
            <a:extLst>
              <a:ext uri="{FF2B5EF4-FFF2-40B4-BE49-F238E27FC236}">
                <a16:creationId xmlns:a16="http://schemas.microsoft.com/office/drawing/2014/main" id="{53A906EA-EA4A-70F5-1B12-A7A560DB0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69" y="1653765"/>
            <a:ext cx="1481238" cy="1974983"/>
          </a:xfrm>
          <a:prstGeom prst="rect">
            <a:avLst/>
          </a:prstGeom>
        </p:spPr>
      </p:pic>
      <p:pic>
        <p:nvPicPr>
          <p:cNvPr id="11" name="그림 3">
            <a:extLst>
              <a:ext uri="{FF2B5EF4-FFF2-40B4-BE49-F238E27FC236}">
                <a16:creationId xmlns:a16="http://schemas.microsoft.com/office/drawing/2014/main" id="{7672CAA9-AA80-0F44-B2D1-AEE49D324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5" y="1678943"/>
            <a:ext cx="1487953" cy="1982984"/>
          </a:xfrm>
          <a:prstGeom prst="rect">
            <a:avLst/>
          </a:prstGeom>
        </p:spPr>
      </p:pic>
      <p:pic>
        <p:nvPicPr>
          <p:cNvPr id="12" name="그림 5">
            <a:extLst>
              <a:ext uri="{FF2B5EF4-FFF2-40B4-BE49-F238E27FC236}">
                <a16:creationId xmlns:a16="http://schemas.microsoft.com/office/drawing/2014/main" id="{14BB9FA4-D407-AFC4-648F-B119D987A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7" y="3831611"/>
            <a:ext cx="1487881" cy="19193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31B9D9-C316-D17B-6209-AF09C9F32E10}"/>
              </a:ext>
            </a:extLst>
          </p:cNvPr>
          <p:cNvSpPr txBox="1"/>
          <p:nvPr/>
        </p:nvSpPr>
        <p:spPr>
          <a:xfrm>
            <a:off x="1997998" y="3167390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B3D0B"/>
              </a:buClr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Name :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Eom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Kyeongho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B3D0B"/>
              </a:buClr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E-mail : rudgh9242@gmail.com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462A4-D6FC-C00C-1F0B-462646742EBF}"/>
              </a:ext>
            </a:extLst>
          </p:cNvPr>
          <p:cNvSpPr txBox="1"/>
          <p:nvPr/>
        </p:nvSpPr>
        <p:spPr>
          <a:xfrm>
            <a:off x="1979594" y="5286114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B3D0B"/>
              </a:buClr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Name : Kim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Donghyun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B3D0B"/>
              </a:buClr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E-mail : quri159@gmail.com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B476FD-5E22-DCC4-5917-7F62AB735B62}"/>
              </a:ext>
            </a:extLst>
          </p:cNvPr>
          <p:cNvSpPr txBox="1"/>
          <p:nvPr/>
        </p:nvSpPr>
        <p:spPr>
          <a:xfrm>
            <a:off x="8464647" y="3136890"/>
            <a:ext cx="2566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B3D0B"/>
              </a:buClr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Name : Park Minji</a:t>
            </a:r>
          </a:p>
          <a:p>
            <a:pPr>
              <a:buClr>
                <a:srgbClr val="CB3D0B"/>
              </a:buClr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E-mail : iorw0224@gmail.com</a:t>
            </a:r>
          </a:p>
        </p:txBody>
      </p:sp>
    </p:spTree>
    <p:extLst>
      <p:ext uri="{BB962C8B-B14F-4D97-AF65-F5344CB8AC3E}">
        <p14:creationId xmlns:p14="http://schemas.microsoft.com/office/powerpoint/2010/main" val="261100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D56E-14AA-413F-ACBB-1BEE2E9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TinyIoT</a:t>
            </a:r>
            <a:r>
              <a:rPr lang="en-US" dirty="0"/>
              <a:t> Concept</a:t>
            </a:r>
            <a:endParaRPr lang="de-DE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41E0E88-2A07-E26A-BD94-837AAA5C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2573"/>
            <a:ext cx="11704904" cy="5328989"/>
          </a:xfrm>
        </p:spPr>
        <p:txBody>
          <a:bodyPr>
            <a:noAutofit/>
          </a:bodyPr>
          <a:lstStyle/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Sejong University starts developing a Tiny oneM2M server for embedded system</a:t>
            </a:r>
          </a:p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Main components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Tiny http server (open source)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Simple JSON parser (open source)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Micro database (open source)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Features: 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Only support CRUD(N)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Max 10 devices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Zero configuration of oneM2M devices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Timeline: 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Initial version will be ready by Sep. 2022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Plan to participate ETSI IoT week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Open source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Milestone: 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MEC interworking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MQTT 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ACP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BA83EA-CB01-8564-56F1-550D111FF72E}"/>
              </a:ext>
            </a:extLst>
          </p:cNvPr>
          <p:cNvSpPr/>
          <p:nvPr/>
        </p:nvSpPr>
        <p:spPr>
          <a:xfrm>
            <a:off x="5663952" y="5714885"/>
            <a:ext cx="6157733" cy="562252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C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K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oneM2M Device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9CE381B-6635-18AB-20C8-3FF848D542D1}"/>
              </a:ext>
            </a:extLst>
          </p:cNvPr>
          <p:cNvSpPr/>
          <p:nvPr/>
        </p:nvSpPr>
        <p:spPr>
          <a:xfrm>
            <a:off x="5663952" y="4522404"/>
            <a:ext cx="3398969" cy="772983"/>
          </a:xfrm>
          <a:prstGeom prst="roundRect">
            <a:avLst>
              <a:gd name="adj" fmla="val 7597"/>
            </a:avLst>
          </a:prstGeom>
          <a:gradFill rotWithShape="1">
            <a:gsLst>
              <a:gs pos="0">
                <a:srgbClr val="545054">
                  <a:satMod val="103000"/>
                  <a:lumMod val="102000"/>
                  <a:tint val="94000"/>
                </a:srgbClr>
              </a:gs>
              <a:gs pos="50000">
                <a:srgbClr val="545054">
                  <a:satMod val="110000"/>
                  <a:lumMod val="100000"/>
                  <a:shade val="100000"/>
                </a:srgbClr>
              </a:gs>
              <a:gs pos="100000">
                <a:srgbClr val="54505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K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Lightweight web server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(</a:t>
            </a:r>
            <a:r>
              <a:rPr kumimoji="0" lang="en-KR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lighttpd, tinyWeb, etc)</a:t>
            </a:r>
            <a:endParaRPr kumimoji="0" lang="en-K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6E280-02C8-240A-C06F-0ED104C45251}"/>
              </a:ext>
            </a:extLst>
          </p:cNvPr>
          <p:cNvSpPr/>
          <p:nvPr/>
        </p:nvSpPr>
        <p:spPr>
          <a:xfrm>
            <a:off x="6312416" y="3455750"/>
            <a:ext cx="2249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KR" sz="1400" dirty="0">
                <a:solidFill>
                  <a:srgbClr val="545054"/>
                </a:solidFill>
                <a:latin typeface="Arial" panose="020B0604020202020204"/>
                <a:ea typeface="+mn-ea"/>
              </a:rPr>
              <a:t>Payload (JSON)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9272B51-6E88-EB5D-DC5A-72A726A64B65}"/>
              </a:ext>
            </a:extLst>
          </p:cNvPr>
          <p:cNvSpPr/>
          <p:nvPr/>
        </p:nvSpPr>
        <p:spPr>
          <a:xfrm>
            <a:off x="5972759" y="2335776"/>
            <a:ext cx="1408386" cy="767526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K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JSON Handler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K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(cJSON)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F6BC934-A1A8-4ECD-70B0-3850410F7353}"/>
              </a:ext>
            </a:extLst>
          </p:cNvPr>
          <p:cNvSpPr/>
          <p:nvPr/>
        </p:nvSpPr>
        <p:spPr>
          <a:xfrm>
            <a:off x="7875665" y="2331486"/>
            <a:ext cx="1828552" cy="771013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oneM2M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</a:t>
            </a:r>
            <a:r>
              <a:rPr kumimoji="0" lang="en-K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sg Handler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68BBCD-6F03-F19D-7BD2-D3DD9FA02925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7381145" y="2716993"/>
            <a:ext cx="494520" cy="254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C431BF2-5A94-6773-4BF1-C3DACFDE410D}"/>
              </a:ext>
            </a:extLst>
          </p:cNvPr>
          <p:cNvSpPr/>
          <p:nvPr/>
        </p:nvSpPr>
        <p:spPr>
          <a:xfrm>
            <a:off x="5663952" y="1920726"/>
            <a:ext cx="6157733" cy="224315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KR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Tiny IoT Server (ToS)</a:t>
            </a:r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id="{12ABD36F-F939-A481-0095-717FC30E37C1}"/>
              </a:ext>
            </a:extLst>
          </p:cNvPr>
          <p:cNvSpPr/>
          <p:nvPr/>
        </p:nvSpPr>
        <p:spPr>
          <a:xfrm>
            <a:off x="10303308" y="2335777"/>
            <a:ext cx="1229460" cy="771012"/>
          </a:xfrm>
          <a:prstGeom prst="can">
            <a:avLst>
              <a:gd name="adj" fmla="val 19142"/>
            </a:avLst>
          </a:prstGeom>
          <a:solidFill>
            <a:srgbClr val="00548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</a:t>
            </a:r>
            <a:r>
              <a:rPr kumimoji="0" lang="en-K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icro-DB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K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(Berkley DB)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831E10-FC5B-3113-6A36-EF7AD0FFCB89}"/>
              </a:ext>
            </a:extLst>
          </p:cNvPr>
          <p:cNvCxnSpPr>
            <a:cxnSpLocks/>
            <a:stCxn id="25" idx="3"/>
            <a:endCxn id="28" idx="2"/>
          </p:cNvCxnSpPr>
          <p:nvPr/>
        </p:nvCxnSpPr>
        <p:spPr>
          <a:xfrm>
            <a:off x="9704217" y="2716993"/>
            <a:ext cx="599091" cy="429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7DCE0D2-E4FB-5A05-B884-BA6991545572}"/>
              </a:ext>
            </a:extLst>
          </p:cNvPr>
          <p:cNvCxnSpPr>
            <a:cxnSpLocks/>
            <a:stCxn id="22" idx="0"/>
            <a:endCxn id="24" idx="2"/>
          </p:cNvCxnSpPr>
          <p:nvPr/>
        </p:nvCxnSpPr>
        <p:spPr>
          <a:xfrm rot="16200000" flipV="1">
            <a:off x="6310644" y="3469610"/>
            <a:ext cx="1419102" cy="68648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D519789-2F3C-076A-D0F2-5E5B5AD5DC3F}"/>
              </a:ext>
            </a:extLst>
          </p:cNvPr>
          <p:cNvSpPr/>
          <p:nvPr/>
        </p:nvSpPr>
        <p:spPr>
          <a:xfrm>
            <a:off x="10003762" y="5778869"/>
            <a:ext cx="1306002" cy="390726"/>
          </a:xfrm>
          <a:prstGeom prst="roundRect">
            <a:avLst>
              <a:gd name="adj" fmla="val 7597"/>
            </a:avLst>
          </a:prstGeom>
          <a:solidFill>
            <a:srgbClr val="0054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mDNS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Client</a:t>
            </a:r>
            <a:endParaRPr kumimoji="0" lang="en-K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7D7E554-87D5-5725-50C5-77F8DAA2BF77}"/>
              </a:ext>
            </a:extLst>
          </p:cNvPr>
          <p:cNvSpPr/>
          <p:nvPr/>
        </p:nvSpPr>
        <p:spPr>
          <a:xfrm>
            <a:off x="8801644" y="3275520"/>
            <a:ext cx="1828552" cy="767008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mDNS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server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(Avahi)</a:t>
            </a:r>
            <a:endParaRPr kumimoji="0" lang="en-K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017DB6C9-9D5B-8332-AB9C-14E90AA4E638}"/>
              </a:ext>
            </a:extLst>
          </p:cNvPr>
          <p:cNvCxnSpPr>
            <a:cxnSpLocks/>
            <a:stCxn id="32" idx="3"/>
            <a:endCxn id="28" idx="3"/>
          </p:cNvCxnSpPr>
          <p:nvPr/>
        </p:nvCxnSpPr>
        <p:spPr>
          <a:xfrm flipV="1">
            <a:off x="10630196" y="3106789"/>
            <a:ext cx="287842" cy="552235"/>
          </a:xfrm>
          <a:prstGeom prst="bentConnector2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365BC803-E232-8A3F-D7C2-D48B52AF54A1}"/>
              </a:ext>
            </a:extLst>
          </p:cNvPr>
          <p:cNvCxnSpPr>
            <a:cxnSpLocks/>
            <a:stCxn id="21" idx="0"/>
            <a:endCxn id="22" idx="2"/>
          </p:cNvCxnSpPr>
          <p:nvPr/>
        </p:nvCxnSpPr>
        <p:spPr>
          <a:xfrm rot="16200000" flipV="1">
            <a:off x="7843379" y="4815445"/>
            <a:ext cx="419498" cy="137938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4251EDB8-0A4D-A8BF-227A-90D1FCF807E3}"/>
              </a:ext>
            </a:extLst>
          </p:cNvPr>
          <p:cNvCxnSpPr>
            <a:cxnSpLocks/>
            <a:stCxn id="31" idx="0"/>
            <a:endCxn id="32" idx="2"/>
          </p:cNvCxnSpPr>
          <p:nvPr/>
        </p:nvCxnSpPr>
        <p:spPr>
          <a:xfrm rot="16200000" flipV="1">
            <a:off x="9318172" y="4440277"/>
            <a:ext cx="1736341" cy="940843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9723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D56E-14AA-413F-ACBB-1BEE2E9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Progress</a:t>
            </a:r>
            <a:endParaRPr lang="de-DE" dirty="0"/>
          </a:p>
        </p:txBody>
      </p:sp>
      <p:pic>
        <p:nvPicPr>
          <p:cNvPr id="3" name="그래픽 4" descr="사용자 단색으로 채워진">
            <a:extLst>
              <a:ext uri="{FF2B5EF4-FFF2-40B4-BE49-F238E27FC236}">
                <a16:creationId xmlns:a16="http://schemas.microsoft.com/office/drawing/2014/main" id="{C6C88DC8-4D07-2A8D-36DC-5DD04C693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5520" y="1621696"/>
            <a:ext cx="1128131" cy="1128131"/>
          </a:xfrm>
          <a:prstGeom prst="rect">
            <a:avLst/>
          </a:prstGeom>
        </p:spPr>
      </p:pic>
      <p:cxnSp>
        <p:nvCxnSpPr>
          <p:cNvPr id="4" name="직선 화살표 연결선 16">
            <a:extLst>
              <a:ext uri="{FF2B5EF4-FFF2-40B4-BE49-F238E27FC236}">
                <a16:creationId xmlns:a16="http://schemas.microsoft.com/office/drawing/2014/main" id="{6F662CD1-C229-22A8-6E26-1D09E5D9D4E5}"/>
              </a:ext>
            </a:extLst>
          </p:cNvPr>
          <p:cNvCxnSpPr/>
          <p:nvPr/>
        </p:nvCxnSpPr>
        <p:spPr>
          <a:xfrm flipV="1">
            <a:off x="2555753" y="2143483"/>
            <a:ext cx="1053790" cy="557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래픽 7" descr="서버 단색으로 채워진">
            <a:extLst>
              <a:ext uri="{FF2B5EF4-FFF2-40B4-BE49-F238E27FC236}">
                <a16:creationId xmlns:a16="http://schemas.microsoft.com/office/drawing/2014/main" id="{2233241A-E816-AB26-3435-F3205F6A2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2289" y="1721594"/>
            <a:ext cx="1202474" cy="1230351"/>
          </a:xfrm>
          <a:prstGeom prst="rect">
            <a:avLst/>
          </a:prstGeom>
        </p:spPr>
      </p:pic>
      <p:cxnSp>
        <p:nvCxnSpPr>
          <p:cNvPr id="6" name="직선 화살표 연결선 18">
            <a:extLst>
              <a:ext uri="{FF2B5EF4-FFF2-40B4-BE49-F238E27FC236}">
                <a16:creationId xmlns:a16="http://schemas.microsoft.com/office/drawing/2014/main" id="{A35052E3-658C-45F9-F6A0-F67A326F938D}"/>
              </a:ext>
            </a:extLst>
          </p:cNvPr>
          <p:cNvCxnSpPr>
            <a:cxnSpLocks/>
          </p:cNvCxnSpPr>
          <p:nvPr/>
        </p:nvCxnSpPr>
        <p:spPr>
          <a:xfrm flipH="1">
            <a:off x="2559470" y="2474301"/>
            <a:ext cx="1009185" cy="130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19">
            <a:extLst>
              <a:ext uri="{FF2B5EF4-FFF2-40B4-BE49-F238E27FC236}">
                <a16:creationId xmlns:a16="http://schemas.microsoft.com/office/drawing/2014/main" id="{3BE75757-56D8-CDB3-D73C-7B60E5B4FF58}"/>
              </a:ext>
            </a:extLst>
          </p:cNvPr>
          <p:cNvCxnSpPr>
            <a:cxnSpLocks/>
          </p:cNvCxnSpPr>
          <p:nvPr/>
        </p:nvCxnSpPr>
        <p:spPr>
          <a:xfrm flipV="1">
            <a:off x="5101948" y="2115603"/>
            <a:ext cx="960862" cy="557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20">
            <a:extLst>
              <a:ext uri="{FF2B5EF4-FFF2-40B4-BE49-F238E27FC236}">
                <a16:creationId xmlns:a16="http://schemas.microsoft.com/office/drawing/2014/main" id="{D4C3567E-7804-79E4-48DA-6231CC9639DE}"/>
              </a:ext>
            </a:extLst>
          </p:cNvPr>
          <p:cNvCxnSpPr>
            <a:cxnSpLocks/>
          </p:cNvCxnSpPr>
          <p:nvPr/>
        </p:nvCxnSpPr>
        <p:spPr>
          <a:xfrm flipH="1">
            <a:off x="5087080" y="2492886"/>
            <a:ext cx="1009185" cy="130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사각형: 둥근 모서리 21">
            <a:extLst>
              <a:ext uri="{FF2B5EF4-FFF2-40B4-BE49-F238E27FC236}">
                <a16:creationId xmlns:a16="http://schemas.microsoft.com/office/drawing/2014/main" id="{7AC06F17-D03B-FC37-CB91-ED53E83AFBF1}"/>
              </a:ext>
            </a:extLst>
          </p:cNvPr>
          <p:cNvSpPr/>
          <p:nvPr/>
        </p:nvSpPr>
        <p:spPr>
          <a:xfrm>
            <a:off x="6268181" y="1847045"/>
            <a:ext cx="1709852" cy="91068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ea typeface="맑은 고딕"/>
              </a:rPr>
              <a:t>struct</a:t>
            </a:r>
            <a:r>
              <a:rPr lang="ko-KR" altLang="en-US" sz="1200" dirty="0">
                <a:solidFill>
                  <a:schemeClr val="tx1"/>
                </a:solidFill>
                <a:ea typeface="맑은 고딕"/>
              </a:rPr>
              <a:t> </a:t>
            </a:r>
            <a:r>
              <a:rPr lang="ko-KR" altLang="en-US" sz="1200" dirty="0" err="1">
                <a:solidFill>
                  <a:schemeClr val="tx1"/>
                </a:solidFill>
                <a:ea typeface="맑은 고딕"/>
              </a:rPr>
              <a:t>Object</a:t>
            </a:r>
            <a:endParaRPr lang="ko-KR" altLang="en-US" sz="1200" dirty="0">
              <a:solidFill>
                <a:schemeClr val="tx1"/>
              </a:solidFill>
              <a:ea typeface="맑은 고딕"/>
            </a:endParaRPr>
          </a:p>
          <a:p>
            <a:pPr algn="ctr"/>
            <a:r>
              <a:rPr lang="ko-KR" altLang="en-US" sz="1200" dirty="0">
                <a:solidFill>
                  <a:schemeClr val="tx1"/>
                </a:solidFill>
                <a:ea typeface="맑은 고딕"/>
              </a:rPr>
              <a:t>*</a:t>
            </a:r>
            <a:r>
              <a:rPr lang="ko-KR" altLang="en-US" sz="1200" dirty="0" err="1">
                <a:solidFill>
                  <a:schemeClr val="tx1"/>
                </a:solidFill>
                <a:ea typeface="맑은 고딕"/>
              </a:rPr>
              <a:t>object</a:t>
            </a:r>
            <a:endParaRPr lang="ko-KR" altLang="en-US" sz="1200" dirty="0">
              <a:solidFill>
                <a:schemeClr val="tx1"/>
              </a:solidFill>
              <a:ea typeface="맑은 고딕"/>
            </a:endParaRPr>
          </a:p>
        </p:txBody>
      </p:sp>
      <p:cxnSp>
        <p:nvCxnSpPr>
          <p:cNvPr id="10" name="직선 화살표 연결선 22">
            <a:extLst>
              <a:ext uri="{FF2B5EF4-FFF2-40B4-BE49-F238E27FC236}">
                <a16:creationId xmlns:a16="http://schemas.microsoft.com/office/drawing/2014/main" id="{829864FF-2E9C-9311-DFF7-9617735B750D}"/>
              </a:ext>
            </a:extLst>
          </p:cNvPr>
          <p:cNvCxnSpPr>
            <a:cxnSpLocks/>
          </p:cNvCxnSpPr>
          <p:nvPr/>
        </p:nvCxnSpPr>
        <p:spPr>
          <a:xfrm flipV="1">
            <a:off x="8131362" y="2059847"/>
            <a:ext cx="960862" cy="557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23">
            <a:extLst>
              <a:ext uri="{FF2B5EF4-FFF2-40B4-BE49-F238E27FC236}">
                <a16:creationId xmlns:a16="http://schemas.microsoft.com/office/drawing/2014/main" id="{D3CA1DD9-6346-E2D0-7273-DB6DBE0C60DB}"/>
              </a:ext>
            </a:extLst>
          </p:cNvPr>
          <p:cNvCxnSpPr>
            <a:cxnSpLocks/>
          </p:cNvCxnSpPr>
          <p:nvPr/>
        </p:nvCxnSpPr>
        <p:spPr>
          <a:xfrm flipH="1">
            <a:off x="8116494" y="2437130"/>
            <a:ext cx="1009185" cy="130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래픽 17" descr="데이터베이스 단색으로 채워진">
            <a:extLst>
              <a:ext uri="{FF2B5EF4-FFF2-40B4-BE49-F238E27FC236}">
                <a16:creationId xmlns:a16="http://schemas.microsoft.com/office/drawing/2014/main" id="{6996FD92-E187-0D76-B098-45D0DA87B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2851" y="1684424"/>
            <a:ext cx="1202473" cy="1230350"/>
          </a:xfrm>
          <a:prstGeom prst="rect">
            <a:avLst/>
          </a:prstGeom>
        </p:spPr>
      </p:pic>
      <p:sp>
        <p:nvSpPr>
          <p:cNvPr id="13" name="타원 25">
            <a:extLst>
              <a:ext uri="{FF2B5EF4-FFF2-40B4-BE49-F238E27FC236}">
                <a16:creationId xmlns:a16="http://schemas.microsoft.com/office/drawing/2014/main" id="{E4B74B5E-FDC7-786E-79CB-C090D5A104C4}"/>
              </a:ext>
            </a:extLst>
          </p:cNvPr>
          <p:cNvSpPr/>
          <p:nvPr/>
        </p:nvSpPr>
        <p:spPr>
          <a:xfrm>
            <a:off x="2855442" y="1658868"/>
            <a:ext cx="334536" cy="3345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a typeface="맑은 고딕"/>
              </a:rPr>
              <a:t>1</a:t>
            </a:r>
          </a:p>
        </p:txBody>
      </p:sp>
      <p:sp>
        <p:nvSpPr>
          <p:cNvPr id="14" name="타원 26">
            <a:extLst>
              <a:ext uri="{FF2B5EF4-FFF2-40B4-BE49-F238E27FC236}">
                <a16:creationId xmlns:a16="http://schemas.microsoft.com/office/drawing/2014/main" id="{29FA44BD-6161-33E8-976D-AE4C1AD897E6}"/>
              </a:ext>
            </a:extLst>
          </p:cNvPr>
          <p:cNvSpPr/>
          <p:nvPr/>
        </p:nvSpPr>
        <p:spPr>
          <a:xfrm>
            <a:off x="5410930" y="1621697"/>
            <a:ext cx="334536" cy="3345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a typeface="맑은 고딕"/>
              </a:rPr>
              <a:t>2</a:t>
            </a:r>
          </a:p>
        </p:txBody>
      </p:sp>
      <p:sp>
        <p:nvSpPr>
          <p:cNvPr id="15" name="타원 27">
            <a:extLst>
              <a:ext uri="{FF2B5EF4-FFF2-40B4-BE49-F238E27FC236}">
                <a16:creationId xmlns:a16="http://schemas.microsoft.com/office/drawing/2014/main" id="{478AC72A-D201-C644-C946-43D4E7F8F97F}"/>
              </a:ext>
            </a:extLst>
          </p:cNvPr>
          <p:cNvSpPr/>
          <p:nvPr/>
        </p:nvSpPr>
        <p:spPr>
          <a:xfrm>
            <a:off x="8458930" y="1621696"/>
            <a:ext cx="334536" cy="3345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a typeface="맑은 고딕"/>
              </a:rPr>
              <a:t>3</a:t>
            </a:r>
          </a:p>
        </p:txBody>
      </p:sp>
      <p:sp>
        <p:nvSpPr>
          <p:cNvPr id="16" name="타원 28">
            <a:extLst>
              <a:ext uri="{FF2B5EF4-FFF2-40B4-BE49-F238E27FC236}">
                <a16:creationId xmlns:a16="http://schemas.microsoft.com/office/drawing/2014/main" id="{E0C89BA1-B6B8-8E25-316F-ED1CBC7D2177}"/>
              </a:ext>
            </a:extLst>
          </p:cNvPr>
          <p:cNvSpPr/>
          <p:nvPr/>
        </p:nvSpPr>
        <p:spPr>
          <a:xfrm>
            <a:off x="2846149" y="2643892"/>
            <a:ext cx="334536" cy="3345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a typeface="맑은 고딕"/>
              </a:rPr>
              <a:t>6</a:t>
            </a:r>
          </a:p>
        </p:txBody>
      </p:sp>
      <p:sp>
        <p:nvSpPr>
          <p:cNvPr id="17" name="타원 29">
            <a:extLst>
              <a:ext uri="{FF2B5EF4-FFF2-40B4-BE49-F238E27FC236}">
                <a16:creationId xmlns:a16="http://schemas.microsoft.com/office/drawing/2014/main" id="{9B135FC3-FA96-69A0-CCFE-0631090514CD}"/>
              </a:ext>
            </a:extLst>
          </p:cNvPr>
          <p:cNvSpPr/>
          <p:nvPr/>
        </p:nvSpPr>
        <p:spPr>
          <a:xfrm>
            <a:off x="5401637" y="2606721"/>
            <a:ext cx="334536" cy="3345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a typeface="맑은 고딕"/>
              </a:rPr>
              <a:t>5</a:t>
            </a:r>
          </a:p>
        </p:txBody>
      </p:sp>
      <p:sp>
        <p:nvSpPr>
          <p:cNvPr id="18" name="타원 30">
            <a:extLst>
              <a:ext uri="{FF2B5EF4-FFF2-40B4-BE49-F238E27FC236}">
                <a16:creationId xmlns:a16="http://schemas.microsoft.com/office/drawing/2014/main" id="{563ABEBF-A43D-9FDC-7EFA-DE35AA8FC069}"/>
              </a:ext>
            </a:extLst>
          </p:cNvPr>
          <p:cNvSpPr/>
          <p:nvPr/>
        </p:nvSpPr>
        <p:spPr>
          <a:xfrm>
            <a:off x="8449637" y="2606720"/>
            <a:ext cx="334536" cy="3345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a typeface="맑은 고딕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60115F-BE36-D830-6DED-D78B8CCCE14A}"/>
              </a:ext>
            </a:extLst>
          </p:cNvPr>
          <p:cNvSpPr txBox="1"/>
          <p:nvPr/>
        </p:nvSpPr>
        <p:spPr>
          <a:xfrm>
            <a:off x="809646" y="3361124"/>
            <a:ext cx="736715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1400" dirty="0">
                <a:ea typeface="맑은 고딕"/>
              </a:rPr>
              <a:t>1. </a:t>
            </a:r>
            <a:r>
              <a:rPr lang="ko-KR" sz="1400" dirty="0" err="1">
                <a:ea typeface="+mn-lt"/>
                <a:cs typeface="+mn-lt"/>
              </a:rPr>
              <a:t>Client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sends</a:t>
            </a:r>
            <a:r>
              <a:rPr lang="ko-KR" sz="1400" dirty="0">
                <a:ea typeface="+mn-lt"/>
                <a:cs typeface="+mn-lt"/>
              </a:rPr>
              <a:t> oneM2M </a:t>
            </a:r>
            <a:r>
              <a:rPr lang="ko-KR" sz="1400" dirty="0" err="1">
                <a:ea typeface="+mn-lt"/>
                <a:cs typeface="+mn-lt"/>
              </a:rPr>
              <a:t>standard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http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en-US" altLang="ko-KR" sz="1400" dirty="0">
                <a:ea typeface="+mn-lt"/>
                <a:cs typeface="+mn-lt"/>
              </a:rPr>
              <a:t>request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to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the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server</a:t>
            </a:r>
            <a:r>
              <a:rPr lang="ko-KR" sz="1400" dirty="0">
                <a:ea typeface="+mn-lt"/>
                <a:cs typeface="+mn-lt"/>
              </a:rPr>
              <a:t>.</a:t>
            </a:r>
            <a:r>
              <a:rPr lang="ko-KR" altLang="en-US" sz="1400" dirty="0">
                <a:ea typeface="+mn-lt"/>
                <a:cs typeface="+mn-lt"/>
              </a:rPr>
              <a:t> </a:t>
            </a:r>
            <a:endParaRPr lang="ko-KR" altLang="en-US" sz="1400" dirty="0">
              <a:ea typeface="맑은 고딕" panose="020B0503020000020004" pitchFamily="34" charset="-127"/>
              <a:cs typeface="+mn-lt"/>
            </a:endParaRPr>
          </a:p>
          <a:p>
            <a:r>
              <a:rPr lang="ko-KR" sz="1400" dirty="0">
                <a:ea typeface="+mn-lt"/>
                <a:cs typeface="+mn-lt"/>
              </a:rPr>
              <a:t>*</a:t>
            </a:r>
            <a:r>
              <a:rPr lang="ko-KR" sz="1400" dirty="0" err="1">
                <a:ea typeface="+mn-lt"/>
                <a:cs typeface="+mn-lt"/>
              </a:rPr>
              <a:t>http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packet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body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includes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json</a:t>
            </a:r>
            <a:r>
              <a:rPr lang="en-US" altLang="ko-KR" sz="1400" dirty="0">
                <a:ea typeface="+mn-lt"/>
                <a:cs typeface="+mn-lt"/>
              </a:rPr>
              <a:t>.</a:t>
            </a:r>
            <a:endParaRPr lang="ko-KR" altLang="en-US" sz="1400" dirty="0">
              <a:ea typeface="+mn-lt"/>
              <a:cs typeface="+mn-lt"/>
            </a:endParaRPr>
          </a:p>
          <a:p>
            <a:endParaRPr lang="ko-KR" sz="1400" dirty="0">
              <a:ea typeface="맑은 고딕"/>
            </a:endParaRPr>
          </a:p>
          <a:p>
            <a:r>
              <a:rPr lang="en-US" altLang="ko-KR" sz="1400" dirty="0">
                <a:ea typeface="맑은 고딕"/>
              </a:rPr>
              <a:t>2.</a:t>
            </a:r>
            <a:r>
              <a:rPr lang="ko-KR" altLang="en-US" sz="1400" dirty="0">
                <a:ea typeface="맑은 고딕"/>
              </a:rPr>
              <a:t> </a:t>
            </a:r>
            <a:r>
              <a:rPr lang="ko-KR" sz="1400" dirty="0" err="1">
                <a:ea typeface="+mn-lt"/>
                <a:cs typeface="+mn-lt"/>
              </a:rPr>
              <a:t>Create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Object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en-US" altLang="ko-KR" sz="1400" dirty="0">
                <a:ea typeface="+mn-lt"/>
                <a:cs typeface="+mn-lt"/>
              </a:rPr>
              <a:t>struct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based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on</a:t>
            </a:r>
            <a:r>
              <a:rPr lang="ko-KR" sz="1400" dirty="0">
                <a:ea typeface="+mn-lt"/>
                <a:cs typeface="+mn-lt"/>
              </a:rPr>
              <a:t> JSON </a:t>
            </a:r>
            <a:r>
              <a:rPr lang="ko-KR" sz="1400" dirty="0" err="1">
                <a:ea typeface="+mn-lt"/>
                <a:cs typeface="+mn-lt"/>
              </a:rPr>
              <a:t>value</a:t>
            </a:r>
            <a:r>
              <a:rPr lang="ko-KR" altLang="en-US" sz="1400" dirty="0">
                <a:ea typeface="+mn-lt"/>
                <a:cs typeface="+mn-lt"/>
              </a:rPr>
              <a:t> </a:t>
            </a:r>
            <a:r>
              <a:rPr lang="en-US" altLang="ko-KR" sz="1400" dirty="0">
                <a:latin typeface="Malgun Gothic"/>
                <a:ea typeface="+mn-lt"/>
                <a:cs typeface="+mn-lt"/>
              </a:rPr>
              <a:t>with </a:t>
            </a:r>
            <a:r>
              <a:rPr lang="en-US" altLang="ko-KR" sz="1400" dirty="0" err="1">
                <a:latin typeface="Malgun Gothic"/>
                <a:ea typeface="+mn-lt"/>
                <a:cs typeface="+mn-lt"/>
              </a:rPr>
              <a:t>json</a:t>
            </a:r>
            <a:r>
              <a:rPr lang="en-US" altLang="ko-KR" sz="1400" dirty="0">
                <a:latin typeface="Malgun Gothic"/>
                <a:ea typeface="+mn-lt"/>
                <a:cs typeface="+mn-lt"/>
              </a:rPr>
              <a:t> parser. </a:t>
            </a:r>
            <a:r>
              <a:rPr lang="ko-KR" sz="1400" dirty="0">
                <a:ea typeface="+mn-lt"/>
                <a:cs typeface="+mn-lt"/>
              </a:rPr>
              <a:t>and </a:t>
            </a:r>
            <a:r>
              <a:rPr lang="ko-KR" sz="1400" dirty="0" err="1">
                <a:ea typeface="+mn-lt"/>
                <a:cs typeface="+mn-lt"/>
              </a:rPr>
              <a:t>store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the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en-US" altLang="ko-KR" sz="1400" dirty="0">
                <a:ea typeface="+mn-lt"/>
                <a:cs typeface="+mn-lt"/>
              </a:rPr>
              <a:t>struct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as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a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pointer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en-US" altLang="ko-KR" sz="1400" dirty="0">
                <a:ea typeface="+mn-lt"/>
                <a:cs typeface="+mn-lt"/>
              </a:rPr>
              <a:t>format.</a:t>
            </a:r>
            <a:endParaRPr lang="en-US" altLang="ko-KR" sz="1400" dirty="0">
              <a:ea typeface="맑은 고딕"/>
            </a:endParaRPr>
          </a:p>
          <a:p>
            <a:endParaRPr lang="ko-KR" altLang="en-US" sz="1400" dirty="0">
              <a:ea typeface="맑은 고딕"/>
            </a:endParaRPr>
          </a:p>
          <a:p>
            <a:r>
              <a:rPr lang="ko-KR" altLang="en-US" sz="1400" dirty="0">
                <a:ea typeface="맑은 고딕"/>
              </a:rPr>
              <a:t>3. </a:t>
            </a:r>
            <a:r>
              <a:rPr lang="ko-KR" sz="1400" dirty="0" err="1">
                <a:ea typeface="+mn-lt"/>
                <a:cs typeface="+mn-lt"/>
              </a:rPr>
              <a:t>Store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object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struct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data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to</a:t>
            </a:r>
            <a:r>
              <a:rPr lang="ko-KR" sz="1400" dirty="0">
                <a:ea typeface="+mn-lt"/>
                <a:cs typeface="+mn-lt"/>
              </a:rPr>
              <a:t> DB.</a:t>
            </a:r>
          </a:p>
          <a:p>
            <a:endParaRPr lang="ko-KR" altLang="en-US" sz="1400" dirty="0">
              <a:ea typeface="맑은 고딕"/>
            </a:endParaRPr>
          </a:p>
          <a:p>
            <a:r>
              <a:rPr lang="ko-KR" altLang="en-US" sz="1400" dirty="0">
                <a:ea typeface="맑은 고딕"/>
              </a:rPr>
              <a:t>4. </a:t>
            </a:r>
            <a:r>
              <a:rPr lang="ko-KR" sz="1400" dirty="0" err="1">
                <a:ea typeface="+mn-lt"/>
                <a:cs typeface="+mn-lt"/>
              </a:rPr>
              <a:t>Create</a:t>
            </a:r>
            <a:r>
              <a:rPr lang="ko-KR" altLang="en-US" sz="1400" dirty="0">
                <a:ea typeface="+mn-lt"/>
                <a:cs typeface="+mn-lt"/>
              </a:rPr>
              <a:t> </a:t>
            </a:r>
            <a:r>
              <a:rPr lang="en-US" altLang="ko-KR" sz="1400" dirty="0">
                <a:ea typeface="+mn-lt"/>
                <a:cs typeface="+mn-lt"/>
              </a:rPr>
              <a:t>object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struct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from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stored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data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on</a:t>
            </a:r>
            <a:r>
              <a:rPr lang="ko-KR" sz="1400" dirty="0">
                <a:ea typeface="+mn-lt"/>
                <a:cs typeface="+mn-lt"/>
              </a:rPr>
              <a:t> DB.</a:t>
            </a:r>
          </a:p>
          <a:p>
            <a:endParaRPr lang="ko-KR" altLang="en-US" sz="1400" dirty="0">
              <a:ea typeface="맑은 고딕"/>
            </a:endParaRPr>
          </a:p>
          <a:p>
            <a:r>
              <a:rPr lang="ko-KR" altLang="en-US" sz="1400" dirty="0">
                <a:ea typeface="맑은 고딕"/>
              </a:rPr>
              <a:t>5. </a:t>
            </a:r>
            <a:r>
              <a:rPr lang="ko-KR" sz="1400" dirty="0" err="1">
                <a:ea typeface="+mn-lt"/>
                <a:cs typeface="+mn-lt"/>
              </a:rPr>
              <a:t>Create</a:t>
            </a:r>
            <a:r>
              <a:rPr lang="ko-KR" sz="1400" dirty="0">
                <a:ea typeface="+mn-lt"/>
                <a:cs typeface="+mn-lt"/>
              </a:rPr>
              <a:t> JSON </a:t>
            </a:r>
            <a:r>
              <a:rPr lang="ko-KR" sz="1400" dirty="0" err="1">
                <a:ea typeface="+mn-lt"/>
                <a:cs typeface="+mn-lt"/>
              </a:rPr>
              <a:t>from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object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struct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data</a:t>
            </a:r>
            <a:r>
              <a:rPr lang="ko-KR" sz="1400" dirty="0">
                <a:ea typeface="+mn-lt"/>
                <a:cs typeface="+mn-lt"/>
              </a:rPr>
              <a:t>.</a:t>
            </a:r>
          </a:p>
          <a:p>
            <a:endParaRPr lang="ko-KR" altLang="en-US" sz="1400" dirty="0">
              <a:ea typeface="맑은 고딕"/>
            </a:endParaRPr>
          </a:p>
          <a:p>
            <a:r>
              <a:rPr lang="ko-KR" altLang="en-US" sz="1400" dirty="0">
                <a:ea typeface="맑은 고딕"/>
              </a:rPr>
              <a:t>6. </a:t>
            </a:r>
            <a:r>
              <a:rPr lang="ko-KR" sz="1400" dirty="0">
                <a:ea typeface="+mn-lt"/>
                <a:cs typeface="+mn-lt"/>
              </a:rPr>
              <a:t>Server </a:t>
            </a:r>
            <a:r>
              <a:rPr lang="ko-KR" sz="1400" dirty="0" err="1">
                <a:ea typeface="+mn-lt"/>
                <a:cs typeface="+mn-lt"/>
              </a:rPr>
              <a:t>sends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http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response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to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the</a:t>
            </a:r>
            <a:r>
              <a:rPr lang="ko-KR" sz="1400" dirty="0">
                <a:ea typeface="+mn-lt"/>
                <a:cs typeface="+mn-lt"/>
              </a:rPr>
              <a:t> </a:t>
            </a:r>
            <a:r>
              <a:rPr lang="ko-KR" sz="1400" dirty="0" err="1">
                <a:ea typeface="+mn-lt"/>
                <a:cs typeface="+mn-lt"/>
              </a:rPr>
              <a:t>client</a:t>
            </a:r>
            <a:r>
              <a:rPr lang="ko-KR" sz="1400" dirty="0">
                <a:ea typeface="+mn-lt"/>
                <a:cs typeface="+mn-lt"/>
              </a:rPr>
              <a:t>.</a:t>
            </a:r>
          </a:p>
          <a:p>
            <a:endParaRPr lang="ko-KR" alt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03861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D56E-14AA-413F-ACBB-1BEE2E9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Tree for Index</a:t>
            </a:r>
            <a:endParaRPr lang="de-DE" dirty="0"/>
          </a:p>
        </p:txBody>
      </p:sp>
      <p:sp>
        <p:nvSpPr>
          <p:cNvPr id="22" name="직사각형 102">
            <a:extLst>
              <a:ext uri="{FF2B5EF4-FFF2-40B4-BE49-F238E27FC236}">
                <a16:creationId xmlns:a16="http://schemas.microsoft.com/office/drawing/2014/main" id="{69F019D3-4695-0B22-C3F2-5C335D5180E7}"/>
              </a:ext>
            </a:extLst>
          </p:cNvPr>
          <p:cNvSpPr/>
          <p:nvPr/>
        </p:nvSpPr>
        <p:spPr>
          <a:xfrm>
            <a:off x="4556369" y="2166417"/>
            <a:ext cx="1013113" cy="4935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타원 103">
            <a:extLst>
              <a:ext uri="{FF2B5EF4-FFF2-40B4-BE49-F238E27FC236}">
                <a16:creationId xmlns:a16="http://schemas.microsoft.com/office/drawing/2014/main" id="{83DE08BE-D11B-14C8-7E5A-DDBFB51FDA4F}"/>
              </a:ext>
            </a:extLst>
          </p:cNvPr>
          <p:cNvSpPr/>
          <p:nvPr/>
        </p:nvSpPr>
        <p:spPr>
          <a:xfrm>
            <a:off x="4777176" y="2335269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타원 104">
            <a:extLst>
              <a:ext uri="{FF2B5EF4-FFF2-40B4-BE49-F238E27FC236}">
                <a16:creationId xmlns:a16="http://schemas.microsoft.com/office/drawing/2014/main" id="{DEEACB04-7C0E-0F4B-5DC2-BFCF95A88D90}"/>
              </a:ext>
            </a:extLst>
          </p:cNvPr>
          <p:cNvSpPr/>
          <p:nvPr/>
        </p:nvSpPr>
        <p:spPr>
          <a:xfrm>
            <a:off x="5192811" y="2335268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직사각형 105">
            <a:extLst>
              <a:ext uri="{FF2B5EF4-FFF2-40B4-BE49-F238E27FC236}">
                <a16:creationId xmlns:a16="http://schemas.microsoft.com/office/drawing/2014/main" id="{D1CBA00B-6469-63AC-BC78-4D3C6B1AD9DF}"/>
              </a:ext>
            </a:extLst>
          </p:cNvPr>
          <p:cNvSpPr/>
          <p:nvPr/>
        </p:nvSpPr>
        <p:spPr>
          <a:xfrm>
            <a:off x="3110301" y="3118917"/>
            <a:ext cx="1013113" cy="4935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타원 106">
            <a:extLst>
              <a:ext uri="{FF2B5EF4-FFF2-40B4-BE49-F238E27FC236}">
                <a16:creationId xmlns:a16="http://schemas.microsoft.com/office/drawing/2014/main" id="{1EA85D45-753D-467A-766A-30BA94A56DB6}"/>
              </a:ext>
            </a:extLst>
          </p:cNvPr>
          <p:cNvSpPr/>
          <p:nvPr/>
        </p:nvSpPr>
        <p:spPr>
          <a:xfrm>
            <a:off x="3331107" y="3287769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타원 107">
            <a:extLst>
              <a:ext uri="{FF2B5EF4-FFF2-40B4-BE49-F238E27FC236}">
                <a16:creationId xmlns:a16="http://schemas.microsoft.com/office/drawing/2014/main" id="{BBB9A9C6-930A-CA86-F91F-40A2161FA6D2}"/>
              </a:ext>
            </a:extLst>
          </p:cNvPr>
          <p:cNvSpPr/>
          <p:nvPr/>
        </p:nvSpPr>
        <p:spPr>
          <a:xfrm>
            <a:off x="3746744" y="3287768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28" name="직선 화살표 연결선 108">
            <a:extLst>
              <a:ext uri="{FF2B5EF4-FFF2-40B4-BE49-F238E27FC236}">
                <a16:creationId xmlns:a16="http://schemas.microsoft.com/office/drawing/2014/main" id="{C826798A-BB94-7610-8544-1267F29CC526}"/>
              </a:ext>
            </a:extLst>
          </p:cNvPr>
          <p:cNvCxnSpPr/>
          <p:nvPr/>
        </p:nvCxnSpPr>
        <p:spPr>
          <a:xfrm flipH="1">
            <a:off x="3738951" y="2417532"/>
            <a:ext cx="1111828" cy="663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109">
            <a:extLst>
              <a:ext uri="{FF2B5EF4-FFF2-40B4-BE49-F238E27FC236}">
                <a16:creationId xmlns:a16="http://schemas.microsoft.com/office/drawing/2014/main" id="{0BB28A42-43CB-4045-5BA9-1B87E8ABAC74}"/>
              </a:ext>
            </a:extLst>
          </p:cNvPr>
          <p:cNvCxnSpPr>
            <a:cxnSpLocks/>
          </p:cNvCxnSpPr>
          <p:nvPr/>
        </p:nvCxnSpPr>
        <p:spPr>
          <a:xfrm flipV="1">
            <a:off x="3811688" y="3366567"/>
            <a:ext cx="637308" cy="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110">
            <a:extLst>
              <a:ext uri="{FF2B5EF4-FFF2-40B4-BE49-F238E27FC236}">
                <a16:creationId xmlns:a16="http://schemas.microsoft.com/office/drawing/2014/main" id="{A48A716E-00ED-1609-5BED-C4BD1DAB9D99}"/>
              </a:ext>
            </a:extLst>
          </p:cNvPr>
          <p:cNvSpPr/>
          <p:nvPr/>
        </p:nvSpPr>
        <p:spPr>
          <a:xfrm>
            <a:off x="4478436" y="3110257"/>
            <a:ext cx="1013113" cy="4935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1" name="타원 111">
            <a:extLst>
              <a:ext uri="{FF2B5EF4-FFF2-40B4-BE49-F238E27FC236}">
                <a16:creationId xmlns:a16="http://schemas.microsoft.com/office/drawing/2014/main" id="{7DDA3134-636D-FEC6-58FC-2DB36D5E880E}"/>
              </a:ext>
            </a:extLst>
          </p:cNvPr>
          <p:cNvSpPr/>
          <p:nvPr/>
        </p:nvSpPr>
        <p:spPr>
          <a:xfrm>
            <a:off x="4699244" y="3279109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타원 112">
            <a:extLst>
              <a:ext uri="{FF2B5EF4-FFF2-40B4-BE49-F238E27FC236}">
                <a16:creationId xmlns:a16="http://schemas.microsoft.com/office/drawing/2014/main" id="{D6860A13-106C-ECA9-0571-BED95196521B}"/>
              </a:ext>
            </a:extLst>
          </p:cNvPr>
          <p:cNvSpPr/>
          <p:nvPr/>
        </p:nvSpPr>
        <p:spPr>
          <a:xfrm>
            <a:off x="5114880" y="3279108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33" name="직선 화살표 연결선 113">
            <a:extLst>
              <a:ext uri="{FF2B5EF4-FFF2-40B4-BE49-F238E27FC236}">
                <a16:creationId xmlns:a16="http://schemas.microsoft.com/office/drawing/2014/main" id="{23C455F1-E68E-38D5-6869-334352D6C24F}"/>
              </a:ext>
            </a:extLst>
          </p:cNvPr>
          <p:cNvCxnSpPr>
            <a:cxnSpLocks/>
          </p:cNvCxnSpPr>
          <p:nvPr/>
        </p:nvCxnSpPr>
        <p:spPr>
          <a:xfrm flipV="1">
            <a:off x="5179824" y="3357907"/>
            <a:ext cx="637308" cy="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114">
            <a:extLst>
              <a:ext uri="{FF2B5EF4-FFF2-40B4-BE49-F238E27FC236}">
                <a16:creationId xmlns:a16="http://schemas.microsoft.com/office/drawing/2014/main" id="{A82EAC95-4C41-A087-4AAC-13144F134A00}"/>
              </a:ext>
            </a:extLst>
          </p:cNvPr>
          <p:cNvSpPr/>
          <p:nvPr/>
        </p:nvSpPr>
        <p:spPr>
          <a:xfrm>
            <a:off x="5889869" y="3101599"/>
            <a:ext cx="1013113" cy="4935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타원 115">
            <a:extLst>
              <a:ext uri="{FF2B5EF4-FFF2-40B4-BE49-F238E27FC236}">
                <a16:creationId xmlns:a16="http://schemas.microsoft.com/office/drawing/2014/main" id="{22A36177-CB8E-ED44-DF5C-7AC75D01BCC3}"/>
              </a:ext>
            </a:extLst>
          </p:cNvPr>
          <p:cNvSpPr/>
          <p:nvPr/>
        </p:nvSpPr>
        <p:spPr>
          <a:xfrm>
            <a:off x="6110676" y="3270451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타원 116">
            <a:extLst>
              <a:ext uri="{FF2B5EF4-FFF2-40B4-BE49-F238E27FC236}">
                <a16:creationId xmlns:a16="http://schemas.microsoft.com/office/drawing/2014/main" id="{38E8DDAE-09DA-761C-C0FA-5DAA7940A59A}"/>
              </a:ext>
            </a:extLst>
          </p:cNvPr>
          <p:cNvSpPr/>
          <p:nvPr/>
        </p:nvSpPr>
        <p:spPr>
          <a:xfrm>
            <a:off x="6526311" y="3270450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37" name="직선 화살표 연결선 117">
            <a:extLst>
              <a:ext uri="{FF2B5EF4-FFF2-40B4-BE49-F238E27FC236}">
                <a16:creationId xmlns:a16="http://schemas.microsoft.com/office/drawing/2014/main" id="{3B18A2AB-2844-C713-E45B-467EF922DE0A}"/>
              </a:ext>
            </a:extLst>
          </p:cNvPr>
          <p:cNvCxnSpPr>
            <a:cxnSpLocks/>
          </p:cNvCxnSpPr>
          <p:nvPr/>
        </p:nvCxnSpPr>
        <p:spPr>
          <a:xfrm flipV="1">
            <a:off x="6591256" y="3349249"/>
            <a:ext cx="637308" cy="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118">
            <a:extLst>
              <a:ext uri="{FF2B5EF4-FFF2-40B4-BE49-F238E27FC236}">
                <a16:creationId xmlns:a16="http://schemas.microsoft.com/office/drawing/2014/main" id="{1FE8CEEB-FD10-7FC1-7E5E-9499535D2630}"/>
              </a:ext>
            </a:extLst>
          </p:cNvPr>
          <p:cNvSpPr/>
          <p:nvPr/>
        </p:nvSpPr>
        <p:spPr>
          <a:xfrm>
            <a:off x="7266664" y="3084280"/>
            <a:ext cx="1013113" cy="4935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9" name="타원 119">
            <a:extLst>
              <a:ext uri="{FF2B5EF4-FFF2-40B4-BE49-F238E27FC236}">
                <a16:creationId xmlns:a16="http://schemas.microsoft.com/office/drawing/2014/main" id="{AA761FFC-0717-5AAE-FFC7-77E63C6B372A}"/>
              </a:ext>
            </a:extLst>
          </p:cNvPr>
          <p:cNvSpPr/>
          <p:nvPr/>
        </p:nvSpPr>
        <p:spPr>
          <a:xfrm>
            <a:off x="7487471" y="3253132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0" name="타원 120">
            <a:extLst>
              <a:ext uri="{FF2B5EF4-FFF2-40B4-BE49-F238E27FC236}">
                <a16:creationId xmlns:a16="http://schemas.microsoft.com/office/drawing/2014/main" id="{95DBFE37-2F0F-9FB6-68A1-17201AAA441C}"/>
              </a:ext>
            </a:extLst>
          </p:cNvPr>
          <p:cNvSpPr/>
          <p:nvPr/>
        </p:nvSpPr>
        <p:spPr>
          <a:xfrm>
            <a:off x="7903107" y="3253131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41" name="직선 화살표 연결선 121">
            <a:extLst>
              <a:ext uri="{FF2B5EF4-FFF2-40B4-BE49-F238E27FC236}">
                <a16:creationId xmlns:a16="http://schemas.microsoft.com/office/drawing/2014/main" id="{E55055C2-78FA-B585-4E5F-544ECBE2FD65}"/>
              </a:ext>
            </a:extLst>
          </p:cNvPr>
          <p:cNvCxnSpPr>
            <a:cxnSpLocks/>
          </p:cNvCxnSpPr>
          <p:nvPr/>
        </p:nvCxnSpPr>
        <p:spPr>
          <a:xfrm flipV="1">
            <a:off x="7968051" y="3331930"/>
            <a:ext cx="637308" cy="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23">
            <a:extLst>
              <a:ext uri="{FF2B5EF4-FFF2-40B4-BE49-F238E27FC236}">
                <a16:creationId xmlns:a16="http://schemas.microsoft.com/office/drawing/2014/main" id="{AA9A676D-73C0-DE75-7C22-EE99FC333C18}"/>
              </a:ext>
            </a:extLst>
          </p:cNvPr>
          <p:cNvSpPr txBox="1"/>
          <p:nvPr/>
        </p:nvSpPr>
        <p:spPr>
          <a:xfrm>
            <a:off x="8610600" y="3200311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ea typeface="Microsoft GothicNeo Light"/>
                <a:cs typeface="Microsoft GothicNeo Light"/>
              </a:rPr>
              <a:t>NULL</a:t>
            </a:r>
          </a:p>
        </p:txBody>
      </p:sp>
      <p:cxnSp>
        <p:nvCxnSpPr>
          <p:cNvPr id="43" name="직선 화살표 연결선 123">
            <a:extLst>
              <a:ext uri="{FF2B5EF4-FFF2-40B4-BE49-F238E27FC236}">
                <a16:creationId xmlns:a16="http://schemas.microsoft.com/office/drawing/2014/main" id="{73F9A6EC-B0F8-7E5B-8AD0-37BB7930354E}"/>
              </a:ext>
            </a:extLst>
          </p:cNvPr>
          <p:cNvCxnSpPr>
            <a:cxnSpLocks/>
          </p:cNvCxnSpPr>
          <p:nvPr/>
        </p:nvCxnSpPr>
        <p:spPr>
          <a:xfrm flipV="1">
            <a:off x="5301050" y="2396748"/>
            <a:ext cx="637308" cy="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5">
            <a:extLst>
              <a:ext uri="{FF2B5EF4-FFF2-40B4-BE49-F238E27FC236}">
                <a16:creationId xmlns:a16="http://schemas.microsoft.com/office/drawing/2014/main" id="{7AD738D8-BA2F-C64C-3BE1-5C1D12167B5C}"/>
              </a:ext>
            </a:extLst>
          </p:cNvPr>
          <p:cNvSpPr txBox="1"/>
          <p:nvPr/>
        </p:nvSpPr>
        <p:spPr>
          <a:xfrm>
            <a:off x="5927839" y="2273788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ea typeface="Microsoft GothicNeo Light"/>
                <a:cs typeface="Microsoft GothicNeo Light"/>
              </a:rPr>
              <a:t>NULL</a:t>
            </a:r>
          </a:p>
        </p:txBody>
      </p:sp>
      <p:sp>
        <p:nvSpPr>
          <p:cNvPr id="45" name="타원 125">
            <a:extLst>
              <a:ext uri="{FF2B5EF4-FFF2-40B4-BE49-F238E27FC236}">
                <a16:creationId xmlns:a16="http://schemas.microsoft.com/office/drawing/2014/main" id="{736FE35E-3AFE-2770-333C-E1044A5CAE8E}"/>
              </a:ext>
            </a:extLst>
          </p:cNvPr>
          <p:cNvSpPr/>
          <p:nvPr/>
        </p:nvSpPr>
        <p:spPr>
          <a:xfrm>
            <a:off x="1833084" y="4300882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6" name="직사각형 126">
            <a:extLst>
              <a:ext uri="{FF2B5EF4-FFF2-40B4-BE49-F238E27FC236}">
                <a16:creationId xmlns:a16="http://schemas.microsoft.com/office/drawing/2014/main" id="{7195564E-0D47-A789-9479-D3C5C5595564}"/>
              </a:ext>
            </a:extLst>
          </p:cNvPr>
          <p:cNvSpPr/>
          <p:nvPr/>
        </p:nvSpPr>
        <p:spPr>
          <a:xfrm>
            <a:off x="235482" y="4149348"/>
            <a:ext cx="1013113" cy="4935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7" name="타원 127">
            <a:extLst>
              <a:ext uri="{FF2B5EF4-FFF2-40B4-BE49-F238E27FC236}">
                <a16:creationId xmlns:a16="http://schemas.microsoft.com/office/drawing/2014/main" id="{7229D537-9445-357D-5F30-787B312CD3A9}"/>
              </a:ext>
            </a:extLst>
          </p:cNvPr>
          <p:cNvSpPr/>
          <p:nvPr/>
        </p:nvSpPr>
        <p:spPr>
          <a:xfrm>
            <a:off x="456289" y="4318200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8" name="타원 128">
            <a:extLst>
              <a:ext uri="{FF2B5EF4-FFF2-40B4-BE49-F238E27FC236}">
                <a16:creationId xmlns:a16="http://schemas.microsoft.com/office/drawing/2014/main" id="{9D790668-F3CD-E4A3-56A4-E0042917C6D6}"/>
              </a:ext>
            </a:extLst>
          </p:cNvPr>
          <p:cNvSpPr/>
          <p:nvPr/>
        </p:nvSpPr>
        <p:spPr>
          <a:xfrm>
            <a:off x="871925" y="4318199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49" name="직선 화살표 연결선 129">
            <a:extLst>
              <a:ext uri="{FF2B5EF4-FFF2-40B4-BE49-F238E27FC236}">
                <a16:creationId xmlns:a16="http://schemas.microsoft.com/office/drawing/2014/main" id="{02D3A0A8-E9EF-22B7-814B-E2DE31034A6B}"/>
              </a:ext>
            </a:extLst>
          </p:cNvPr>
          <p:cNvCxnSpPr>
            <a:cxnSpLocks/>
          </p:cNvCxnSpPr>
          <p:nvPr/>
        </p:nvCxnSpPr>
        <p:spPr>
          <a:xfrm flipH="1">
            <a:off x="786202" y="3361372"/>
            <a:ext cx="2635826" cy="715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130">
            <a:extLst>
              <a:ext uri="{FF2B5EF4-FFF2-40B4-BE49-F238E27FC236}">
                <a16:creationId xmlns:a16="http://schemas.microsoft.com/office/drawing/2014/main" id="{1861BF5E-8098-EC83-5540-46EF4C44639D}"/>
              </a:ext>
            </a:extLst>
          </p:cNvPr>
          <p:cNvCxnSpPr>
            <a:cxnSpLocks/>
          </p:cNvCxnSpPr>
          <p:nvPr/>
        </p:nvCxnSpPr>
        <p:spPr>
          <a:xfrm flipV="1">
            <a:off x="936869" y="4396998"/>
            <a:ext cx="637308" cy="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131">
            <a:extLst>
              <a:ext uri="{FF2B5EF4-FFF2-40B4-BE49-F238E27FC236}">
                <a16:creationId xmlns:a16="http://schemas.microsoft.com/office/drawing/2014/main" id="{CA0525E6-2D30-D741-33C2-F97AF65B68EF}"/>
              </a:ext>
            </a:extLst>
          </p:cNvPr>
          <p:cNvSpPr/>
          <p:nvPr/>
        </p:nvSpPr>
        <p:spPr>
          <a:xfrm>
            <a:off x="1603618" y="4140688"/>
            <a:ext cx="1013113" cy="4935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2" name="타원 132">
            <a:extLst>
              <a:ext uri="{FF2B5EF4-FFF2-40B4-BE49-F238E27FC236}">
                <a16:creationId xmlns:a16="http://schemas.microsoft.com/office/drawing/2014/main" id="{C1ED9656-C056-4A7F-95EA-1B9FF7A2070E}"/>
              </a:ext>
            </a:extLst>
          </p:cNvPr>
          <p:cNvSpPr/>
          <p:nvPr/>
        </p:nvSpPr>
        <p:spPr>
          <a:xfrm>
            <a:off x="2240061" y="4309539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53" name="직선 화살표 연결선 133">
            <a:extLst>
              <a:ext uri="{FF2B5EF4-FFF2-40B4-BE49-F238E27FC236}">
                <a16:creationId xmlns:a16="http://schemas.microsoft.com/office/drawing/2014/main" id="{62EF797B-6C24-4963-095A-8150CC15D008}"/>
              </a:ext>
            </a:extLst>
          </p:cNvPr>
          <p:cNvCxnSpPr>
            <a:cxnSpLocks/>
          </p:cNvCxnSpPr>
          <p:nvPr/>
        </p:nvCxnSpPr>
        <p:spPr>
          <a:xfrm flipV="1">
            <a:off x="2305005" y="4388338"/>
            <a:ext cx="637308" cy="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35">
            <a:extLst>
              <a:ext uri="{FF2B5EF4-FFF2-40B4-BE49-F238E27FC236}">
                <a16:creationId xmlns:a16="http://schemas.microsoft.com/office/drawing/2014/main" id="{1F3C0043-C206-2F05-CA1A-7817E1E02216}"/>
              </a:ext>
            </a:extLst>
          </p:cNvPr>
          <p:cNvSpPr txBox="1"/>
          <p:nvPr/>
        </p:nvSpPr>
        <p:spPr>
          <a:xfrm>
            <a:off x="2947553" y="4248694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ea typeface="Microsoft GothicNeo Light"/>
                <a:cs typeface="Microsoft GothicNeo Light"/>
              </a:rPr>
              <a:t>NULL</a:t>
            </a:r>
          </a:p>
        </p:txBody>
      </p:sp>
      <p:sp>
        <p:nvSpPr>
          <p:cNvPr id="55" name="타원 135">
            <a:extLst>
              <a:ext uri="{FF2B5EF4-FFF2-40B4-BE49-F238E27FC236}">
                <a16:creationId xmlns:a16="http://schemas.microsoft.com/office/drawing/2014/main" id="{C6B07273-D6DA-5120-A52E-D560DD7E2CC6}"/>
              </a:ext>
            </a:extLst>
          </p:cNvPr>
          <p:cNvSpPr/>
          <p:nvPr/>
        </p:nvSpPr>
        <p:spPr>
          <a:xfrm>
            <a:off x="4292265" y="4309541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6" name="직사각형 136">
            <a:extLst>
              <a:ext uri="{FF2B5EF4-FFF2-40B4-BE49-F238E27FC236}">
                <a16:creationId xmlns:a16="http://schemas.microsoft.com/office/drawing/2014/main" id="{3918B885-3DDD-058B-76BD-898A3E65D919}"/>
              </a:ext>
            </a:extLst>
          </p:cNvPr>
          <p:cNvSpPr/>
          <p:nvPr/>
        </p:nvSpPr>
        <p:spPr>
          <a:xfrm>
            <a:off x="4062799" y="4149347"/>
            <a:ext cx="1013113" cy="4935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7" name="타원 137">
            <a:extLst>
              <a:ext uri="{FF2B5EF4-FFF2-40B4-BE49-F238E27FC236}">
                <a16:creationId xmlns:a16="http://schemas.microsoft.com/office/drawing/2014/main" id="{C92143E5-B9C7-829B-BC49-F64C6455B2E6}"/>
              </a:ext>
            </a:extLst>
          </p:cNvPr>
          <p:cNvSpPr/>
          <p:nvPr/>
        </p:nvSpPr>
        <p:spPr>
          <a:xfrm>
            <a:off x="4699242" y="4318198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58" name="직선 화살표 연결선 138">
            <a:extLst>
              <a:ext uri="{FF2B5EF4-FFF2-40B4-BE49-F238E27FC236}">
                <a16:creationId xmlns:a16="http://schemas.microsoft.com/office/drawing/2014/main" id="{0DA321D3-D281-CE0B-E7CF-9C7277B8743C}"/>
              </a:ext>
            </a:extLst>
          </p:cNvPr>
          <p:cNvCxnSpPr>
            <a:cxnSpLocks/>
          </p:cNvCxnSpPr>
          <p:nvPr/>
        </p:nvCxnSpPr>
        <p:spPr>
          <a:xfrm flipV="1">
            <a:off x="4764186" y="4396997"/>
            <a:ext cx="637308" cy="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40">
            <a:extLst>
              <a:ext uri="{FF2B5EF4-FFF2-40B4-BE49-F238E27FC236}">
                <a16:creationId xmlns:a16="http://schemas.microsoft.com/office/drawing/2014/main" id="{3A1C14C8-A33A-7AA6-6D98-B6106F33F730}"/>
              </a:ext>
            </a:extLst>
          </p:cNvPr>
          <p:cNvSpPr txBox="1"/>
          <p:nvPr/>
        </p:nvSpPr>
        <p:spPr>
          <a:xfrm>
            <a:off x="5406735" y="4266645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ea typeface="Microsoft GothicNeo Light"/>
                <a:cs typeface="Microsoft GothicNeo Light"/>
              </a:rPr>
              <a:t>NULL</a:t>
            </a:r>
          </a:p>
        </p:txBody>
      </p:sp>
      <p:cxnSp>
        <p:nvCxnSpPr>
          <p:cNvPr id="60" name="직선 화살표 연결선 140">
            <a:extLst>
              <a:ext uri="{FF2B5EF4-FFF2-40B4-BE49-F238E27FC236}">
                <a16:creationId xmlns:a16="http://schemas.microsoft.com/office/drawing/2014/main" id="{9929B196-E940-6F91-B39E-3A28A8A804EE}"/>
              </a:ext>
            </a:extLst>
          </p:cNvPr>
          <p:cNvCxnSpPr>
            <a:cxnSpLocks/>
          </p:cNvCxnSpPr>
          <p:nvPr/>
        </p:nvCxnSpPr>
        <p:spPr>
          <a:xfrm flipH="1">
            <a:off x="4587540" y="3413326"/>
            <a:ext cx="193963" cy="6546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타원 141">
            <a:extLst>
              <a:ext uri="{FF2B5EF4-FFF2-40B4-BE49-F238E27FC236}">
                <a16:creationId xmlns:a16="http://schemas.microsoft.com/office/drawing/2014/main" id="{A9548635-D854-45D0-CF27-018D75E50BC5}"/>
              </a:ext>
            </a:extLst>
          </p:cNvPr>
          <p:cNvSpPr/>
          <p:nvPr/>
        </p:nvSpPr>
        <p:spPr>
          <a:xfrm>
            <a:off x="6491673" y="4274904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2" name="직사각형 142">
            <a:extLst>
              <a:ext uri="{FF2B5EF4-FFF2-40B4-BE49-F238E27FC236}">
                <a16:creationId xmlns:a16="http://schemas.microsoft.com/office/drawing/2014/main" id="{FCEDE2B8-AF0D-9A4F-79D5-399B1F25020D}"/>
              </a:ext>
            </a:extLst>
          </p:cNvPr>
          <p:cNvSpPr/>
          <p:nvPr/>
        </p:nvSpPr>
        <p:spPr>
          <a:xfrm>
            <a:off x="6262207" y="4114710"/>
            <a:ext cx="1013113" cy="4935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3" name="타원 143">
            <a:extLst>
              <a:ext uri="{FF2B5EF4-FFF2-40B4-BE49-F238E27FC236}">
                <a16:creationId xmlns:a16="http://schemas.microsoft.com/office/drawing/2014/main" id="{3F7CB5D1-3FC5-2C83-F582-5A8E6BF1AAF5}"/>
              </a:ext>
            </a:extLst>
          </p:cNvPr>
          <p:cNvSpPr/>
          <p:nvPr/>
        </p:nvSpPr>
        <p:spPr>
          <a:xfrm>
            <a:off x="6898650" y="4283561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64" name="직선 화살표 연결선 144">
            <a:extLst>
              <a:ext uri="{FF2B5EF4-FFF2-40B4-BE49-F238E27FC236}">
                <a16:creationId xmlns:a16="http://schemas.microsoft.com/office/drawing/2014/main" id="{DCF8A8B2-BC33-B1A6-98A4-360571C39E53}"/>
              </a:ext>
            </a:extLst>
          </p:cNvPr>
          <p:cNvCxnSpPr>
            <a:cxnSpLocks/>
          </p:cNvCxnSpPr>
          <p:nvPr/>
        </p:nvCxnSpPr>
        <p:spPr>
          <a:xfrm flipV="1">
            <a:off x="6963594" y="4362360"/>
            <a:ext cx="637308" cy="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46">
            <a:extLst>
              <a:ext uri="{FF2B5EF4-FFF2-40B4-BE49-F238E27FC236}">
                <a16:creationId xmlns:a16="http://schemas.microsoft.com/office/drawing/2014/main" id="{A3778C71-B9A4-BECE-E970-FF5B687881CB}"/>
              </a:ext>
            </a:extLst>
          </p:cNvPr>
          <p:cNvSpPr txBox="1"/>
          <p:nvPr/>
        </p:nvSpPr>
        <p:spPr>
          <a:xfrm>
            <a:off x="7606143" y="4222716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ea typeface="Microsoft GothicNeo Light"/>
                <a:cs typeface="Microsoft GothicNeo Light"/>
              </a:rPr>
              <a:t>NULL</a:t>
            </a:r>
          </a:p>
        </p:txBody>
      </p:sp>
      <p:cxnSp>
        <p:nvCxnSpPr>
          <p:cNvPr id="66" name="직선 화살표 연결선 146">
            <a:extLst>
              <a:ext uri="{FF2B5EF4-FFF2-40B4-BE49-F238E27FC236}">
                <a16:creationId xmlns:a16="http://schemas.microsoft.com/office/drawing/2014/main" id="{7DA15A82-92E9-C807-B7FF-2B808309388B}"/>
              </a:ext>
            </a:extLst>
          </p:cNvPr>
          <p:cNvCxnSpPr>
            <a:cxnSpLocks/>
          </p:cNvCxnSpPr>
          <p:nvPr/>
        </p:nvCxnSpPr>
        <p:spPr>
          <a:xfrm>
            <a:off x="6210254" y="3378689"/>
            <a:ext cx="524741" cy="6719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타원 147">
            <a:extLst>
              <a:ext uri="{FF2B5EF4-FFF2-40B4-BE49-F238E27FC236}">
                <a16:creationId xmlns:a16="http://schemas.microsoft.com/office/drawing/2014/main" id="{F8776321-C54C-BD1E-A31A-34C3604CCC84}"/>
              </a:ext>
            </a:extLst>
          </p:cNvPr>
          <p:cNvSpPr/>
          <p:nvPr/>
        </p:nvSpPr>
        <p:spPr>
          <a:xfrm>
            <a:off x="10015924" y="4240268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8" name="직사각형 148">
            <a:extLst>
              <a:ext uri="{FF2B5EF4-FFF2-40B4-BE49-F238E27FC236}">
                <a16:creationId xmlns:a16="http://schemas.microsoft.com/office/drawing/2014/main" id="{708E9155-E4B2-0B1F-3D91-2F0C932D1A48}"/>
              </a:ext>
            </a:extLst>
          </p:cNvPr>
          <p:cNvSpPr/>
          <p:nvPr/>
        </p:nvSpPr>
        <p:spPr>
          <a:xfrm>
            <a:off x="8418322" y="4088734"/>
            <a:ext cx="1013113" cy="4935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9" name="타원 149">
            <a:extLst>
              <a:ext uri="{FF2B5EF4-FFF2-40B4-BE49-F238E27FC236}">
                <a16:creationId xmlns:a16="http://schemas.microsoft.com/office/drawing/2014/main" id="{3885B305-ECD1-96A7-DC2B-770303003057}"/>
              </a:ext>
            </a:extLst>
          </p:cNvPr>
          <p:cNvSpPr/>
          <p:nvPr/>
        </p:nvSpPr>
        <p:spPr>
          <a:xfrm>
            <a:off x="8639129" y="4257586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0" name="타원 150">
            <a:extLst>
              <a:ext uri="{FF2B5EF4-FFF2-40B4-BE49-F238E27FC236}">
                <a16:creationId xmlns:a16="http://schemas.microsoft.com/office/drawing/2014/main" id="{5AC39B2D-DEE1-CA16-C34C-8B3F645FF986}"/>
              </a:ext>
            </a:extLst>
          </p:cNvPr>
          <p:cNvSpPr/>
          <p:nvPr/>
        </p:nvSpPr>
        <p:spPr>
          <a:xfrm>
            <a:off x="9054765" y="4257585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71" name="직선 화살표 연결선 151">
            <a:extLst>
              <a:ext uri="{FF2B5EF4-FFF2-40B4-BE49-F238E27FC236}">
                <a16:creationId xmlns:a16="http://schemas.microsoft.com/office/drawing/2014/main" id="{642D2131-9C19-BC73-374C-0F8C67E4879B}"/>
              </a:ext>
            </a:extLst>
          </p:cNvPr>
          <p:cNvCxnSpPr>
            <a:cxnSpLocks/>
          </p:cNvCxnSpPr>
          <p:nvPr/>
        </p:nvCxnSpPr>
        <p:spPr>
          <a:xfrm flipV="1">
            <a:off x="9119709" y="4336384"/>
            <a:ext cx="637308" cy="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직사각형 152">
            <a:extLst>
              <a:ext uri="{FF2B5EF4-FFF2-40B4-BE49-F238E27FC236}">
                <a16:creationId xmlns:a16="http://schemas.microsoft.com/office/drawing/2014/main" id="{35D86873-3986-BE50-AFC3-F26F1FE971F5}"/>
              </a:ext>
            </a:extLst>
          </p:cNvPr>
          <p:cNvSpPr/>
          <p:nvPr/>
        </p:nvSpPr>
        <p:spPr>
          <a:xfrm>
            <a:off x="9786457" y="4080074"/>
            <a:ext cx="1013113" cy="4935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3" name="타원 153">
            <a:extLst>
              <a:ext uri="{FF2B5EF4-FFF2-40B4-BE49-F238E27FC236}">
                <a16:creationId xmlns:a16="http://schemas.microsoft.com/office/drawing/2014/main" id="{3CA314C8-4846-7926-BC85-030AD3940763}"/>
              </a:ext>
            </a:extLst>
          </p:cNvPr>
          <p:cNvSpPr/>
          <p:nvPr/>
        </p:nvSpPr>
        <p:spPr>
          <a:xfrm>
            <a:off x="10422901" y="4248925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74" name="직선 화살표 연결선 154">
            <a:extLst>
              <a:ext uri="{FF2B5EF4-FFF2-40B4-BE49-F238E27FC236}">
                <a16:creationId xmlns:a16="http://schemas.microsoft.com/office/drawing/2014/main" id="{62E1FBF3-83A1-1DB2-BC62-D46A37BECF7E}"/>
              </a:ext>
            </a:extLst>
          </p:cNvPr>
          <p:cNvCxnSpPr>
            <a:cxnSpLocks/>
          </p:cNvCxnSpPr>
          <p:nvPr/>
        </p:nvCxnSpPr>
        <p:spPr>
          <a:xfrm flipV="1">
            <a:off x="10487845" y="4327724"/>
            <a:ext cx="637308" cy="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155">
            <a:extLst>
              <a:ext uri="{FF2B5EF4-FFF2-40B4-BE49-F238E27FC236}">
                <a16:creationId xmlns:a16="http://schemas.microsoft.com/office/drawing/2014/main" id="{F6FF206C-E71D-19A0-1F0E-313CA39829D5}"/>
              </a:ext>
            </a:extLst>
          </p:cNvPr>
          <p:cNvCxnSpPr>
            <a:cxnSpLocks/>
          </p:cNvCxnSpPr>
          <p:nvPr/>
        </p:nvCxnSpPr>
        <p:spPr>
          <a:xfrm>
            <a:off x="7552413" y="3326734"/>
            <a:ext cx="1347354" cy="715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타원 156">
            <a:extLst>
              <a:ext uri="{FF2B5EF4-FFF2-40B4-BE49-F238E27FC236}">
                <a16:creationId xmlns:a16="http://schemas.microsoft.com/office/drawing/2014/main" id="{D2814912-B40D-128F-A8AB-166E43951609}"/>
              </a:ext>
            </a:extLst>
          </p:cNvPr>
          <p:cNvSpPr/>
          <p:nvPr/>
        </p:nvSpPr>
        <p:spPr>
          <a:xfrm>
            <a:off x="1391469" y="5296677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7" name="직사각형 157">
            <a:extLst>
              <a:ext uri="{FF2B5EF4-FFF2-40B4-BE49-F238E27FC236}">
                <a16:creationId xmlns:a16="http://schemas.microsoft.com/office/drawing/2014/main" id="{DD4CCF8B-EB92-CE25-3E9C-E9D1A629D6BF}"/>
              </a:ext>
            </a:extLst>
          </p:cNvPr>
          <p:cNvSpPr/>
          <p:nvPr/>
        </p:nvSpPr>
        <p:spPr>
          <a:xfrm>
            <a:off x="1162003" y="5136483"/>
            <a:ext cx="1013113" cy="4935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8" name="타원 158">
            <a:extLst>
              <a:ext uri="{FF2B5EF4-FFF2-40B4-BE49-F238E27FC236}">
                <a16:creationId xmlns:a16="http://schemas.microsoft.com/office/drawing/2014/main" id="{F7895625-ADA7-C996-9869-EFC9484728A6}"/>
              </a:ext>
            </a:extLst>
          </p:cNvPr>
          <p:cNvSpPr/>
          <p:nvPr/>
        </p:nvSpPr>
        <p:spPr>
          <a:xfrm>
            <a:off x="1798446" y="5305334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79" name="직선 화살표 연결선 159">
            <a:extLst>
              <a:ext uri="{FF2B5EF4-FFF2-40B4-BE49-F238E27FC236}">
                <a16:creationId xmlns:a16="http://schemas.microsoft.com/office/drawing/2014/main" id="{5FCA8F2E-D442-94AE-D669-A7FA63E79D2E}"/>
              </a:ext>
            </a:extLst>
          </p:cNvPr>
          <p:cNvCxnSpPr>
            <a:cxnSpLocks/>
          </p:cNvCxnSpPr>
          <p:nvPr/>
        </p:nvCxnSpPr>
        <p:spPr>
          <a:xfrm flipV="1">
            <a:off x="1863390" y="5384133"/>
            <a:ext cx="637308" cy="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62">
            <a:extLst>
              <a:ext uri="{FF2B5EF4-FFF2-40B4-BE49-F238E27FC236}">
                <a16:creationId xmlns:a16="http://schemas.microsoft.com/office/drawing/2014/main" id="{0C6A28FD-2294-302D-4A3D-930764CED3E6}"/>
              </a:ext>
            </a:extLst>
          </p:cNvPr>
          <p:cNvSpPr txBox="1"/>
          <p:nvPr/>
        </p:nvSpPr>
        <p:spPr>
          <a:xfrm>
            <a:off x="2505939" y="5253781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ea typeface="Microsoft GothicNeo Light"/>
                <a:cs typeface="Microsoft GothicNeo Light"/>
              </a:rPr>
              <a:t>NULL</a:t>
            </a:r>
          </a:p>
        </p:txBody>
      </p:sp>
      <p:cxnSp>
        <p:nvCxnSpPr>
          <p:cNvPr id="81" name="직선 화살표 연결선 161">
            <a:extLst>
              <a:ext uri="{FF2B5EF4-FFF2-40B4-BE49-F238E27FC236}">
                <a16:creationId xmlns:a16="http://schemas.microsoft.com/office/drawing/2014/main" id="{A04A5A02-F18E-D916-3A63-EFA0E0294954}"/>
              </a:ext>
            </a:extLst>
          </p:cNvPr>
          <p:cNvCxnSpPr>
            <a:cxnSpLocks/>
          </p:cNvCxnSpPr>
          <p:nvPr/>
        </p:nvCxnSpPr>
        <p:spPr>
          <a:xfrm flipH="1">
            <a:off x="1686745" y="4400462"/>
            <a:ext cx="193963" cy="6546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타원 162">
            <a:extLst>
              <a:ext uri="{FF2B5EF4-FFF2-40B4-BE49-F238E27FC236}">
                <a16:creationId xmlns:a16="http://schemas.microsoft.com/office/drawing/2014/main" id="{12F1CFBF-FEFA-55D3-D718-E33E072FAF77}"/>
              </a:ext>
            </a:extLst>
          </p:cNvPr>
          <p:cNvSpPr/>
          <p:nvPr/>
        </p:nvSpPr>
        <p:spPr>
          <a:xfrm>
            <a:off x="3876629" y="5270700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3" name="직사각형 163">
            <a:extLst>
              <a:ext uri="{FF2B5EF4-FFF2-40B4-BE49-F238E27FC236}">
                <a16:creationId xmlns:a16="http://schemas.microsoft.com/office/drawing/2014/main" id="{15C3F059-C3B5-2562-3A97-32EFC9C31E2F}"/>
              </a:ext>
            </a:extLst>
          </p:cNvPr>
          <p:cNvSpPr/>
          <p:nvPr/>
        </p:nvSpPr>
        <p:spPr>
          <a:xfrm>
            <a:off x="3647163" y="5110506"/>
            <a:ext cx="1013113" cy="4935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4" name="타원 164">
            <a:extLst>
              <a:ext uri="{FF2B5EF4-FFF2-40B4-BE49-F238E27FC236}">
                <a16:creationId xmlns:a16="http://schemas.microsoft.com/office/drawing/2014/main" id="{A1D805B5-DA70-26D5-63A8-91E9892FE1FE}"/>
              </a:ext>
            </a:extLst>
          </p:cNvPr>
          <p:cNvSpPr/>
          <p:nvPr/>
        </p:nvSpPr>
        <p:spPr>
          <a:xfrm>
            <a:off x="4283606" y="5279357"/>
            <a:ext cx="138545" cy="15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85" name="직선 화살표 연결선 165">
            <a:extLst>
              <a:ext uri="{FF2B5EF4-FFF2-40B4-BE49-F238E27FC236}">
                <a16:creationId xmlns:a16="http://schemas.microsoft.com/office/drawing/2014/main" id="{D1D6D13E-2ABD-CCD2-6922-6ABB4F4ED6AC}"/>
              </a:ext>
            </a:extLst>
          </p:cNvPr>
          <p:cNvCxnSpPr>
            <a:cxnSpLocks/>
          </p:cNvCxnSpPr>
          <p:nvPr/>
        </p:nvCxnSpPr>
        <p:spPr>
          <a:xfrm flipV="1">
            <a:off x="4348550" y="5358156"/>
            <a:ext cx="637308" cy="3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68">
            <a:extLst>
              <a:ext uri="{FF2B5EF4-FFF2-40B4-BE49-F238E27FC236}">
                <a16:creationId xmlns:a16="http://schemas.microsoft.com/office/drawing/2014/main" id="{E4A5D671-4432-881C-174A-C86AE2A4EB6A}"/>
              </a:ext>
            </a:extLst>
          </p:cNvPr>
          <p:cNvSpPr txBox="1"/>
          <p:nvPr/>
        </p:nvSpPr>
        <p:spPr>
          <a:xfrm>
            <a:off x="4991099" y="5227804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>
                <a:ea typeface="Microsoft GothicNeo Light"/>
                <a:cs typeface="Microsoft GothicNeo Light"/>
              </a:rPr>
              <a:t>NULL</a:t>
            </a:r>
          </a:p>
        </p:txBody>
      </p:sp>
      <p:cxnSp>
        <p:nvCxnSpPr>
          <p:cNvPr id="87" name="직선 화살표 연결선 167">
            <a:extLst>
              <a:ext uri="{FF2B5EF4-FFF2-40B4-BE49-F238E27FC236}">
                <a16:creationId xmlns:a16="http://schemas.microsoft.com/office/drawing/2014/main" id="{0753AE9F-467B-9CCD-BA05-D18A4821E83A}"/>
              </a:ext>
            </a:extLst>
          </p:cNvPr>
          <p:cNvCxnSpPr>
            <a:cxnSpLocks/>
          </p:cNvCxnSpPr>
          <p:nvPr/>
        </p:nvCxnSpPr>
        <p:spPr>
          <a:xfrm flipH="1">
            <a:off x="4171905" y="4374485"/>
            <a:ext cx="193963" cy="6546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168">
            <a:extLst>
              <a:ext uri="{FF2B5EF4-FFF2-40B4-BE49-F238E27FC236}">
                <a16:creationId xmlns:a16="http://schemas.microsoft.com/office/drawing/2014/main" id="{3D268694-10C5-08C7-8A6A-315F34B2F346}"/>
              </a:ext>
            </a:extLst>
          </p:cNvPr>
          <p:cNvCxnSpPr/>
          <p:nvPr/>
        </p:nvCxnSpPr>
        <p:spPr>
          <a:xfrm>
            <a:off x="4457528" y="2031038"/>
            <a:ext cx="389659" cy="346364"/>
          </a:xfrm>
          <a:prstGeom prst="straightConnector1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5">
            <a:extLst>
              <a:ext uri="{FF2B5EF4-FFF2-40B4-BE49-F238E27FC236}">
                <a16:creationId xmlns:a16="http://schemas.microsoft.com/office/drawing/2014/main" id="{924AADBE-636C-3EC1-6C9B-C87ACAFF64C2}"/>
              </a:ext>
            </a:extLst>
          </p:cNvPr>
          <p:cNvSpPr txBox="1"/>
          <p:nvPr/>
        </p:nvSpPr>
        <p:spPr>
          <a:xfrm>
            <a:off x="3986643" y="1736924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 err="1">
                <a:ea typeface="Microsoft GothicNeo Light"/>
                <a:cs typeface="Microsoft GothicNeo Light"/>
              </a:rPr>
              <a:t>Node</a:t>
            </a:r>
            <a:r>
              <a:rPr lang="ko-KR" altLang="en-US" sz="1100" dirty="0">
                <a:ea typeface="Microsoft GothicNeo Light"/>
                <a:cs typeface="Microsoft GothicNeo Light"/>
              </a:rPr>
              <a:t> *</a:t>
            </a:r>
            <a:r>
              <a:rPr lang="ko-KR" altLang="en-US" sz="1100" dirty="0" err="1">
                <a:ea typeface="Microsoft GothicNeo Light"/>
                <a:cs typeface="Microsoft GothicNeo Light"/>
              </a:rPr>
              <a:t>child</a:t>
            </a:r>
          </a:p>
        </p:txBody>
      </p:sp>
      <p:cxnSp>
        <p:nvCxnSpPr>
          <p:cNvPr id="90" name="직선 화살표 연결선 170">
            <a:extLst>
              <a:ext uri="{FF2B5EF4-FFF2-40B4-BE49-F238E27FC236}">
                <a16:creationId xmlns:a16="http://schemas.microsoft.com/office/drawing/2014/main" id="{E57156B0-7BD3-07C0-B616-2946C65976AF}"/>
              </a:ext>
            </a:extLst>
          </p:cNvPr>
          <p:cNvCxnSpPr>
            <a:cxnSpLocks/>
          </p:cNvCxnSpPr>
          <p:nvPr/>
        </p:nvCxnSpPr>
        <p:spPr>
          <a:xfrm flipH="1">
            <a:off x="5288801" y="2022378"/>
            <a:ext cx="355022" cy="363682"/>
          </a:xfrm>
          <a:prstGeom prst="straightConnector1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25">
            <a:extLst>
              <a:ext uri="{FF2B5EF4-FFF2-40B4-BE49-F238E27FC236}">
                <a16:creationId xmlns:a16="http://schemas.microsoft.com/office/drawing/2014/main" id="{7A225D41-BE39-7624-0F69-1D2F289C7165}"/>
              </a:ext>
            </a:extLst>
          </p:cNvPr>
          <p:cNvSpPr txBox="1"/>
          <p:nvPr/>
        </p:nvSpPr>
        <p:spPr>
          <a:xfrm>
            <a:off x="5172938" y="1728264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 err="1">
                <a:ea typeface="Microsoft GothicNeo Light"/>
                <a:cs typeface="Microsoft GothicNeo Light"/>
              </a:rPr>
              <a:t>Node</a:t>
            </a:r>
            <a:r>
              <a:rPr lang="ko-KR" altLang="en-US" sz="1100" dirty="0">
                <a:ea typeface="Microsoft GothicNeo Light"/>
                <a:cs typeface="Microsoft GothicNeo Light"/>
              </a:rPr>
              <a:t> *</a:t>
            </a:r>
            <a:r>
              <a:rPr lang="ko-KR" altLang="en-US" sz="1100" dirty="0" err="1">
                <a:ea typeface="Microsoft GothicNeo Light"/>
                <a:cs typeface="Microsoft GothicNeo Light"/>
              </a:rPr>
              <a:t>sibling</a:t>
            </a:r>
          </a:p>
        </p:txBody>
      </p:sp>
    </p:spTree>
    <p:extLst>
      <p:ext uri="{BB962C8B-B14F-4D97-AF65-F5344CB8AC3E}">
        <p14:creationId xmlns:p14="http://schemas.microsoft.com/office/powerpoint/2010/main" val="82106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D56E-14AA-413F-ACBB-1BEE2E9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Parser</a:t>
            </a:r>
            <a:endParaRPr lang="de-DE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E33BB1-E158-99C5-9EB1-3FCA28784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24" y="1585283"/>
            <a:ext cx="11030552" cy="4722632"/>
          </a:xfrm>
        </p:spPr>
        <p:txBody>
          <a:bodyPr>
            <a:normAutofit/>
          </a:bodyPr>
          <a:lstStyle/>
          <a:p>
            <a:pPr>
              <a:buClr>
                <a:srgbClr val="CB3D0B"/>
              </a:buClr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Object*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Json_to_Object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(char *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json_payload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1">
              <a:buClr>
                <a:srgbClr val="CB3D0B"/>
              </a:buClr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Convert the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  payload to an Object with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cJSON_Parse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vl="1">
              <a:buClr>
                <a:srgbClr val="CB3D0B"/>
              </a:buClr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Example: AE*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Json_to_AE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(char *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json_payload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1">
              <a:buClr>
                <a:srgbClr val="CB3D0B"/>
              </a:buClr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B3D0B"/>
              </a:buClr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B3D0B"/>
              </a:buClr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B3D0B"/>
              </a:buClr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B3D0B"/>
              </a:buClr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char*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Object_to_json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(Object* object);</a:t>
            </a:r>
          </a:p>
          <a:p>
            <a:pPr lvl="1">
              <a:buClr>
                <a:srgbClr val="CB3D0B"/>
              </a:buClr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Convert an Object into string with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cJSON_Print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vl="1">
              <a:buClr>
                <a:srgbClr val="CB3D0B"/>
              </a:buClr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Example: char*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AE_to_json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(AE*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ae_object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B3D0B"/>
              </a:buClr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FA85F0C1-D465-6B81-BCBE-3447310F0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21" y="2614324"/>
            <a:ext cx="1785151" cy="1125827"/>
          </a:xfrm>
          <a:prstGeom prst="rect">
            <a:avLst/>
          </a:prstGeom>
        </p:spPr>
      </p:pic>
      <p:pic>
        <p:nvPicPr>
          <p:cNvPr id="6" name="그림 10">
            <a:extLst>
              <a:ext uri="{FF2B5EF4-FFF2-40B4-BE49-F238E27FC236}">
                <a16:creationId xmlns:a16="http://schemas.microsoft.com/office/drawing/2014/main" id="{BF962E07-20F8-757F-9426-36083579F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308" y="2828392"/>
            <a:ext cx="2998840" cy="697689"/>
          </a:xfrm>
          <a:prstGeom prst="rect">
            <a:avLst/>
          </a:prstGeom>
        </p:spPr>
      </p:pic>
      <p:sp>
        <p:nvSpPr>
          <p:cNvPr id="7" name="오른쪽 화살표[R] 8">
            <a:extLst>
              <a:ext uri="{FF2B5EF4-FFF2-40B4-BE49-F238E27FC236}">
                <a16:creationId xmlns:a16="http://schemas.microsoft.com/office/drawing/2014/main" id="{09274E78-9D5F-808E-DE87-AC136E08F6D7}"/>
              </a:ext>
            </a:extLst>
          </p:cNvPr>
          <p:cNvSpPr/>
          <p:nvPr/>
        </p:nvSpPr>
        <p:spPr>
          <a:xfrm>
            <a:off x="5240556" y="2923926"/>
            <a:ext cx="1525688" cy="492331"/>
          </a:xfrm>
          <a:prstGeom prst="rightArrow">
            <a:avLst/>
          </a:prstGeom>
          <a:solidFill>
            <a:srgbClr val="CB3D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A3AB9-5FC7-F5B3-5449-B759272A53EE}"/>
              </a:ext>
            </a:extLst>
          </p:cNvPr>
          <p:cNvSpPr txBox="1"/>
          <p:nvPr/>
        </p:nvSpPr>
        <p:spPr>
          <a:xfrm>
            <a:off x="1443497" y="3007960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json_payload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24AA8-13FF-2EEF-E821-4140512B083F}"/>
              </a:ext>
            </a:extLst>
          </p:cNvPr>
          <p:cNvSpPr txBox="1"/>
          <p:nvPr/>
        </p:nvSpPr>
        <p:spPr>
          <a:xfrm>
            <a:off x="10420166" y="3007960"/>
            <a:ext cx="169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AE* </a:t>
            </a:r>
            <a:r>
              <a:rPr lang="en-US" altLang="ko-KR" sz="160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ae_object</a:t>
            </a:r>
            <a:endParaRPr lang="ko-KR" altLang="en-US" sz="16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오른쪽 화살표[R] 8">
            <a:extLst>
              <a:ext uri="{FF2B5EF4-FFF2-40B4-BE49-F238E27FC236}">
                <a16:creationId xmlns:a16="http://schemas.microsoft.com/office/drawing/2014/main" id="{8BE0764F-BEB7-A4A7-C2DC-E732A3E73588}"/>
              </a:ext>
            </a:extLst>
          </p:cNvPr>
          <p:cNvSpPr/>
          <p:nvPr/>
        </p:nvSpPr>
        <p:spPr>
          <a:xfrm>
            <a:off x="5311858" y="5368215"/>
            <a:ext cx="1525688" cy="492331"/>
          </a:xfrm>
          <a:prstGeom prst="rightArrow">
            <a:avLst/>
          </a:prstGeom>
          <a:solidFill>
            <a:srgbClr val="CB3D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rgbClr val="CB3D0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E9F30-31EB-3FEE-D238-3009794212F6}"/>
              </a:ext>
            </a:extLst>
          </p:cNvPr>
          <p:cNvSpPr txBox="1"/>
          <p:nvPr/>
        </p:nvSpPr>
        <p:spPr>
          <a:xfrm>
            <a:off x="8884573" y="300286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  <a:endParaRPr lang="ko-KR" altLang="en-US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D954E-9987-7D9C-E3BF-11E0E1B628D6}"/>
              </a:ext>
            </a:extLst>
          </p:cNvPr>
          <p:cNvSpPr txBox="1"/>
          <p:nvPr/>
        </p:nvSpPr>
        <p:spPr>
          <a:xfrm>
            <a:off x="1013116" y="5491214"/>
            <a:ext cx="168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AE* </a:t>
            </a:r>
            <a:r>
              <a:rPr lang="en-US" altLang="ko-KR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ae_object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2">
            <a:extLst>
              <a:ext uri="{FF2B5EF4-FFF2-40B4-BE49-F238E27FC236}">
                <a16:creationId xmlns:a16="http://schemas.microsoft.com/office/drawing/2014/main" id="{895D6336-4802-E5D6-7F13-014C1C377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063" y="5019628"/>
            <a:ext cx="1916777" cy="1312505"/>
          </a:xfrm>
          <a:prstGeom prst="rect">
            <a:avLst/>
          </a:prstGeom>
        </p:spPr>
      </p:pic>
      <p:pic>
        <p:nvPicPr>
          <p:cNvPr id="15" name="그림 5">
            <a:extLst>
              <a:ext uri="{FF2B5EF4-FFF2-40B4-BE49-F238E27FC236}">
                <a16:creationId xmlns:a16="http://schemas.microsoft.com/office/drawing/2014/main" id="{1AE74F6F-63F2-F6C6-317E-41BFD9E4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530" y="4694312"/>
            <a:ext cx="2064396" cy="16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0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D56E-14AA-413F-ACBB-1BEE2E9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(Berkley DB)</a:t>
            </a:r>
            <a:endParaRPr lang="de-DE" dirty="0"/>
          </a:p>
        </p:txBody>
      </p:sp>
      <p:sp>
        <p:nvSpPr>
          <p:cNvPr id="20" name="직사각형 76">
            <a:extLst>
              <a:ext uri="{FF2B5EF4-FFF2-40B4-BE49-F238E27FC236}">
                <a16:creationId xmlns:a16="http://schemas.microsoft.com/office/drawing/2014/main" id="{DC1C91DD-5DF5-74BB-8772-0F3930A7089F}"/>
              </a:ext>
            </a:extLst>
          </p:cNvPr>
          <p:cNvSpPr/>
          <p:nvPr/>
        </p:nvSpPr>
        <p:spPr>
          <a:xfrm>
            <a:off x="8037162" y="3488986"/>
            <a:ext cx="821324" cy="2283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77">
            <a:extLst>
              <a:ext uri="{FF2B5EF4-FFF2-40B4-BE49-F238E27FC236}">
                <a16:creationId xmlns:a16="http://schemas.microsoft.com/office/drawing/2014/main" id="{13CB79C5-D05A-CEAE-C5DC-E8451489D214}"/>
              </a:ext>
            </a:extLst>
          </p:cNvPr>
          <p:cNvSpPr/>
          <p:nvPr/>
        </p:nvSpPr>
        <p:spPr>
          <a:xfrm>
            <a:off x="8037162" y="3488984"/>
            <a:ext cx="821324" cy="32343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2A473F-4878-4797-3619-E95861D5EABB}"/>
              </a:ext>
            </a:extLst>
          </p:cNvPr>
          <p:cNvSpPr txBox="1"/>
          <p:nvPr/>
        </p:nvSpPr>
        <p:spPr>
          <a:xfrm>
            <a:off x="7947602" y="3200935"/>
            <a:ext cx="1092432" cy="29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CSE.db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5EFC27-5B59-6412-8801-4F982BAB23AE}"/>
              </a:ext>
            </a:extLst>
          </p:cNvPr>
          <p:cNvSpPr txBox="1"/>
          <p:nvPr/>
        </p:nvSpPr>
        <p:spPr>
          <a:xfrm>
            <a:off x="8037162" y="3488984"/>
            <a:ext cx="821324" cy="323433"/>
          </a:xfrm>
          <a:prstGeom prst="rect">
            <a:avLst/>
          </a:prstGeom>
          <a:solidFill>
            <a:srgbClr val="CB3D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n-ea"/>
              </a:rPr>
              <a:t>Key</a:t>
            </a:r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직사각형 80">
            <a:extLst>
              <a:ext uri="{FF2B5EF4-FFF2-40B4-BE49-F238E27FC236}">
                <a16:creationId xmlns:a16="http://schemas.microsoft.com/office/drawing/2014/main" id="{268050E1-1B15-3A40-D17A-EC89E3A10FC0}"/>
              </a:ext>
            </a:extLst>
          </p:cNvPr>
          <p:cNvSpPr/>
          <p:nvPr/>
        </p:nvSpPr>
        <p:spPr>
          <a:xfrm>
            <a:off x="8862999" y="3488986"/>
            <a:ext cx="1921835" cy="2283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81">
            <a:extLst>
              <a:ext uri="{FF2B5EF4-FFF2-40B4-BE49-F238E27FC236}">
                <a16:creationId xmlns:a16="http://schemas.microsoft.com/office/drawing/2014/main" id="{55A88FF2-D42F-C621-DB06-7D422AD4F692}"/>
              </a:ext>
            </a:extLst>
          </p:cNvPr>
          <p:cNvSpPr/>
          <p:nvPr/>
        </p:nvSpPr>
        <p:spPr>
          <a:xfrm>
            <a:off x="8862999" y="3488984"/>
            <a:ext cx="1921834" cy="323433"/>
          </a:xfrm>
          <a:prstGeom prst="rect">
            <a:avLst/>
          </a:prstGeom>
          <a:solidFill>
            <a:srgbClr val="CB3D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090369-FBBA-E0DE-1758-78C4C987F5C7}"/>
              </a:ext>
            </a:extLst>
          </p:cNvPr>
          <p:cNvSpPr txBox="1"/>
          <p:nvPr/>
        </p:nvSpPr>
        <p:spPr>
          <a:xfrm>
            <a:off x="9198799" y="3488984"/>
            <a:ext cx="1214691" cy="32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n-ea"/>
              </a:rPr>
              <a:t>Value</a:t>
            </a:r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7" name="그림 83">
            <a:extLst>
              <a:ext uri="{FF2B5EF4-FFF2-40B4-BE49-F238E27FC236}">
                <a16:creationId xmlns:a16="http://schemas.microsoft.com/office/drawing/2014/main" id="{F2AD125D-E10C-CFEE-5826-9EF9F6E7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88" y="2880531"/>
            <a:ext cx="2555387" cy="14100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82501EE-A8B1-DD2B-6405-FE5F53911434}"/>
              </a:ext>
            </a:extLst>
          </p:cNvPr>
          <p:cNvSpPr txBox="1"/>
          <p:nvPr/>
        </p:nvSpPr>
        <p:spPr>
          <a:xfrm>
            <a:off x="7990146" y="3818530"/>
            <a:ext cx="825837" cy="140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 </a:t>
            </a:r>
            <a:r>
              <a:rPr lang="en-US" altLang="ko-KR" sz="1400" dirty="0" err="1"/>
              <a:t>csi</a:t>
            </a:r>
            <a:endParaRPr lang="en-US" altLang="ko-KR" sz="1400" dirty="0"/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ct</a:t>
            </a:r>
            <a:endParaRPr lang="en-US" altLang="ko-KR" sz="1400" dirty="0"/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lt</a:t>
            </a:r>
            <a:endParaRPr lang="en-US" altLang="ko-KR" sz="1400" dirty="0"/>
          </a:p>
          <a:p>
            <a:r>
              <a:rPr lang="en-US" altLang="ko-KR" sz="1400" dirty="0"/>
              <a:t> pi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ri</a:t>
            </a:r>
            <a:endParaRPr lang="en-US" altLang="ko-KR" sz="1400" dirty="0"/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rn</a:t>
            </a:r>
            <a:endParaRPr lang="en-US" altLang="ko-KR" sz="1400" dirty="0"/>
          </a:p>
          <a:p>
            <a:r>
              <a:rPr lang="en-US" altLang="ko-KR" sz="1400" dirty="0"/>
              <a:t> ty</a:t>
            </a:r>
            <a:endParaRPr lang="ko-KR" altLang="en-US" sz="1400" dirty="0"/>
          </a:p>
        </p:txBody>
      </p:sp>
      <p:pic>
        <p:nvPicPr>
          <p:cNvPr id="29" name="그림 85">
            <a:extLst>
              <a:ext uri="{FF2B5EF4-FFF2-40B4-BE49-F238E27FC236}">
                <a16:creationId xmlns:a16="http://schemas.microsoft.com/office/drawing/2014/main" id="{908341B4-CD21-2314-04A1-DF2FAF629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62" y="2880530"/>
            <a:ext cx="1122598" cy="14125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3C1CEF-9B08-ED4A-D463-6AF38A880C8D}"/>
              </a:ext>
            </a:extLst>
          </p:cNvPr>
          <p:cNvSpPr txBox="1"/>
          <p:nvPr/>
        </p:nvSpPr>
        <p:spPr>
          <a:xfrm>
            <a:off x="681960" y="2584050"/>
            <a:ext cx="1444685" cy="29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 CSE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화살표: 오른쪽 87">
            <a:extLst>
              <a:ext uri="{FF2B5EF4-FFF2-40B4-BE49-F238E27FC236}">
                <a16:creationId xmlns:a16="http://schemas.microsoft.com/office/drawing/2014/main" id="{CF6030BC-183D-6B3D-3DBA-F40F7146EDCE}"/>
              </a:ext>
            </a:extLst>
          </p:cNvPr>
          <p:cNvSpPr/>
          <p:nvPr/>
        </p:nvSpPr>
        <p:spPr>
          <a:xfrm>
            <a:off x="5412844" y="3292743"/>
            <a:ext cx="1579913" cy="409344"/>
          </a:xfrm>
          <a:prstGeom prst="rightArrow">
            <a:avLst/>
          </a:prstGeom>
          <a:solidFill>
            <a:srgbClr val="CB3D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3B3C2C-5554-22E6-1B47-C64AA4EDA8B5}"/>
              </a:ext>
            </a:extLst>
          </p:cNvPr>
          <p:cNvSpPr txBox="1"/>
          <p:nvPr/>
        </p:nvSpPr>
        <p:spPr>
          <a:xfrm>
            <a:off x="5129353" y="3809781"/>
            <a:ext cx="2146894" cy="26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Store_CSE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(CSE* </a:t>
            </a:r>
            <a:r>
              <a:rPr lang="en-US" altLang="ko-KR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cse_object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B50D8C-AE45-ACA1-3150-1CFB5DF4FF0D}"/>
              </a:ext>
            </a:extLst>
          </p:cNvPr>
          <p:cNvSpPr txBox="1"/>
          <p:nvPr/>
        </p:nvSpPr>
        <p:spPr>
          <a:xfrm>
            <a:off x="8768968" y="3812418"/>
            <a:ext cx="2090218" cy="140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 /Tiny Project2</a:t>
            </a:r>
          </a:p>
          <a:p>
            <a:r>
              <a:rPr lang="en-US" altLang="ko-KR" sz="1400" dirty="0"/>
              <a:t> 20191210T093452</a:t>
            </a:r>
          </a:p>
          <a:p>
            <a:r>
              <a:rPr lang="en-US" altLang="ko-KR" sz="1400" dirty="0"/>
              <a:t> 20191210T093452</a:t>
            </a:r>
          </a:p>
          <a:p>
            <a:r>
              <a:rPr lang="en-US" altLang="ko-KR" sz="1400" dirty="0"/>
              <a:t> NULL</a:t>
            </a:r>
          </a:p>
          <a:p>
            <a:r>
              <a:rPr lang="en-US" altLang="ko-KR" sz="1400" dirty="0"/>
              <a:t> 5-20191210093452845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TinyProject</a:t>
            </a:r>
            <a:endParaRPr lang="en-US" altLang="ko-KR" sz="1400" dirty="0"/>
          </a:p>
          <a:p>
            <a:r>
              <a:rPr lang="en-US" altLang="ko-KR" sz="1400" dirty="0"/>
              <a:t> 5</a:t>
            </a:r>
            <a:endParaRPr lang="ko-KR" alt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212387-617C-EA35-720F-7C6EBF12BD80}"/>
              </a:ext>
            </a:extLst>
          </p:cNvPr>
          <p:cNvSpPr txBox="1"/>
          <p:nvPr/>
        </p:nvSpPr>
        <p:spPr>
          <a:xfrm>
            <a:off x="640612" y="1516439"/>
            <a:ext cx="10394332" cy="98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rbel" panose="020B0503020204020204" pitchFamily="34" charset="0"/>
                <a:cs typeface="Calibri" panose="020F0502020204030204" pitchFamily="34" charset="0"/>
              </a:rPr>
              <a:t>Use Cursor - </a:t>
            </a:r>
            <a:r>
              <a:rPr lang="en-US" altLang="ko-KR" sz="1400" b="1" dirty="0">
                <a:latin typeface="Corbel" panose="020B0503020204020204" pitchFamily="34" charset="0"/>
                <a:cs typeface="Calibri" panose="020F0502020204030204" pitchFamily="34" charset="0"/>
              </a:rPr>
              <a:t>DB_KEYLAST </a:t>
            </a:r>
            <a:r>
              <a:rPr lang="en-US" altLang="ko-KR" sz="1400" dirty="0">
                <a:latin typeface="Corbel" panose="020B0503020204020204" pitchFamily="34" charset="0"/>
                <a:cs typeface="Calibri" panose="020F0502020204030204" pitchFamily="34" charset="0"/>
              </a:rPr>
              <a:t>: Create a new record, as the last of the duplicate records for the supplied key.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ko-KR" sz="14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orbel" panose="020B0503020204020204" pitchFamily="34" charset="0"/>
                <a:cs typeface="Calibri" panose="020F0502020204030204" pitchFamily="34" charset="0"/>
              </a:rPr>
              <a:t>Set Flag - </a:t>
            </a:r>
            <a:r>
              <a:rPr lang="en-US" altLang="ko-KR" sz="1400" b="1" dirty="0">
                <a:latin typeface="Corbel" panose="020B0503020204020204" pitchFamily="34" charset="0"/>
                <a:cs typeface="Calibri" panose="020F0502020204030204" pitchFamily="34" charset="0"/>
              </a:rPr>
              <a:t>DB_DUP</a:t>
            </a:r>
            <a:r>
              <a:rPr lang="en-US" altLang="ko-KR" sz="1400" dirty="0">
                <a:latin typeface="Corbel" panose="020B0503020204020204" pitchFamily="34" charset="0"/>
                <a:cs typeface="Calibri" panose="020F0502020204030204" pitchFamily="34" charset="0"/>
              </a:rPr>
              <a:t> :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Permit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duplicate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data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items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in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the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database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. 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The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ordering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of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duplicates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in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the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database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is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determined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by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the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order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of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insertion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,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unless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the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ordering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is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otherwise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specified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by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use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of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a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cursor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operation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or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a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duplicate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sort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function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.</a:t>
            </a:r>
            <a:endParaRPr lang="en-US" altLang="ko-KR" sz="14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ko-KR" sz="1100" dirty="0"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그림 91">
            <a:extLst>
              <a:ext uri="{FF2B5EF4-FFF2-40B4-BE49-F238E27FC236}">
                <a16:creationId xmlns:a16="http://schemas.microsoft.com/office/drawing/2014/main" id="{AC77969D-7238-2F66-1CA3-EE8DC2A5E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77" y="4935383"/>
            <a:ext cx="2682348" cy="1393285"/>
          </a:xfrm>
          <a:prstGeom prst="rect">
            <a:avLst/>
          </a:prstGeom>
        </p:spPr>
      </p:pic>
      <p:sp>
        <p:nvSpPr>
          <p:cNvPr id="36" name="화살표: 오른쪽 92">
            <a:extLst>
              <a:ext uri="{FF2B5EF4-FFF2-40B4-BE49-F238E27FC236}">
                <a16:creationId xmlns:a16="http://schemas.microsoft.com/office/drawing/2014/main" id="{36881766-441C-FD78-6DC8-01344D7760C4}"/>
              </a:ext>
            </a:extLst>
          </p:cNvPr>
          <p:cNvSpPr/>
          <p:nvPr/>
        </p:nvSpPr>
        <p:spPr>
          <a:xfrm rot="10800000">
            <a:off x="5267971" y="5220074"/>
            <a:ext cx="1579913" cy="409344"/>
          </a:xfrm>
          <a:prstGeom prst="rightArrow">
            <a:avLst/>
          </a:prstGeom>
          <a:solidFill>
            <a:srgbClr val="CB3D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B7BE6-9DF6-DC79-601F-39E30A8FF2AC}"/>
              </a:ext>
            </a:extLst>
          </p:cNvPr>
          <p:cNvSpPr txBox="1"/>
          <p:nvPr/>
        </p:nvSpPr>
        <p:spPr>
          <a:xfrm>
            <a:off x="640612" y="4602069"/>
            <a:ext cx="1444685" cy="29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 CSE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5C8086-597E-9E66-3EDA-BB74DCBC4505}"/>
              </a:ext>
            </a:extLst>
          </p:cNvPr>
          <p:cNvSpPr txBox="1"/>
          <p:nvPr/>
        </p:nvSpPr>
        <p:spPr>
          <a:xfrm>
            <a:off x="5428932" y="5650985"/>
            <a:ext cx="1534380" cy="26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Get_CSE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(char* </a:t>
            </a:r>
            <a:r>
              <a:rPr lang="en-US" altLang="ko-KR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95">
            <a:extLst>
              <a:ext uri="{FF2B5EF4-FFF2-40B4-BE49-F238E27FC236}">
                <a16:creationId xmlns:a16="http://schemas.microsoft.com/office/drawing/2014/main" id="{8CEF36FC-B819-4271-394A-739C8F917847}"/>
              </a:ext>
            </a:extLst>
          </p:cNvPr>
          <p:cNvSpPr/>
          <p:nvPr/>
        </p:nvSpPr>
        <p:spPr>
          <a:xfrm>
            <a:off x="8037162" y="4727189"/>
            <a:ext cx="2747671" cy="2081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44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D56E-14AA-413F-ACBB-1BEE2E9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(Berkley DB)</a:t>
            </a:r>
            <a:endParaRPr lang="de-DE" dirty="0"/>
          </a:p>
        </p:txBody>
      </p:sp>
      <p:sp>
        <p:nvSpPr>
          <p:cNvPr id="5" name="직사각형 17">
            <a:extLst>
              <a:ext uri="{FF2B5EF4-FFF2-40B4-BE49-F238E27FC236}">
                <a16:creationId xmlns:a16="http://schemas.microsoft.com/office/drawing/2014/main" id="{32A279D3-3280-BB5F-F65F-FD603F5695C0}"/>
              </a:ext>
            </a:extLst>
          </p:cNvPr>
          <p:cNvSpPr/>
          <p:nvPr/>
        </p:nvSpPr>
        <p:spPr>
          <a:xfrm>
            <a:off x="9203716" y="1411663"/>
            <a:ext cx="850232" cy="4977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18">
            <a:extLst>
              <a:ext uri="{FF2B5EF4-FFF2-40B4-BE49-F238E27FC236}">
                <a16:creationId xmlns:a16="http://schemas.microsoft.com/office/drawing/2014/main" id="{6192A59A-6B9C-DD7C-BF62-87CD6CB6C69B}"/>
              </a:ext>
            </a:extLst>
          </p:cNvPr>
          <p:cNvSpPr/>
          <p:nvPr/>
        </p:nvSpPr>
        <p:spPr>
          <a:xfrm>
            <a:off x="9203716" y="1411661"/>
            <a:ext cx="85023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3CD73-D1E0-F3B4-C054-F6A854C7A656}"/>
              </a:ext>
            </a:extLst>
          </p:cNvPr>
          <p:cNvSpPr txBox="1"/>
          <p:nvPr/>
        </p:nvSpPr>
        <p:spPr>
          <a:xfrm>
            <a:off x="9131860" y="1094791"/>
            <a:ext cx="1130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AE.db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4151D-235F-16E7-3121-1C38CCAC79E9}"/>
              </a:ext>
            </a:extLst>
          </p:cNvPr>
          <p:cNvSpPr txBox="1"/>
          <p:nvPr/>
        </p:nvSpPr>
        <p:spPr>
          <a:xfrm>
            <a:off x="9203716" y="1411661"/>
            <a:ext cx="850232" cy="369332"/>
          </a:xfrm>
          <a:prstGeom prst="rect">
            <a:avLst/>
          </a:prstGeom>
          <a:solidFill>
            <a:srgbClr val="CB3D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n-ea"/>
              </a:rPr>
              <a:t>Key</a:t>
            </a:r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직사각형 21">
            <a:extLst>
              <a:ext uri="{FF2B5EF4-FFF2-40B4-BE49-F238E27FC236}">
                <a16:creationId xmlns:a16="http://schemas.microsoft.com/office/drawing/2014/main" id="{3CF02677-3258-E9F0-573B-81435B4231CC}"/>
              </a:ext>
            </a:extLst>
          </p:cNvPr>
          <p:cNvSpPr/>
          <p:nvPr/>
        </p:nvSpPr>
        <p:spPr>
          <a:xfrm>
            <a:off x="10058620" y="1411663"/>
            <a:ext cx="1989478" cy="4977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22">
            <a:extLst>
              <a:ext uri="{FF2B5EF4-FFF2-40B4-BE49-F238E27FC236}">
                <a16:creationId xmlns:a16="http://schemas.microsoft.com/office/drawing/2014/main" id="{CAAE60F5-BA7A-C8C2-199A-410A126F01DF}"/>
              </a:ext>
            </a:extLst>
          </p:cNvPr>
          <p:cNvSpPr/>
          <p:nvPr/>
        </p:nvSpPr>
        <p:spPr>
          <a:xfrm>
            <a:off x="10058620" y="1411661"/>
            <a:ext cx="1989477" cy="369332"/>
          </a:xfrm>
          <a:prstGeom prst="rect">
            <a:avLst/>
          </a:prstGeom>
          <a:solidFill>
            <a:srgbClr val="CB3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33B59-4F5A-6274-3311-0D6CA733024F}"/>
              </a:ext>
            </a:extLst>
          </p:cNvPr>
          <p:cNvSpPr txBox="1"/>
          <p:nvPr/>
        </p:nvSpPr>
        <p:spPr>
          <a:xfrm>
            <a:off x="10406239" y="1411661"/>
            <a:ext cx="125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n-ea"/>
              </a:rPr>
              <a:t>Value</a:t>
            </a:r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94A849-D2B8-BEC1-12D5-9F9D27911B84}"/>
              </a:ext>
            </a:extLst>
          </p:cNvPr>
          <p:cNvSpPr txBox="1"/>
          <p:nvPr/>
        </p:nvSpPr>
        <p:spPr>
          <a:xfrm>
            <a:off x="9155046" y="1731188"/>
            <a:ext cx="854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 </a:t>
            </a:r>
            <a:r>
              <a:rPr lang="en-US" altLang="ko-KR" sz="1000" dirty="0" err="1"/>
              <a:t>aei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aei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aei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api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api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api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ct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ct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ct</a:t>
            </a:r>
            <a:endParaRPr lang="en-US" altLang="ko-KR" sz="1000" dirty="0"/>
          </a:p>
          <a:p>
            <a:r>
              <a:rPr lang="en-US" altLang="ko-KR" sz="1000" dirty="0"/>
              <a:t> et</a:t>
            </a:r>
          </a:p>
          <a:p>
            <a:r>
              <a:rPr lang="en-US" altLang="ko-KR" sz="1000" dirty="0"/>
              <a:t> et</a:t>
            </a:r>
          </a:p>
          <a:p>
            <a:r>
              <a:rPr lang="en-US" altLang="ko-KR" sz="1000" dirty="0"/>
              <a:t> et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lt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lt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lt</a:t>
            </a:r>
            <a:endParaRPr lang="en-US" altLang="ko-KR" sz="1000" dirty="0"/>
          </a:p>
          <a:p>
            <a:r>
              <a:rPr lang="en-US" altLang="ko-KR" sz="1000" dirty="0"/>
              <a:t> pi</a:t>
            </a:r>
          </a:p>
          <a:p>
            <a:r>
              <a:rPr lang="en-US" altLang="ko-KR" sz="1000" dirty="0"/>
              <a:t> pi</a:t>
            </a:r>
          </a:p>
          <a:p>
            <a:r>
              <a:rPr lang="en-US" altLang="ko-KR" sz="1000" dirty="0"/>
              <a:t> pi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ri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ri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ri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rn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rn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rn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rr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rr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rr</a:t>
            </a:r>
            <a:endParaRPr lang="en-US" altLang="ko-KR" sz="1000" dirty="0"/>
          </a:p>
          <a:p>
            <a:r>
              <a:rPr lang="en-US" altLang="ko-KR" sz="1000" dirty="0"/>
              <a:t> ty</a:t>
            </a:r>
          </a:p>
          <a:p>
            <a:r>
              <a:rPr lang="en-US" altLang="ko-KR" sz="1000" dirty="0"/>
              <a:t> ty</a:t>
            </a:r>
          </a:p>
          <a:p>
            <a:r>
              <a:rPr lang="en-US" altLang="ko-KR" sz="1000" dirty="0"/>
              <a:t> ty</a:t>
            </a:r>
            <a:endParaRPr lang="ko-KR" alt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05C4A-F48C-8416-02E0-4A7E655A567C}"/>
              </a:ext>
            </a:extLst>
          </p:cNvPr>
          <p:cNvSpPr txBox="1"/>
          <p:nvPr/>
        </p:nvSpPr>
        <p:spPr>
          <a:xfrm>
            <a:off x="120950" y="1502073"/>
            <a:ext cx="149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 AE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화살표: 오른쪽 26">
            <a:extLst>
              <a:ext uri="{FF2B5EF4-FFF2-40B4-BE49-F238E27FC236}">
                <a16:creationId xmlns:a16="http://schemas.microsoft.com/office/drawing/2014/main" id="{7176C956-334F-B7B4-CA89-CE10D10D38BD}"/>
              </a:ext>
            </a:extLst>
          </p:cNvPr>
          <p:cNvSpPr/>
          <p:nvPr/>
        </p:nvSpPr>
        <p:spPr>
          <a:xfrm>
            <a:off x="7968598" y="2012508"/>
            <a:ext cx="850232" cy="390844"/>
          </a:xfrm>
          <a:prstGeom prst="rightArrow">
            <a:avLst>
              <a:gd name="adj1" fmla="val 50000"/>
              <a:gd name="adj2" fmla="val 88499"/>
            </a:avLst>
          </a:prstGeom>
          <a:solidFill>
            <a:srgbClr val="CB3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70F2A-47CA-9B52-FD81-A086D168DF6F}"/>
              </a:ext>
            </a:extLst>
          </p:cNvPr>
          <p:cNvSpPr txBox="1"/>
          <p:nvPr/>
        </p:nvSpPr>
        <p:spPr>
          <a:xfrm>
            <a:off x="9971464" y="1755748"/>
            <a:ext cx="216378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 TAE1</a:t>
            </a:r>
          </a:p>
          <a:p>
            <a:r>
              <a:rPr lang="en-US" altLang="ko-KR" sz="1000" dirty="0"/>
              <a:t> TAE3</a:t>
            </a:r>
          </a:p>
          <a:p>
            <a:r>
              <a:rPr lang="en-US" altLang="ko-KR" sz="1000" dirty="0"/>
              <a:t> TAE2</a:t>
            </a:r>
          </a:p>
          <a:p>
            <a:r>
              <a:rPr lang="en-US" altLang="ko-KR" sz="1000" dirty="0"/>
              <a:t> tinyProject1</a:t>
            </a:r>
          </a:p>
          <a:p>
            <a:r>
              <a:rPr lang="en-US" altLang="ko-KR" sz="1000" dirty="0"/>
              <a:t> tinyProject3</a:t>
            </a:r>
          </a:p>
          <a:p>
            <a:r>
              <a:rPr lang="en-US" altLang="ko-KR" sz="1000" dirty="0"/>
              <a:t> tinyProject2</a:t>
            </a:r>
          </a:p>
          <a:p>
            <a:r>
              <a:rPr lang="en-US" altLang="ko-KR" sz="1000" dirty="0"/>
              <a:t> 20220513T083900</a:t>
            </a:r>
          </a:p>
          <a:p>
            <a:r>
              <a:rPr lang="en-US" altLang="ko-KR" sz="1000" dirty="0"/>
              <a:t> 20220513T083900</a:t>
            </a:r>
          </a:p>
          <a:p>
            <a:r>
              <a:rPr lang="en-US" altLang="ko-KR" sz="1000" dirty="0"/>
              <a:t> 20220513T083900</a:t>
            </a:r>
          </a:p>
          <a:p>
            <a:r>
              <a:rPr lang="en-US" altLang="ko-KR" sz="1000" dirty="0"/>
              <a:t> 20240513T083900</a:t>
            </a:r>
          </a:p>
          <a:p>
            <a:r>
              <a:rPr lang="en-US" altLang="ko-KR" sz="1000" dirty="0"/>
              <a:t> 20240513T083900</a:t>
            </a:r>
          </a:p>
          <a:p>
            <a:r>
              <a:rPr lang="en-US" altLang="ko-KR" sz="1000" dirty="0"/>
              <a:t> 20240513T083900</a:t>
            </a:r>
          </a:p>
          <a:p>
            <a:r>
              <a:rPr lang="en-US" altLang="ko-KR" sz="1000" dirty="0"/>
              <a:t> 20220513T083900</a:t>
            </a:r>
          </a:p>
          <a:p>
            <a:r>
              <a:rPr lang="en-US" altLang="ko-KR" sz="1000" dirty="0"/>
              <a:t> 20220513T083900</a:t>
            </a:r>
          </a:p>
          <a:p>
            <a:r>
              <a:rPr lang="en-US" altLang="ko-KR" sz="1000" dirty="0"/>
              <a:t> 20220513T083900</a:t>
            </a:r>
          </a:p>
          <a:p>
            <a:r>
              <a:rPr lang="en-US" altLang="ko-KR" sz="1000" dirty="0"/>
              <a:t> 5-20191210093452845</a:t>
            </a:r>
          </a:p>
          <a:p>
            <a:r>
              <a:rPr lang="en-US" altLang="ko-KR" sz="1000" dirty="0"/>
              <a:t> 5-20191210093452845</a:t>
            </a:r>
          </a:p>
          <a:p>
            <a:r>
              <a:rPr lang="en-US" altLang="ko-KR" sz="1000" dirty="0"/>
              <a:t> 5-20191210093452845</a:t>
            </a:r>
          </a:p>
          <a:p>
            <a:r>
              <a:rPr lang="en-US" altLang="ko-KR" sz="1000" dirty="0"/>
              <a:t> TAE1</a:t>
            </a:r>
          </a:p>
          <a:p>
            <a:r>
              <a:rPr lang="en-US" altLang="ko-KR" sz="1000" dirty="0"/>
              <a:t> TAE3</a:t>
            </a:r>
          </a:p>
          <a:p>
            <a:r>
              <a:rPr lang="en-US" altLang="ko-KR" sz="1000" dirty="0"/>
              <a:t> TAE2</a:t>
            </a:r>
          </a:p>
          <a:p>
            <a:r>
              <a:rPr lang="en-US" altLang="ko-KR" sz="1000" dirty="0"/>
              <a:t> Sensor1</a:t>
            </a:r>
          </a:p>
          <a:p>
            <a:r>
              <a:rPr lang="en-US" altLang="ko-KR" sz="1000" dirty="0"/>
              <a:t> Sensor3</a:t>
            </a:r>
          </a:p>
          <a:p>
            <a:r>
              <a:rPr lang="en-US" altLang="ko-KR" sz="1000" dirty="0"/>
              <a:t> Sensor2</a:t>
            </a:r>
          </a:p>
          <a:p>
            <a:r>
              <a:rPr lang="ko-KR" altLang="en-US" sz="1000" dirty="0"/>
              <a:t> </a:t>
            </a:r>
            <a:r>
              <a:rPr lang="en-US" altLang="ko-KR" sz="1000" dirty="0"/>
              <a:t>true</a:t>
            </a:r>
          </a:p>
          <a:p>
            <a:r>
              <a:rPr lang="ko-KR" altLang="en-US" sz="1000" dirty="0"/>
              <a:t> </a:t>
            </a:r>
            <a:r>
              <a:rPr lang="en-US" altLang="ko-KR" sz="1000" dirty="0"/>
              <a:t>true</a:t>
            </a:r>
          </a:p>
          <a:p>
            <a:r>
              <a:rPr lang="ko-KR" altLang="en-US" sz="1000" dirty="0"/>
              <a:t> </a:t>
            </a:r>
            <a:r>
              <a:rPr lang="en-US" altLang="ko-KR" sz="1000" dirty="0"/>
              <a:t>true</a:t>
            </a:r>
          </a:p>
          <a:p>
            <a:r>
              <a:rPr lang="en-US" altLang="ko-KR" sz="1000" dirty="0"/>
              <a:t> 2 </a:t>
            </a:r>
          </a:p>
          <a:p>
            <a:r>
              <a:rPr lang="en-US" altLang="ko-KR" sz="1000" dirty="0"/>
              <a:t> 2</a:t>
            </a:r>
          </a:p>
          <a:p>
            <a:r>
              <a:rPr lang="en-US" altLang="ko-KR" sz="1000" dirty="0"/>
              <a:t> 2</a:t>
            </a:r>
            <a:endParaRPr lang="ko-KR" altLang="en-US" sz="1000" dirty="0"/>
          </a:p>
        </p:txBody>
      </p:sp>
      <p:sp>
        <p:nvSpPr>
          <p:cNvPr id="16" name="화살표: 오른쪽 28">
            <a:extLst>
              <a:ext uri="{FF2B5EF4-FFF2-40B4-BE49-F238E27FC236}">
                <a16:creationId xmlns:a16="http://schemas.microsoft.com/office/drawing/2014/main" id="{7C60DD69-9C4B-C1BA-158D-D40CE6833CD0}"/>
              </a:ext>
            </a:extLst>
          </p:cNvPr>
          <p:cNvSpPr/>
          <p:nvPr/>
        </p:nvSpPr>
        <p:spPr>
          <a:xfrm rot="10800000">
            <a:off x="5971019" y="4771652"/>
            <a:ext cx="1278570" cy="467434"/>
          </a:xfrm>
          <a:prstGeom prst="rightArrow">
            <a:avLst/>
          </a:prstGeom>
          <a:solidFill>
            <a:srgbClr val="CB3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6C624D-2FBF-DA2B-08E7-DF14D4ABA1F9}"/>
              </a:ext>
            </a:extLst>
          </p:cNvPr>
          <p:cNvSpPr txBox="1"/>
          <p:nvPr/>
        </p:nvSpPr>
        <p:spPr>
          <a:xfrm>
            <a:off x="2693956" y="4185024"/>
            <a:ext cx="149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 AE3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FDD172-E9E6-D654-BE52-6FFD903D2574}"/>
              </a:ext>
            </a:extLst>
          </p:cNvPr>
          <p:cNvSpPr txBox="1"/>
          <p:nvPr/>
        </p:nvSpPr>
        <p:spPr>
          <a:xfrm>
            <a:off x="5948577" y="5363628"/>
            <a:ext cx="1588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Get_AE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(char* </a:t>
            </a:r>
            <a:r>
              <a:rPr lang="en-US" altLang="ko-KR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31">
            <a:extLst>
              <a:ext uri="{FF2B5EF4-FFF2-40B4-BE49-F238E27FC236}">
                <a16:creationId xmlns:a16="http://schemas.microsoft.com/office/drawing/2014/main" id="{B79A9CFA-6A2E-E558-D50F-9C3711A705D1}"/>
              </a:ext>
            </a:extLst>
          </p:cNvPr>
          <p:cNvSpPr/>
          <p:nvPr/>
        </p:nvSpPr>
        <p:spPr>
          <a:xfrm>
            <a:off x="9203716" y="4708425"/>
            <a:ext cx="2844381" cy="12848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2">
            <a:extLst>
              <a:ext uri="{FF2B5EF4-FFF2-40B4-BE49-F238E27FC236}">
                <a16:creationId xmlns:a16="http://schemas.microsoft.com/office/drawing/2014/main" id="{FADADBE3-F084-E685-C824-628AEB80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136" y="1840626"/>
            <a:ext cx="1884099" cy="1884099"/>
          </a:xfrm>
          <a:prstGeom prst="rect">
            <a:avLst/>
          </a:prstGeom>
        </p:spPr>
      </p:pic>
      <p:pic>
        <p:nvPicPr>
          <p:cNvPr id="41" name="그림 33">
            <a:extLst>
              <a:ext uri="{FF2B5EF4-FFF2-40B4-BE49-F238E27FC236}">
                <a16:creationId xmlns:a16="http://schemas.microsoft.com/office/drawing/2014/main" id="{07D8CE55-CEED-7A8F-4375-626099C62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68" y="1829029"/>
            <a:ext cx="1064550" cy="1895697"/>
          </a:xfrm>
          <a:prstGeom prst="rect">
            <a:avLst/>
          </a:prstGeom>
        </p:spPr>
      </p:pic>
      <p:pic>
        <p:nvPicPr>
          <p:cNvPr id="42" name="그림 34">
            <a:extLst>
              <a:ext uri="{FF2B5EF4-FFF2-40B4-BE49-F238E27FC236}">
                <a16:creationId xmlns:a16="http://schemas.microsoft.com/office/drawing/2014/main" id="{0104F687-D089-E954-C713-FEB0578AB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903" y="1833385"/>
            <a:ext cx="1965721" cy="1884099"/>
          </a:xfrm>
          <a:prstGeom prst="rect">
            <a:avLst/>
          </a:prstGeom>
        </p:spPr>
      </p:pic>
      <p:sp>
        <p:nvSpPr>
          <p:cNvPr id="43" name="사각형: 둥근 모서리 35">
            <a:extLst>
              <a:ext uri="{FF2B5EF4-FFF2-40B4-BE49-F238E27FC236}">
                <a16:creationId xmlns:a16="http://schemas.microsoft.com/office/drawing/2014/main" id="{119D66AA-B6B0-9E09-BF5E-0334AE275DFF}"/>
              </a:ext>
            </a:extLst>
          </p:cNvPr>
          <p:cNvSpPr/>
          <p:nvPr/>
        </p:nvSpPr>
        <p:spPr>
          <a:xfrm>
            <a:off x="1301718" y="1741366"/>
            <a:ext cx="2020913" cy="2121304"/>
          </a:xfrm>
          <a:prstGeom prst="roundRect">
            <a:avLst/>
          </a:prstGeom>
          <a:noFill/>
          <a:ln>
            <a:solidFill>
              <a:srgbClr val="CB3D0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B3D0B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8BB244-5833-FAAB-837F-AA7D8EF68E99}"/>
              </a:ext>
            </a:extLst>
          </p:cNvPr>
          <p:cNvSpPr txBox="1"/>
          <p:nvPr/>
        </p:nvSpPr>
        <p:spPr>
          <a:xfrm>
            <a:off x="1438981" y="1442439"/>
            <a:ext cx="52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AE1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사각형: 둥근 모서리 37">
            <a:extLst>
              <a:ext uri="{FF2B5EF4-FFF2-40B4-BE49-F238E27FC236}">
                <a16:creationId xmlns:a16="http://schemas.microsoft.com/office/drawing/2014/main" id="{2378C113-CCBD-F270-2079-886C0D78F460}"/>
              </a:ext>
            </a:extLst>
          </p:cNvPr>
          <p:cNvSpPr/>
          <p:nvPr/>
        </p:nvSpPr>
        <p:spPr>
          <a:xfrm>
            <a:off x="5500835" y="1734126"/>
            <a:ext cx="2020913" cy="2121304"/>
          </a:xfrm>
          <a:prstGeom prst="roundRect">
            <a:avLst/>
          </a:prstGeom>
          <a:noFill/>
          <a:ln>
            <a:solidFill>
              <a:srgbClr val="CB3D0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A8E4EA-BF91-0174-E2C6-0946D9AEE10E}"/>
              </a:ext>
            </a:extLst>
          </p:cNvPr>
          <p:cNvSpPr txBox="1"/>
          <p:nvPr/>
        </p:nvSpPr>
        <p:spPr>
          <a:xfrm>
            <a:off x="5638098" y="1435199"/>
            <a:ext cx="52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AE2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그림 39">
            <a:extLst>
              <a:ext uri="{FF2B5EF4-FFF2-40B4-BE49-F238E27FC236}">
                <a16:creationId xmlns:a16="http://schemas.microsoft.com/office/drawing/2014/main" id="{CE8AE2E4-A936-A95A-C2DE-0EC1B3179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719" y="1856989"/>
            <a:ext cx="1901450" cy="1867736"/>
          </a:xfrm>
          <a:prstGeom prst="rect">
            <a:avLst/>
          </a:prstGeom>
        </p:spPr>
      </p:pic>
      <p:sp>
        <p:nvSpPr>
          <p:cNvPr id="48" name="사각형: 둥근 모서리 40">
            <a:extLst>
              <a:ext uri="{FF2B5EF4-FFF2-40B4-BE49-F238E27FC236}">
                <a16:creationId xmlns:a16="http://schemas.microsoft.com/office/drawing/2014/main" id="{BB72AA19-0AF5-EA9B-FE92-D5632958745F}"/>
              </a:ext>
            </a:extLst>
          </p:cNvPr>
          <p:cNvSpPr/>
          <p:nvPr/>
        </p:nvSpPr>
        <p:spPr>
          <a:xfrm>
            <a:off x="3398505" y="1734126"/>
            <a:ext cx="2020913" cy="2121304"/>
          </a:xfrm>
          <a:prstGeom prst="roundRect">
            <a:avLst/>
          </a:prstGeom>
          <a:noFill/>
          <a:ln>
            <a:solidFill>
              <a:srgbClr val="CB3D0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EFB1705-2ABB-AC74-92AE-F71B5323EA77}"/>
              </a:ext>
            </a:extLst>
          </p:cNvPr>
          <p:cNvSpPr txBox="1"/>
          <p:nvPr/>
        </p:nvSpPr>
        <p:spPr>
          <a:xfrm>
            <a:off x="3535768" y="1435199"/>
            <a:ext cx="52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AE3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66B26C-60A2-2B49-D660-70192A4B394F}"/>
              </a:ext>
            </a:extLst>
          </p:cNvPr>
          <p:cNvSpPr txBox="1"/>
          <p:nvPr/>
        </p:nvSpPr>
        <p:spPr>
          <a:xfrm>
            <a:off x="8043122" y="4980646"/>
            <a:ext cx="94896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Find “TAE3”</a:t>
            </a:r>
          </a:p>
          <a:p>
            <a:r>
              <a:rPr lang="en-US" altLang="ko-KR" sz="1200" dirty="0"/>
              <a:t>Index[1]</a:t>
            </a:r>
            <a:endParaRPr lang="ko-KR" altLang="en-US" sz="1200" dirty="0"/>
          </a:p>
        </p:txBody>
      </p:sp>
      <p:cxnSp>
        <p:nvCxnSpPr>
          <p:cNvPr id="51" name="직선 연결선 43">
            <a:extLst>
              <a:ext uri="{FF2B5EF4-FFF2-40B4-BE49-F238E27FC236}">
                <a16:creationId xmlns:a16="http://schemas.microsoft.com/office/drawing/2014/main" id="{963A70CA-6319-7B9D-ECF0-0CE579E82F98}"/>
              </a:ext>
            </a:extLst>
          </p:cNvPr>
          <p:cNvCxnSpPr>
            <a:cxnSpLocks/>
          </p:cNvCxnSpPr>
          <p:nvPr/>
        </p:nvCxnSpPr>
        <p:spPr>
          <a:xfrm>
            <a:off x="9227039" y="2252538"/>
            <a:ext cx="282105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44">
            <a:extLst>
              <a:ext uri="{FF2B5EF4-FFF2-40B4-BE49-F238E27FC236}">
                <a16:creationId xmlns:a16="http://schemas.microsoft.com/office/drawing/2014/main" id="{B462EAF3-D052-CEFF-10CE-5A6D51FE27DD}"/>
              </a:ext>
            </a:extLst>
          </p:cNvPr>
          <p:cNvCxnSpPr>
            <a:cxnSpLocks/>
          </p:cNvCxnSpPr>
          <p:nvPr/>
        </p:nvCxnSpPr>
        <p:spPr>
          <a:xfrm>
            <a:off x="9227039" y="2700092"/>
            <a:ext cx="282105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45">
            <a:extLst>
              <a:ext uri="{FF2B5EF4-FFF2-40B4-BE49-F238E27FC236}">
                <a16:creationId xmlns:a16="http://schemas.microsoft.com/office/drawing/2014/main" id="{37ABCCBA-5477-DEF9-AB4B-883E7E2417BE}"/>
              </a:ext>
            </a:extLst>
          </p:cNvPr>
          <p:cNvCxnSpPr>
            <a:cxnSpLocks/>
          </p:cNvCxnSpPr>
          <p:nvPr/>
        </p:nvCxnSpPr>
        <p:spPr>
          <a:xfrm>
            <a:off x="9215377" y="3181531"/>
            <a:ext cx="282105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46">
            <a:extLst>
              <a:ext uri="{FF2B5EF4-FFF2-40B4-BE49-F238E27FC236}">
                <a16:creationId xmlns:a16="http://schemas.microsoft.com/office/drawing/2014/main" id="{28685CC0-7F5F-6006-CFEC-4F8818EFF1DB}"/>
              </a:ext>
            </a:extLst>
          </p:cNvPr>
          <p:cNvCxnSpPr>
            <a:cxnSpLocks/>
          </p:cNvCxnSpPr>
          <p:nvPr/>
        </p:nvCxnSpPr>
        <p:spPr>
          <a:xfrm>
            <a:off x="9227039" y="3636797"/>
            <a:ext cx="282105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47">
            <a:extLst>
              <a:ext uri="{FF2B5EF4-FFF2-40B4-BE49-F238E27FC236}">
                <a16:creationId xmlns:a16="http://schemas.microsoft.com/office/drawing/2014/main" id="{2733548F-57B1-F828-A475-3901D1D0C879}"/>
              </a:ext>
            </a:extLst>
          </p:cNvPr>
          <p:cNvCxnSpPr>
            <a:cxnSpLocks/>
          </p:cNvCxnSpPr>
          <p:nvPr/>
        </p:nvCxnSpPr>
        <p:spPr>
          <a:xfrm>
            <a:off x="9203716" y="4085678"/>
            <a:ext cx="282105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48">
            <a:extLst>
              <a:ext uri="{FF2B5EF4-FFF2-40B4-BE49-F238E27FC236}">
                <a16:creationId xmlns:a16="http://schemas.microsoft.com/office/drawing/2014/main" id="{DABFDBAA-375A-9307-8FAA-6431E63CBE25}"/>
              </a:ext>
            </a:extLst>
          </p:cNvPr>
          <p:cNvCxnSpPr>
            <a:cxnSpLocks/>
          </p:cNvCxnSpPr>
          <p:nvPr/>
        </p:nvCxnSpPr>
        <p:spPr>
          <a:xfrm>
            <a:off x="9227039" y="4560831"/>
            <a:ext cx="282105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49">
            <a:extLst>
              <a:ext uri="{FF2B5EF4-FFF2-40B4-BE49-F238E27FC236}">
                <a16:creationId xmlns:a16="http://schemas.microsoft.com/office/drawing/2014/main" id="{4769A72E-9E1D-3A4C-415F-ACD51E9C584E}"/>
              </a:ext>
            </a:extLst>
          </p:cNvPr>
          <p:cNvCxnSpPr>
            <a:cxnSpLocks/>
          </p:cNvCxnSpPr>
          <p:nvPr/>
        </p:nvCxnSpPr>
        <p:spPr>
          <a:xfrm>
            <a:off x="9215377" y="5002990"/>
            <a:ext cx="282105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0">
            <a:extLst>
              <a:ext uri="{FF2B5EF4-FFF2-40B4-BE49-F238E27FC236}">
                <a16:creationId xmlns:a16="http://schemas.microsoft.com/office/drawing/2014/main" id="{6DE096B3-6BB2-7DDD-4A01-589035A4D63E}"/>
              </a:ext>
            </a:extLst>
          </p:cNvPr>
          <p:cNvCxnSpPr>
            <a:cxnSpLocks/>
          </p:cNvCxnSpPr>
          <p:nvPr/>
        </p:nvCxnSpPr>
        <p:spPr>
          <a:xfrm>
            <a:off x="9223181" y="5906280"/>
            <a:ext cx="282105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1">
            <a:extLst>
              <a:ext uri="{FF2B5EF4-FFF2-40B4-BE49-F238E27FC236}">
                <a16:creationId xmlns:a16="http://schemas.microsoft.com/office/drawing/2014/main" id="{C30B48E9-AADA-939D-3B44-AC4F1DDF7228}"/>
              </a:ext>
            </a:extLst>
          </p:cNvPr>
          <p:cNvCxnSpPr>
            <a:cxnSpLocks/>
          </p:cNvCxnSpPr>
          <p:nvPr/>
        </p:nvCxnSpPr>
        <p:spPr>
          <a:xfrm>
            <a:off x="9223181" y="5489557"/>
            <a:ext cx="282105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그림 52">
            <a:extLst>
              <a:ext uri="{FF2B5EF4-FFF2-40B4-BE49-F238E27FC236}">
                <a16:creationId xmlns:a16="http://schemas.microsoft.com/office/drawing/2014/main" id="{7B6FF117-A00D-3530-BDE4-0D2387BA79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998"/>
          <a:stretch/>
        </p:blipFill>
        <p:spPr>
          <a:xfrm>
            <a:off x="2780604" y="4496998"/>
            <a:ext cx="1976292" cy="1773945"/>
          </a:xfrm>
          <a:prstGeom prst="rect">
            <a:avLst/>
          </a:prstGeom>
        </p:spPr>
      </p:pic>
      <p:cxnSp>
        <p:nvCxnSpPr>
          <p:cNvPr id="61" name="직선 화살표 연결선 53">
            <a:extLst>
              <a:ext uri="{FF2B5EF4-FFF2-40B4-BE49-F238E27FC236}">
                <a16:creationId xmlns:a16="http://schemas.microsoft.com/office/drawing/2014/main" id="{C74F81D4-CA66-2A2B-8ABB-475C92C6D8C8}"/>
              </a:ext>
            </a:extLst>
          </p:cNvPr>
          <p:cNvCxnSpPr>
            <a:cxnSpLocks/>
          </p:cNvCxnSpPr>
          <p:nvPr/>
        </p:nvCxnSpPr>
        <p:spPr>
          <a:xfrm>
            <a:off x="8770889" y="4813752"/>
            <a:ext cx="329878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4AEB44F-F5C4-A120-7F2F-6893ADB9766B}"/>
              </a:ext>
            </a:extLst>
          </p:cNvPr>
          <p:cNvSpPr txBox="1"/>
          <p:nvPr/>
        </p:nvSpPr>
        <p:spPr>
          <a:xfrm>
            <a:off x="7406374" y="2402872"/>
            <a:ext cx="222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Store_AE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(AE* </a:t>
            </a:r>
            <a:r>
              <a:rPr lang="en-US" altLang="ko-KR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ae_object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그림 57">
            <a:extLst>
              <a:ext uri="{FF2B5EF4-FFF2-40B4-BE49-F238E27FC236}">
                <a16:creationId xmlns:a16="http://schemas.microsoft.com/office/drawing/2014/main" id="{BEE635E0-2304-5F3E-EEA3-276D9E924E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84"/>
          <a:stretch/>
        </p:blipFill>
        <p:spPr>
          <a:xfrm>
            <a:off x="7774636" y="2790670"/>
            <a:ext cx="1177148" cy="68149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4E8337C-A21A-0BE0-B268-6EFDFBF109E6}"/>
              </a:ext>
            </a:extLst>
          </p:cNvPr>
          <p:cNvSpPr txBox="1"/>
          <p:nvPr/>
        </p:nvSpPr>
        <p:spPr>
          <a:xfrm>
            <a:off x="7913224" y="4606631"/>
            <a:ext cx="94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Cursor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9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D56E-14AA-413F-ACBB-1BEE2E9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</a:t>
            </a:r>
            <a:r>
              <a:rPr lang="en-US" dirty="0" err="1"/>
              <a:t>Zeroconf</a:t>
            </a:r>
            <a:endParaRPr lang="de-DE" dirty="0"/>
          </a:p>
        </p:txBody>
      </p:sp>
      <p:pic>
        <p:nvPicPr>
          <p:cNvPr id="18" name="Picture 1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B3131E4-409E-9019-3D4E-5647C9826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32" y="1277745"/>
            <a:ext cx="9226735" cy="50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6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694</Words>
  <Application>Microsoft Macintosh PowerPoint</Application>
  <PresentationFormat>Widescreen</PresentationFormat>
  <Paragraphs>192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굴림</vt:lpstr>
      <vt:lpstr>Malgun Gothic</vt:lpstr>
      <vt:lpstr>Myriad Pro</vt:lpstr>
      <vt:lpstr>Myriad Pro Light</vt:lpstr>
      <vt:lpstr>Arial</vt:lpstr>
      <vt:lpstr>Calibri</vt:lpstr>
      <vt:lpstr>Corbel</vt:lpstr>
      <vt:lpstr>Office Theme</vt:lpstr>
      <vt:lpstr>Development of tinyIoT open source oneM2M platform</vt:lpstr>
      <vt:lpstr>Team Members</vt:lpstr>
      <vt:lpstr>TinyIoT Concept</vt:lpstr>
      <vt:lpstr>Current Progress</vt:lpstr>
      <vt:lpstr>Resource Tree for Index</vt:lpstr>
      <vt:lpstr>JSON Parser</vt:lpstr>
      <vt:lpstr>Database (Berkley DB)</vt:lpstr>
      <vt:lpstr>Database (Berkley DB)</vt:lpstr>
      <vt:lpstr>oneM2M Zeroconf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JSong</cp:lastModifiedBy>
  <cp:revision>187</cp:revision>
  <dcterms:created xsi:type="dcterms:W3CDTF">2017-09-21T15:46:31Z</dcterms:created>
  <dcterms:modified xsi:type="dcterms:W3CDTF">2022-07-14T06:47:55Z</dcterms:modified>
</cp:coreProperties>
</file>