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63" r:id="rId3"/>
    <p:sldId id="264" r:id="rId4"/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60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138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8E301-3DFA-4C73-9BFF-EDACBE8CE9B5}" type="datetimeFigureOut">
              <a:rPr lang="en-IN" smtClean="0"/>
              <a:t>27-09-2022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05934-9E10-4F0A-88EF-5F62E8EA33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0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47684" y="194184"/>
            <a:ext cx="2478783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47684" y="194184"/>
            <a:ext cx="2478783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 b="1" i="0">
                <a:solidFill>
                  <a:schemeClr val="tx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3268" y="305687"/>
            <a:ext cx="2478783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3C0F6329-576D-4C21-8FF7-61FA27709438}" type="datetimeFigureOut">
              <a:rPr lang="en-US" smtClean="0"/>
              <a:pPr/>
              <a:t>9/27/2022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3C0F6329-576D-4C21-8FF7-61FA27709438}" type="datetimeFigureOut">
              <a:rPr lang="en-US" smtClean="0"/>
              <a:pPr/>
              <a:t>9/27/2022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3C0F6329-576D-4C21-8FF7-61FA27709438}" type="datetimeFigureOut">
              <a:rPr lang="en-US" smtClean="0"/>
              <a:pPr/>
              <a:t>9/27/2022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3C0F6329-576D-4C21-8FF7-61FA27709438}" type="datetimeFigureOut">
              <a:rPr lang="en-US" smtClean="0"/>
              <a:pPr/>
              <a:t>9/27/2022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3C0F6329-576D-4C21-8FF7-61FA27709438}" type="datetimeFigureOut">
              <a:rPr lang="en-US" smtClean="0"/>
              <a:pPr/>
              <a:t>9/27/2022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07572" y="105845"/>
            <a:ext cx="1207227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2020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eebum.kim@tta.or.kr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oneM2M Certification Program Updates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10477612" cy="1655762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err="1"/>
              <a:t>Keebum</a:t>
            </a:r>
            <a:r>
              <a:rPr lang="en-US" altLang="ko-KR" dirty="0"/>
              <a:t> Kim (TTA, </a:t>
            </a:r>
            <a:r>
              <a:rPr lang="en-US" altLang="ko-KR" dirty="0">
                <a:hlinkClick r:id="rId2"/>
              </a:rPr>
              <a:t>keebum.kim@tta.or.kr</a:t>
            </a:r>
            <a:r>
              <a:rPr lang="en-US" altLang="ko-KR" dirty="0"/>
              <a:t>)</a:t>
            </a:r>
          </a:p>
          <a:p>
            <a:endParaRPr lang="en-US" dirty="0"/>
          </a:p>
          <a:p>
            <a:r>
              <a:rPr lang="en-US" altLang="ko-KR" dirty="0"/>
              <a:t>Meeting Date: TDE #56</a:t>
            </a:r>
          </a:p>
          <a:p>
            <a:r>
              <a:rPr lang="en-US" altLang="ko-KR" dirty="0"/>
              <a:t>Doc#: TDE-2022-0060-oneM2M_Certification_Program_Updates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DD384E99-93D6-4966-B06E-3849C42C0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oneM2M Certification Program Updates</a:t>
            </a:r>
            <a:endParaRPr lang="ko-KR" altLang="en-US" dirty="0"/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088E5FD1-C625-41DA-8139-69B8A86B0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/>
              <a:t>oneM2M Release-2 Certification</a:t>
            </a:r>
          </a:p>
          <a:p>
            <a:pPr lvl="1"/>
            <a:r>
              <a:rPr lang="en-US" altLang="ko-KR" dirty="0"/>
              <a:t>Test specification is ready, validation is required.</a:t>
            </a:r>
          </a:p>
          <a:p>
            <a:pPr lvl="1"/>
            <a:r>
              <a:rPr lang="en-US" altLang="ko-KR" dirty="0"/>
              <a:t>Remains a key issue as business agreements between parties are unresolved.</a:t>
            </a:r>
          </a:p>
          <a:p>
            <a:pPr lvl="1"/>
            <a:r>
              <a:rPr lang="en-US" altLang="ko-KR" dirty="0"/>
              <a:t>Target Dates</a:t>
            </a:r>
          </a:p>
          <a:p>
            <a:pPr lvl="2"/>
            <a:r>
              <a:rPr lang="en-US" altLang="ko-KR" dirty="0"/>
              <a:t>GCF IAG#62 - 01.Dec.2022</a:t>
            </a:r>
          </a:p>
          <a:p>
            <a:pPr lvl="2"/>
            <a:r>
              <a:rPr lang="en-US" altLang="ko-KR" dirty="0"/>
              <a:t>GCF SG#93 - 05.Dec.2022</a:t>
            </a:r>
          </a:p>
          <a:p>
            <a:endParaRPr lang="en-US" altLang="ko-KR" dirty="0"/>
          </a:p>
          <a:p>
            <a:r>
              <a:rPr lang="en-US" altLang="ko-KR" dirty="0"/>
              <a:t>oneM2M Release-3 Certification</a:t>
            </a:r>
          </a:p>
          <a:p>
            <a:pPr lvl="1"/>
            <a:r>
              <a:rPr lang="en-US" altLang="ko-KR" dirty="0"/>
              <a:t>Test specification is ready, validation is required.</a:t>
            </a:r>
          </a:p>
          <a:p>
            <a:pPr lvl="1"/>
            <a:r>
              <a:rPr lang="en-US" altLang="ko-KR" dirty="0"/>
              <a:t>Target Dates</a:t>
            </a:r>
          </a:p>
          <a:p>
            <a:pPr lvl="2"/>
            <a:r>
              <a:rPr lang="en-US" altLang="ko-KR" dirty="0"/>
              <a:t>Q3/2023 ?</a:t>
            </a:r>
          </a:p>
        </p:txBody>
      </p:sp>
    </p:spTree>
    <p:extLst>
      <p:ext uri="{BB962C8B-B14F-4D97-AF65-F5344CB8AC3E}">
        <p14:creationId xmlns:p14="http://schemas.microsoft.com/office/powerpoint/2010/main" val="4281545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951FA6C-7D13-4508-B66F-A7BDF282F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GCF’s Questions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B6A334D-C310-48DA-AB94-743FDD2AA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Backward compatibility.</a:t>
            </a:r>
          </a:p>
          <a:p>
            <a:pPr lvl="1"/>
            <a:r>
              <a:rPr lang="en-US" altLang="ko-KR" dirty="0"/>
              <a:t>Will Release 2 be backward compatible with Release 1? </a:t>
            </a:r>
          </a:p>
          <a:p>
            <a:pPr lvl="2"/>
            <a:r>
              <a:rPr lang="en-US" altLang="ko-KR" dirty="0"/>
              <a:t>Currently have some unvalidated test cases in WI-291 and if Release 2 capable devices support Release 1, then we will maintain Release 1 test cases and we should discuss what to do with the unvalidated test cases.</a:t>
            </a:r>
          </a:p>
          <a:p>
            <a:pPr lvl="2"/>
            <a:endParaRPr lang="en-US" altLang="ko-KR" dirty="0"/>
          </a:p>
          <a:p>
            <a:pPr lvl="1"/>
            <a:r>
              <a:rPr lang="en-US" altLang="ko-KR" dirty="0"/>
              <a:t>For Release 3 the same question to above.</a:t>
            </a:r>
          </a:p>
          <a:p>
            <a:pPr lvl="2"/>
            <a:r>
              <a:rPr lang="en-US" altLang="ko-KR" dirty="0"/>
              <a:t>We would also need to know if Release 3 is backward compatible with Release 2 and Release 1 and are devices required to support the older releases.</a:t>
            </a:r>
          </a:p>
        </p:txBody>
      </p:sp>
    </p:spTree>
    <p:extLst>
      <p:ext uri="{BB962C8B-B14F-4D97-AF65-F5344CB8AC3E}">
        <p14:creationId xmlns:p14="http://schemas.microsoft.com/office/powerpoint/2010/main" val="2683944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D2DB49F6-79CD-4AAB-9F04-DBDA52885B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Thank you!</a:t>
            </a:r>
            <a:endParaRPr lang="ko-KR" altLang="en-US" dirty="0"/>
          </a:p>
        </p:txBody>
      </p:sp>
      <p:sp>
        <p:nvSpPr>
          <p:cNvPr id="2" name="부제목 1">
            <a:extLst>
              <a:ext uri="{FF2B5EF4-FFF2-40B4-BE49-F238E27FC236}">
                <a16:creationId xmlns:a16="http://schemas.microsoft.com/office/drawing/2014/main" id="{A089444E-34D2-45F3-886C-961851DB0A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5883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195</Words>
  <Application>Microsoft Office PowerPoint</Application>
  <PresentationFormat>와이드스크린</PresentationFormat>
  <Paragraphs>26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0" baseType="lpstr">
      <vt:lpstr>Myriad Pro</vt:lpstr>
      <vt:lpstr>Myriad Pro Light</vt:lpstr>
      <vt:lpstr>맑은 고딕</vt:lpstr>
      <vt:lpstr>Arial</vt:lpstr>
      <vt:lpstr>Calibri</vt:lpstr>
      <vt:lpstr>Office Theme</vt:lpstr>
      <vt:lpstr>oneM2M Certification Program Updates</vt:lpstr>
      <vt:lpstr>oneM2M Certification Program Updates</vt:lpstr>
      <vt:lpstr>GCF’s Questions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Givme-TTA-Laptop</cp:lastModifiedBy>
  <cp:revision>72</cp:revision>
  <dcterms:created xsi:type="dcterms:W3CDTF">2017-09-21T15:46:31Z</dcterms:created>
  <dcterms:modified xsi:type="dcterms:W3CDTF">2022-09-27T08:18:14Z</dcterms:modified>
</cp:coreProperties>
</file>