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78" r:id="rId4"/>
    <p:sldId id="276" r:id="rId5"/>
    <p:sldId id="279" r:id="rId6"/>
    <p:sldId id="280" r:id="rId7"/>
    <p:sldId id="277" r:id="rId8"/>
    <p:sldId id="281" r:id="rId9"/>
    <p:sldId id="283" r:id="rId10"/>
    <p:sldId id="282" r:id="rId11"/>
    <p:sldId id="27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yriad Pro" panose="020B0503030403020204" charset="0"/>
      <p:regular r:id="rId18"/>
      <p:bold r:id="rId19"/>
      <p:italic r:id="rId20"/>
      <p:boldItalic r:id="rId21"/>
    </p:embeddedFont>
    <p:embeddedFont>
      <p:font typeface="Myriad Pro Light" panose="020B04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87C9B-75B5-44E0-B8FC-4629ECA77B39}" v="74" dt="2023-02-20T04:36:2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6D187C9B-75B5-44E0-B8FC-4629ECA77B39}"/>
    <pc:docChg chg="undo custSel addSld delSld modSld sldOrd">
      <pc:chgData name="Bob Flynn" userId="664729f4-1250-46a5-879d-3bdcd89d87bc" providerId="ADAL" clId="{6D187C9B-75B5-44E0-B8FC-4629ECA77B39}" dt="2023-02-20T04:42:32.387" v="1106" actId="33524"/>
      <pc:docMkLst>
        <pc:docMk/>
      </pc:docMkLst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765449736" sldId="256"/>
        </pc:sldMkLst>
      </pc:sldChg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827208134" sldId="258"/>
        </pc:sldMkLst>
      </pc:sldChg>
      <pc:sldChg chg="modSp mod">
        <pc:chgData name="Bob Flynn" userId="664729f4-1250-46a5-879d-3bdcd89d87bc" providerId="ADAL" clId="{6D187C9B-75B5-44E0-B8FC-4629ECA77B39}" dt="2023-02-20T03:58:56.339" v="52" actId="20577"/>
        <pc:sldMkLst>
          <pc:docMk/>
          <pc:sldMk cId="2071850136" sldId="259"/>
        </pc:sldMkLst>
        <pc:spChg chg="mod">
          <ac:chgData name="Bob Flynn" userId="664729f4-1250-46a5-879d-3bdcd89d87bc" providerId="ADAL" clId="{6D187C9B-75B5-44E0-B8FC-4629ECA77B39}" dt="2023-02-20T03:58:45.395" v="43" actId="20577"/>
          <ac:spMkLst>
            <pc:docMk/>
            <pc:sldMk cId="2071850136" sldId="259"/>
            <ac:spMk id="2" creationId="{00000000-0000-0000-0000-000000000000}"/>
          </ac:spMkLst>
        </pc:spChg>
        <pc:spChg chg="mod">
          <ac:chgData name="Bob Flynn" userId="664729f4-1250-46a5-879d-3bdcd89d87bc" providerId="ADAL" clId="{6D187C9B-75B5-44E0-B8FC-4629ECA77B39}" dt="2023-02-20T03:58:56.339" v="52" actId="20577"/>
          <ac:spMkLst>
            <pc:docMk/>
            <pc:sldMk cId="2071850136" sldId="259"/>
            <ac:spMk id="3" creationId="{00000000-0000-0000-0000-000000000000}"/>
          </ac:spMkLst>
        </pc:spChg>
      </pc:sldChg>
      <pc:sldChg chg="del">
        <pc:chgData name="Bob Flynn" userId="664729f4-1250-46a5-879d-3bdcd89d87bc" providerId="ADAL" clId="{6D187C9B-75B5-44E0-B8FC-4629ECA77B39}" dt="2023-02-20T03:59:04.886" v="53" actId="47"/>
        <pc:sldMkLst>
          <pc:docMk/>
          <pc:sldMk cId="3104291283" sldId="260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655825004" sldId="261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547558581" sldId="262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918147993" sldId="263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796609887" sldId="264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839646297" sldId="265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912164698" sldId="266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710598929" sldId="267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4046999711" sldId="268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93964922" sldId="269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152292706" sldId="271"/>
        </pc:sldMkLst>
      </pc:sldChg>
      <pc:sldChg chg="addSp delSp modSp mod ord modClrScheme chgLayout">
        <pc:chgData name="Bob Flynn" userId="664729f4-1250-46a5-879d-3bdcd89d87bc" providerId="ADAL" clId="{6D187C9B-75B5-44E0-B8FC-4629ECA77B39}" dt="2023-02-20T04:20:47.273" v="854" actId="27636"/>
        <pc:sldMkLst>
          <pc:docMk/>
          <pc:sldMk cId="1553746508" sldId="272"/>
        </pc:sldMkLst>
        <pc:spChg chg="mod ord">
          <ac:chgData name="Bob Flynn" userId="664729f4-1250-46a5-879d-3bdcd89d87bc" providerId="ADAL" clId="{6D187C9B-75B5-44E0-B8FC-4629ECA77B39}" dt="2023-02-20T04:20:34.020" v="837" actId="700"/>
          <ac:spMkLst>
            <pc:docMk/>
            <pc:sldMk cId="1553746508" sldId="272"/>
            <ac:spMk id="5" creationId="{00000000-0000-0000-0000-000000000000}"/>
          </ac:spMkLst>
        </pc:spChg>
        <pc:spChg chg="add del mod">
          <ac:chgData name="Bob Flynn" userId="664729f4-1250-46a5-879d-3bdcd89d87bc" providerId="ADAL" clId="{6D187C9B-75B5-44E0-B8FC-4629ECA77B39}" dt="2023-02-20T04:20:27.432" v="835"/>
          <ac:spMkLst>
            <pc:docMk/>
            <pc:sldMk cId="1553746508" sldId="272"/>
            <ac:spMk id="13" creationId="{867C47DA-7717-4230-A40E-693FB0F667CD}"/>
          </ac:spMkLst>
        </pc:spChg>
        <pc:spChg chg="add del mod">
          <ac:chgData name="Bob Flynn" userId="664729f4-1250-46a5-879d-3bdcd89d87bc" providerId="ADAL" clId="{6D187C9B-75B5-44E0-B8FC-4629ECA77B39}" dt="2023-02-20T04:20:30.395" v="836"/>
          <ac:spMkLst>
            <pc:docMk/>
            <pc:sldMk cId="1553746508" sldId="272"/>
            <ac:spMk id="21" creationId="{1D201094-55F5-C390-F40E-2A924E522675}"/>
          </ac:spMkLst>
        </pc:spChg>
        <pc:spChg chg="add mod ord">
          <ac:chgData name="Bob Flynn" userId="664729f4-1250-46a5-879d-3bdcd89d87bc" providerId="ADAL" clId="{6D187C9B-75B5-44E0-B8FC-4629ECA77B39}" dt="2023-02-20T04:20:47.273" v="854" actId="27636"/>
          <ac:spMkLst>
            <pc:docMk/>
            <pc:sldMk cId="1553746508" sldId="272"/>
            <ac:spMk id="22" creationId="{3A4CD01E-3978-E25F-CD70-05FED0B19BBD}"/>
          </ac:spMkLst>
        </pc:spChg>
        <pc:spChg chg="add del mod ord">
          <ac:chgData name="Bob Flynn" userId="664729f4-1250-46a5-879d-3bdcd89d87bc" providerId="ADAL" clId="{6D187C9B-75B5-44E0-B8FC-4629ECA77B39}" dt="2023-02-20T04:20:38.204" v="838" actId="478"/>
          <ac:spMkLst>
            <pc:docMk/>
            <pc:sldMk cId="1553746508" sldId="272"/>
            <ac:spMk id="23" creationId="{77F08606-9115-B528-9964-D29403223D68}"/>
          </ac:spMkLst>
        </pc:spChg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4206693193" sldId="273"/>
        </pc:sldMkLst>
      </pc:sldChg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901366061" sldId="274"/>
        </pc:sldMkLst>
      </pc:sldChg>
      <pc:sldChg chg="addSp delSp modSp new mod">
        <pc:chgData name="Bob Flynn" userId="664729f4-1250-46a5-879d-3bdcd89d87bc" providerId="ADAL" clId="{6D187C9B-75B5-44E0-B8FC-4629ECA77B39}" dt="2023-02-20T04:09:19.121" v="201" actId="14100"/>
        <pc:sldMkLst>
          <pc:docMk/>
          <pc:sldMk cId="1902859179" sldId="275"/>
        </pc:sldMkLst>
        <pc:spChg chg="mod">
          <ac:chgData name="Bob Flynn" userId="664729f4-1250-46a5-879d-3bdcd89d87bc" providerId="ADAL" clId="{6D187C9B-75B5-44E0-B8FC-4629ECA77B39}" dt="2023-02-20T04:05:30.157" v="131" actId="20577"/>
          <ac:spMkLst>
            <pc:docMk/>
            <pc:sldMk cId="1902859179" sldId="275"/>
            <ac:spMk id="2" creationId="{75391778-00DF-4A24-01CA-40FD7E64280F}"/>
          </ac:spMkLst>
        </pc:spChg>
        <pc:spChg chg="del">
          <ac:chgData name="Bob Flynn" userId="664729f4-1250-46a5-879d-3bdcd89d87bc" providerId="ADAL" clId="{6D187C9B-75B5-44E0-B8FC-4629ECA77B39}" dt="2023-02-20T03:57:41.368" v="4" actId="478"/>
          <ac:spMkLst>
            <pc:docMk/>
            <pc:sldMk cId="1902859179" sldId="275"/>
            <ac:spMk id="3" creationId="{0659A88D-AEDA-1D91-F6B7-C6C2C7AFDA71}"/>
          </ac:spMkLst>
        </pc:spChg>
        <pc:picChg chg="add mod">
          <ac:chgData name="Bob Flynn" userId="664729f4-1250-46a5-879d-3bdcd89d87bc" providerId="ADAL" clId="{6D187C9B-75B5-44E0-B8FC-4629ECA77B39}" dt="2023-02-20T04:09:19.121" v="201" actId="14100"/>
          <ac:picMkLst>
            <pc:docMk/>
            <pc:sldMk cId="1902859179" sldId="275"/>
            <ac:picMk id="1026" creationId="{D3116A0D-1304-77CF-3AD3-2912F467C6E5}"/>
          </ac:picMkLst>
        </pc:picChg>
        <pc:picChg chg="add del mod">
          <ac:chgData name="Bob Flynn" userId="664729f4-1250-46a5-879d-3bdcd89d87bc" providerId="ADAL" clId="{6D187C9B-75B5-44E0-B8FC-4629ECA77B39}" dt="2023-02-20T04:05:43.071" v="134" actId="478"/>
          <ac:picMkLst>
            <pc:docMk/>
            <pc:sldMk cId="1902859179" sldId="275"/>
            <ac:picMk id="1028" creationId="{C910FC49-A4D4-9BDC-130D-4FE47505923D}"/>
          </ac:picMkLst>
        </pc:picChg>
      </pc:sldChg>
      <pc:sldChg chg="addSp delSp modSp new mod">
        <pc:chgData name="Bob Flynn" userId="664729f4-1250-46a5-879d-3bdcd89d87bc" providerId="ADAL" clId="{6D187C9B-75B5-44E0-B8FC-4629ECA77B39}" dt="2023-02-20T04:06:39.242" v="173" actId="27636"/>
        <pc:sldMkLst>
          <pc:docMk/>
          <pc:sldMk cId="962508656" sldId="276"/>
        </pc:sldMkLst>
        <pc:spChg chg="mod">
          <ac:chgData name="Bob Flynn" userId="664729f4-1250-46a5-879d-3bdcd89d87bc" providerId="ADAL" clId="{6D187C9B-75B5-44E0-B8FC-4629ECA77B39}" dt="2023-02-20T04:06:39.242" v="173" actId="27636"/>
          <ac:spMkLst>
            <pc:docMk/>
            <pc:sldMk cId="962508656" sldId="276"/>
            <ac:spMk id="2" creationId="{B71AE75A-03F2-570A-E980-F6D590123ECA}"/>
          </ac:spMkLst>
        </pc:spChg>
        <pc:spChg chg="del">
          <ac:chgData name="Bob Flynn" userId="664729f4-1250-46a5-879d-3bdcd89d87bc" providerId="ADAL" clId="{6D187C9B-75B5-44E0-B8FC-4629ECA77B39}" dt="2023-02-20T04:01:49.010" v="102" actId="478"/>
          <ac:spMkLst>
            <pc:docMk/>
            <pc:sldMk cId="962508656" sldId="276"/>
            <ac:spMk id="3" creationId="{22B8A313-C820-F1BF-A8BE-1642229D06ED}"/>
          </ac:spMkLst>
        </pc:spChg>
        <pc:picChg chg="add mod">
          <ac:chgData name="Bob Flynn" userId="664729f4-1250-46a5-879d-3bdcd89d87bc" providerId="ADAL" clId="{6D187C9B-75B5-44E0-B8FC-4629ECA77B39}" dt="2023-02-20T04:06:27.170" v="144" actId="14100"/>
          <ac:picMkLst>
            <pc:docMk/>
            <pc:sldMk cId="962508656" sldId="276"/>
            <ac:picMk id="2050" creationId="{EEF2C4E0-45F6-44C0-14B7-6573013063A9}"/>
          </ac:picMkLst>
        </pc:picChg>
        <pc:picChg chg="add del mod">
          <ac:chgData name="Bob Flynn" userId="664729f4-1250-46a5-879d-3bdcd89d87bc" providerId="ADAL" clId="{6D187C9B-75B5-44E0-B8FC-4629ECA77B39}" dt="2023-02-20T04:06:19.784" v="142" actId="478"/>
          <ac:picMkLst>
            <pc:docMk/>
            <pc:sldMk cId="962508656" sldId="276"/>
            <ac:picMk id="2052" creationId="{8028A1DD-9E21-5459-F71B-59CFEC6FF35C}"/>
          </ac:picMkLst>
        </pc:picChg>
        <pc:picChg chg="add del mod">
          <ac:chgData name="Bob Flynn" userId="664729f4-1250-46a5-879d-3bdcd89d87bc" providerId="ADAL" clId="{6D187C9B-75B5-44E0-B8FC-4629ECA77B39}" dt="2023-02-20T04:06:18.203" v="141" actId="478"/>
          <ac:picMkLst>
            <pc:docMk/>
            <pc:sldMk cId="962508656" sldId="276"/>
            <ac:picMk id="2054" creationId="{8B1DBF03-620A-34FD-7473-668E632456CB}"/>
          </ac:picMkLst>
        </pc:picChg>
      </pc:sldChg>
      <pc:sldChg chg="addSp delSp modSp new mod">
        <pc:chgData name="Bob Flynn" userId="664729f4-1250-46a5-879d-3bdcd89d87bc" providerId="ADAL" clId="{6D187C9B-75B5-44E0-B8FC-4629ECA77B39}" dt="2023-02-20T04:08:34.265" v="196" actId="478"/>
        <pc:sldMkLst>
          <pc:docMk/>
          <pc:sldMk cId="4169850623" sldId="277"/>
        </pc:sldMkLst>
        <pc:spChg chg="mod">
          <ac:chgData name="Bob Flynn" userId="664729f4-1250-46a5-879d-3bdcd89d87bc" providerId="ADAL" clId="{6D187C9B-75B5-44E0-B8FC-4629ECA77B39}" dt="2023-02-20T04:07:35.738" v="185" actId="27636"/>
          <ac:spMkLst>
            <pc:docMk/>
            <pc:sldMk cId="4169850623" sldId="277"/>
            <ac:spMk id="2" creationId="{797207E6-2B7E-6854-AC57-9F7D66B0EA9D}"/>
          </ac:spMkLst>
        </pc:spChg>
        <pc:spChg chg="del">
          <ac:chgData name="Bob Flynn" userId="664729f4-1250-46a5-879d-3bdcd89d87bc" providerId="ADAL" clId="{6D187C9B-75B5-44E0-B8FC-4629ECA77B39}" dt="2023-02-20T04:08:34.265" v="196" actId="478"/>
          <ac:spMkLst>
            <pc:docMk/>
            <pc:sldMk cId="4169850623" sldId="277"/>
            <ac:spMk id="3" creationId="{F9D30CE8-E117-309C-A395-F1EDCF3E13B5}"/>
          </ac:spMkLst>
        </pc:spChg>
        <pc:picChg chg="add mod">
          <ac:chgData name="Bob Flynn" userId="664729f4-1250-46a5-879d-3bdcd89d87bc" providerId="ADAL" clId="{6D187C9B-75B5-44E0-B8FC-4629ECA77B39}" dt="2023-02-20T04:08:02.341" v="189" actId="1076"/>
          <ac:picMkLst>
            <pc:docMk/>
            <pc:sldMk cId="4169850623" sldId="277"/>
            <ac:picMk id="3074" creationId="{52DB7246-C988-866E-F0FE-FFA491F9F8B3}"/>
          </ac:picMkLst>
        </pc:picChg>
        <pc:picChg chg="add del mod">
          <ac:chgData name="Bob Flynn" userId="664729f4-1250-46a5-879d-3bdcd89d87bc" providerId="ADAL" clId="{6D187C9B-75B5-44E0-B8FC-4629ECA77B39}" dt="2023-02-20T04:07:49.282" v="187" actId="478"/>
          <ac:picMkLst>
            <pc:docMk/>
            <pc:sldMk cId="4169850623" sldId="277"/>
            <ac:picMk id="3076" creationId="{CB8D3FB0-47A6-CBC3-8929-C3BB3F526600}"/>
          </ac:picMkLst>
        </pc:picChg>
      </pc:sldChg>
      <pc:sldChg chg="delSp modSp add">
        <pc:chgData name="Bob Flynn" userId="664729f4-1250-46a5-879d-3bdcd89d87bc" providerId="ADAL" clId="{6D187C9B-75B5-44E0-B8FC-4629ECA77B39}" dt="2023-02-20T04:09:06.342" v="199" actId="1076"/>
        <pc:sldMkLst>
          <pc:docMk/>
          <pc:sldMk cId="1699342786" sldId="278"/>
        </pc:sldMkLst>
        <pc:picChg chg="del">
          <ac:chgData name="Bob Flynn" userId="664729f4-1250-46a5-879d-3bdcd89d87bc" providerId="ADAL" clId="{6D187C9B-75B5-44E0-B8FC-4629ECA77B39}" dt="2023-02-20T04:05:39.820" v="133" actId="478"/>
          <ac:picMkLst>
            <pc:docMk/>
            <pc:sldMk cId="1699342786" sldId="278"/>
            <ac:picMk id="1026" creationId="{D3116A0D-1304-77CF-3AD3-2912F467C6E5}"/>
          </ac:picMkLst>
        </pc:picChg>
        <pc:picChg chg="mod">
          <ac:chgData name="Bob Flynn" userId="664729f4-1250-46a5-879d-3bdcd89d87bc" providerId="ADAL" clId="{6D187C9B-75B5-44E0-B8FC-4629ECA77B39}" dt="2023-02-20T04:09:06.342" v="199" actId="1076"/>
          <ac:picMkLst>
            <pc:docMk/>
            <pc:sldMk cId="1699342786" sldId="278"/>
            <ac:picMk id="1028" creationId="{C910FC49-A4D4-9BDC-130D-4FE47505923D}"/>
          </ac:picMkLst>
        </pc:picChg>
      </pc:sldChg>
      <pc:sldChg chg="delSp modSp add mod">
        <pc:chgData name="Bob Flynn" userId="664729f4-1250-46a5-879d-3bdcd89d87bc" providerId="ADAL" clId="{6D187C9B-75B5-44E0-B8FC-4629ECA77B39}" dt="2023-02-20T04:07:15.508" v="180" actId="1076"/>
        <pc:sldMkLst>
          <pc:docMk/>
          <pc:sldMk cId="1942953517" sldId="279"/>
        </pc:sldMkLst>
        <pc:spChg chg="mod">
          <ac:chgData name="Bob Flynn" userId="664729f4-1250-46a5-879d-3bdcd89d87bc" providerId="ADAL" clId="{6D187C9B-75B5-44E0-B8FC-4629ECA77B39}" dt="2023-02-20T04:06:52.473" v="175" actId="27636"/>
          <ac:spMkLst>
            <pc:docMk/>
            <pc:sldMk cId="1942953517" sldId="279"/>
            <ac:spMk id="2" creationId="{B71AE75A-03F2-570A-E980-F6D590123ECA}"/>
          </ac:spMkLst>
        </pc:spChg>
        <pc:picChg chg="del">
          <ac:chgData name="Bob Flynn" userId="664729f4-1250-46a5-879d-3bdcd89d87bc" providerId="ADAL" clId="{6D187C9B-75B5-44E0-B8FC-4629ECA77B39}" dt="2023-02-20T04:06:54.441" v="176" actId="478"/>
          <ac:picMkLst>
            <pc:docMk/>
            <pc:sldMk cId="1942953517" sldId="279"/>
            <ac:picMk id="2050" creationId="{EEF2C4E0-45F6-44C0-14B7-6573013063A9}"/>
          </ac:picMkLst>
        </pc:picChg>
        <pc:picChg chg="mod">
          <ac:chgData name="Bob Flynn" userId="664729f4-1250-46a5-879d-3bdcd89d87bc" providerId="ADAL" clId="{6D187C9B-75B5-44E0-B8FC-4629ECA77B39}" dt="2023-02-20T04:07:15.508" v="180" actId="1076"/>
          <ac:picMkLst>
            <pc:docMk/>
            <pc:sldMk cId="1942953517" sldId="279"/>
            <ac:picMk id="2052" creationId="{8028A1DD-9E21-5459-F71B-59CFEC6FF35C}"/>
          </ac:picMkLst>
        </pc:picChg>
        <pc:picChg chg="del">
          <ac:chgData name="Bob Flynn" userId="664729f4-1250-46a5-879d-3bdcd89d87bc" providerId="ADAL" clId="{6D187C9B-75B5-44E0-B8FC-4629ECA77B39}" dt="2023-02-20T04:07:07.907" v="178" actId="478"/>
          <ac:picMkLst>
            <pc:docMk/>
            <pc:sldMk cId="1942953517" sldId="279"/>
            <ac:picMk id="2054" creationId="{8B1DBF03-620A-34FD-7473-668E632456CB}"/>
          </ac:picMkLst>
        </pc:picChg>
      </pc:sldChg>
      <pc:sldChg chg="delSp modSp add">
        <pc:chgData name="Bob Flynn" userId="664729f4-1250-46a5-879d-3bdcd89d87bc" providerId="ADAL" clId="{6D187C9B-75B5-44E0-B8FC-4629ECA77B39}" dt="2023-02-20T04:07:27.389" v="183" actId="1076"/>
        <pc:sldMkLst>
          <pc:docMk/>
          <pc:sldMk cId="2562687217" sldId="280"/>
        </pc:sldMkLst>
        <pc:picChg chg="del">
          <ac:chgData name="Bob Flynn" userId="664729f4-1250-46a5-879d-3bdcd89d87bc" providerId="ADAL" clId="{6D187C9B-75B5-44E0-B8FC-4629ECA77B39}" dt="2023-02-20T04:07:19.189" v="181" actId="478"/>
          <ac:picMkLst>
            <pc:docMk/>
            <pc:sldMk cId="2562687217" sldId="280"/>
            <ac:picMk id="2052" creationId="{8028A1DD-9E21-5459-F71B-59CFEC6FF35C}"/>
          </ac:picMkLst>
        </pc:picChg>
        <pc:picChg chg="mod">
          <ac:chgData name="Bob Flynn" userId="664729f4-1250-46a5-879d-3bdcd89d87bc" providerId="ADAL" clId="{6D187C9B-75B5-44E0-B8FC-4629ECA77B39}" dt="2023-02-20T04:07:27.389" v="183" actId="1076"/>
          <ac:picMkLst>
            <pc:docMk/>
            <pc:sldMk cId="2562687217" sldId="280"/>
            <ac:picMk id="2054" creationId="{8B1DBF03-620A-34FD-7473-668E632456CB}"/>
          </ac:picMkLst>
        </pc:picChg>
      </pc:sldChg>
      <pc:sldChg chg="delSp modSp add mod">
        <pc:chgData name="Bob Flynn" userId="664729f4-1250-46a5-879d-3bdcd89d87bc" providerId="ADAL" clId="{6D187C9B-75B5-44E0-B8FC-4629ECA77B39}" dt="2023-02-20T04:08:27.873" v="195" actId="1076"/>
        <pc:sldMkLst>
          <pc:docMk/>
          <pc:sldMk cId="3712308279" sldId="281"/>
        </pc:sldMkLst>
        <pc:spChg chg="del">
          <ac:chgData name="Bob Flynn" userId="664729f4-1250-46a5-879d-3bdcd89d87bc" providerId="ADAL" clId="{6D187C9B-75B5-44E0-B8FC-4629ECA77B39}" dt="2023-02-20T04:08:20.725" v="194" actId="478"/>
          <ac:spMkLst>
            <pc:docMk/>
            <pc:sldMk cId="3712308279" sldId="281"/>
            <ac:spMk id="3" creationId="{F9D30CE8-E117-309C-A395-F1EDCF3E13B5}"/>
          </ac:spMkLst>
        </pc:spChg>
        <pc:picChg chg="del">
          <ac:chgData name="Bob Flynn" userId="664729f4-1250-46a5-879d-3bdcd89d87bc" providerId="ADAL" clId="{6D187C9B-75B5-44E0-B8FC-4629ECA77B39}" dt="2023-02-20T04:08:05.992" v="190" actId="478"/>
          <ac:picMkLst>
            <pc:docMk/>
            <pc:sldMk cId="3712308279" sldId="281"/>
            <ac:picMk id="3074" creationId="{52DB7246-C988-866E-F0FE-FFA491F9F8B3}"/>
          </ac:picMkLst>
        </pc:picChg>
        <pc:picChg chg="mod">
          <ac:chgData name="Bob Flynn" userId="664729f4-1250-46a5-879d-3bdcd89d87bc" providerId="ADAL" clId="{6D187C9B-75B5-44E0-B8FC-4629ECA77B39}" dt="2023-02-20T04:08:27.873" v="195" actId="1076"/>
          <ac:picMkLst>
            <pc:docMk/>
            <pc:sldMk cId="3712308279" sldId="281"/>
            <ac:picMk id="3076" creationId="{CB8D3FB0-47A6-CBC3-8929-C3BB3F526600}"/>
          </ac:picMkLst>
        </pc:picChg>
      </pc:sldChg>
      <pc:sldChg chg="addSp modSp new mod">
        <pc:chgData name="Bob Flynn" userId="664729f4-1250-46a5-879d-3bdcd89d87bc" providerId="ADAL" clId="{6D187C9B-75B5-44E0-B8FC-4629ECA77B39}" dt="2023-02-20T04:42:13.172" v="1105" actId="20577"/>
        <pc:sldMkLst>
          <pc:docMk/>
          <pc:sldMk cId="92512687" sldId="282"/>
        </pc:sldMkLst>
        <pc:spChg chg="mod">
          <ac:chgData name="Bob Flynn" userId="664729f4-1250-46a5-879d-3bdcd89d87bc" providerId="ADAL" clId="{6D187C9B-75B5-44E0-B8FC-4629ECA77B39}" dt="2023-02-20T04:10:21.091" v="226" actId="20577"/>
          <ac:spMkLst>
            <pc:docMk/>
            <pc:sldMk cId="92512687" sldId="282"/>
            <ac:spMk id="2" creationId="{98962008-C1EE-4589-B8C9-542D6B209CDC}"/>
          </ac:spMkLst>
        </pc:spChg>
        <pc:spChg chg="mod">
          <ac:chgData name="Bob Flynn" userId="664729f4-1250-46a5-879d-3bdcd89d87bc" providerId="ADAL" clId="{6D187C9B-75B5-44E0-B8FC-4629ECA77B39}" dt="2023-02-20T04:24:28.589" v="1033" actId="20577"/>
          <ac:spMkLst>
            <pc:docMk/>
            <pc:sldMk cId="92512687" sldId="282"/>
            <ac:spMk id="3" creationId="{0AA975C1-5C85-7DAA-BB97-F55DE5D4B91C}"/>
          </ac:spMkLst>
        </pc:spChg>
        <pc:spChg chg="add mod">
          <ac:chgData name="Bob Flynn" userId="664729f4-1250-46a5-879d-3bdcd89d87bc" providerId="ADAL" clId="{6D187C9B-75B5-44E0-B8FC-4629ECA77B39}" dt="2023-02-20T04:42:13.172" v="1105" actId="20577"/>
          <ac:spMkLst>
            <pc:docMk/>
            <pc:sldMk cId="92512687" sldId="282"/>
            <ac:spMk id="5" creationId="{D78D8E24-B53F-C25A-0B14-8814A0B6095E}"/>
          </ac:spMkLst>
        </pc:spChg>
        <pc:spChg chg="add mod ord">
          <ac:chgData name="Bob Flynn" userId="664729f4-1250-46a5-879d-3bdcd89d87bc" providerId="ADAL" clId="{6D187C9B-75B5-44E0-B8FC-4629ECA77B39}" dt="2023-02-20T04:36:26.118" v="1100" actId="164"/>
          <ac:spMkLst>
            <pc:docMk/>
            <pc:sldMk cId="92512687" sldId="282"/>
            <ac:spMk id="6" creationId="{12920531-D585-7A18-C51E-86EA5A25C3EC}"/>
          </ac:spMkLst>
        </pc:spChg>
        <pc:grpChg chg="add mod">
          <ac:chgData name="Bob Flynn" userId="664729f4-1250-46a5-879d-3bdcd89d87bc" providerId="ADAL" clId="{6D187C9B-75B5-44E0-B8FC-4629ECA77B39}" dt="2023-02-20T04:36:31.132" v="1101" actId="14100"/>
          <ac:grpSpMkLst>
            <pc:docMk/>
            <pc:sldMk cId="92512687" sldId="282"/>
            <ac:grpSpMk id="7" creationId="{1E0686F0-21AC-A6C4-EAB4-16A87473400E}"/>
          </ac:grpSpMkLst>
        </pc:grpChg>
      </pc:sldChg>
      <pc:sldChg chg="modSp new mod">
        <pc:chgData name="Bob Flynn" userId="664729f4-1250-46a5-879d-3bdcd89d87bc" providerId="ADAL" clId="{6D187C9B-75B5-44E0-B8FC-4629ECA77B39}" dt="2023-02-20T04:42:32.387" v="1106" actId="33524"/>
        <pc:sldMkLst>
          <pc:docMk/>
          <pc:sldMk cId="2605095590" sldId="283"/>
        </pc:sldMkLst>
        <pc:spChg chg="mod">
          <ac:chgData name="Bob Flynn" userId="664729f4-1250-46a5-879d-3bdcd89d87bc" providerId="ADAL" clId="{6D187C9B-75B5-44E0-B8FC-4629ECA77B39}" dt="2023-02-20T04:12:59.185" v="368" actId="20577"/>
          <ac:spMkLst>
            <pc:docMk/>
            <pc:sldMk cId="2605095590" sldId="283"/>
            <ac:spMk id="2" creationId="{A79258B5-B224-4763-1684-FC117C0E8292}"/>
          </ac:spMkLst>
        </pc:spChg>
        <pc:spChg chg="mod">
          <ac:chgData name="Bob Flynn" userId="664729f4-1250-46a5-879d-3bdcd89d87bc" providerId="ADAL" clId="{6D187C9B-75B5-44E0-B8FC-4629ECA77B39}" dt="2023-02-20T04:42:32.387" v="1106" actId="33524"/>
          <ac:spMkLst>
            <pc:docMk/>
            <pc:sldMk cId="2605095590" sldId="283"/>
            <ac:spMk id="3" creationId="{54445C81-2C3B-06D3-FB8C-411A093C1062}"/>
          </ac:spMkLst>
        </pc:spChg>
      </pc:sldChg>
      <pc:sldChg chg="addSp delSp modSp new del mod">
        <pc:chgData name="Bob Flynn" userId="664729f4-1250-46a5-879d-3bdcd89d87bc" providerId="ADAL" clId="{6D187C9B-75B5-44E0-B8FC-4629ECA77B39}" dt="2023-02-20T04:41:47.955" v="1103" actId="47"/>
        <pc:sldMkLst>
          <pc:docMk/>
          <pc:sldMk cId="4005536164" sldId="284"/>
        </pc:sldMkLst>
        <pc:spChg chg="add del mod">
          <ac:chgData name="Bob Flynn" userId="664729f4-1250-46a5-879d-3bdcd89d87bc" providerId="ADAL" clId="{6D187C9B-75B5-44E0-B8FC-4629ECA77B39}" dt="2023-02-20T04:27:43.257" v="1088" actId="20577"/>
          <ac:spMkLst>
            <pc:docMk/>
            <pc:sldMk cId="4005536164" sldId="284"/>
            <ac:spMk id="3" creationId="{A9CBD8E1-B694-4A9E-18B9-FA36B75031E1}"/>
          </ac:spMkLst>
        </pc:spChg>
        <pc:spChg chg="add mod">
          <ac:chgData name="Bob Flynn" userId="664729f4-1250-46a5-879d-3bdcd89d87bc" providerId="ADAL" clId="{6D187C9B-75B5-44E0-B8FC-4629ECA77B39}" dt="2023-02-20T04:26:08.541" v="1045" actId="14100"/>
          <ac:spMkLst>
            <pc:docMk/>
            <pc:sldMk cId="4005536164" sldId="284"/>
            <ac:spMk id="4" creationId="{A12E57AF-B702-DDC6-0D7F-4C0964ADA488}"/>
          </ac:spMkLst>
        </pc:spChg>
        <pc:spChg chg="add mod">
          <ac:chgData name="Bob Flynn" userId="664729f4-1250-46a5-879d-3bdcd89d87bc" providerId="ADAL" clId="{6D187C9B-75B5-44E0-B8FC-4629ECA77B39}" dt="2023-02-20T04:25:47.523" v="1041" actId="1076"/>
          <ac:spMkLst>
            <pc:docMk/>
            <pc:sldMk cId="4005536164" sldId="284"/>
            <ac:spMk id="5" creationId="{6BF682AC-7D4F-663D-5DE9-A4F437DA860E}"/>
          </ac:spMkLst>
        </pc:spChg>
        <pc:spChg chg="add mod">
          <ac:chgData name="Bob Flynn" userId="664729f4-1250-46a5-879d-3bdcd89d87bc" providerId="ADAL" clId="{6D187C9B-75B5-44E0-B8FC-4629ECA77B39}" dt="2023-02-20T04:25:59.806" v="1044" actId="13822"/>
          <ac:spMkLst>
            <pc:docMk/>
            <pc:sldMk cId="4005536164" sldId="284"/>
            <ac:spMk id="6" creationId="{8C2BC1A6-24F7-D24A-F9BB-5029CB2CF498}"/>
          </ac:spMkLst>
        </pc:spChg>
        <pc:spChg chg="add mod">
          <ac:chgData name="Bob Flynn" userId="664729f4-1250-46a5-879d-3bdcd89d87bc" providerId="ADAL" clId="{6D187C9B-75B5-44E0-B8FC-4629ECA77B39}" dt="2023-02-20T04:26:30.115" v="1048" actId="13822"/>
          <ac:spMkLst>
            <pc:docMk/>
            <pc:sldMk cId="4005536164" sldId="284"/>
            <ac:spMk id="7" creationId="{41E40770-E32C-EC5A-3A86-4EF36C4083B5}"/>
          </ac:spMkLst>
        </pc:spChg>
        <pc:spChg chg="add del mod">
          <ac:chgData name="Bob Flynn" userId="664729f4-1250-46a5-879d-3bdcd89d87bc" providerId="ADAL" clId="{6D187C9B-75B5-44E0-B8FC-4629ECA77B39}" dt="2023-02-20T04:26:40.562" v="1050"/>
          <ac:spMkLst>
            <pc:docMk/>
            <pc:sldMk cId="4005536164" sldId="284"/>
            <ac:spMk id="8" creationId="{121CD182-582D-4DB1-F0F9-18FF11AAB613}"/>
          </ac:spMkLst>
        </pc:spChg>
        <pc:spChg chg="add mod">
          <ac:chgData name="Bob Flynn" userId="664729f4-1250-46a5-879d-3bdcd89d87bc" providerId="ADAL" clId="{6D187C9B-75B5-44E0-B8FC-4629ECA77B39}" dt="2023-02-20T04:26:52.692" v="1053" actId="13822"/>
          <ac:spMkLst>
            <pc:docMk/>
            <pc:sldMk cId="4005536164" sldId="284"/>
            <ac:spMk id="9" creationId="{6B5C3F83-42E6-25BE-0337-5C4F1001EB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Architecture Icons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Flynn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2008-C1EE-4589-B8C9-542D6B2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75C1-5C85-7DAA-BB97-F55DE5D4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oneM2M Entities</a:t>
            </a:r>
          </a:p>
          <a:p>
            <a:pPr lvl="1"/>
            <a:r>
              <a:rPr lang="en-US" dirty="0"/>
              <a:t>CSE</a:t>
            </a:r>
          </a:p>
          <a:p>
            <a:pPr lvl="1"/>
            <a:r>
              <a:rPr lang="en-US" dirty="0"/>
              <a:t>Application Entity</a:t>
            </a:r>
          </a:p>
          <a:p>
            <a:pPr lvl="1"/>
            <a:r>
              <a:rPr lang="en-US" dirty="0"/>
              <a:t>Interworking Proxy Entity</a:t>
            </a:r>
          </a:p>
          <a:p>
            <a:pPr lvl="1"/>
            <a:r>
              <a:rPr lang="en-US" dirty="0"/>
              <a:t>Network Services Entity</a:t>
            </a:r>
          </a:p>
          <a:p>
            <a:pPr lvl="1"/>
            <a:r>
              <a:rPr lang="en-US" dirty="0"/>
              <a:t>Non-oneM2M entity</a:t>
            </a:r>
          </a:p>
          <a:p>
            <a:r>
              <a:rPr lang="en-US" dirty="0"/>
              <a:t>Interfaces</a:t>
            </a:r>
          </a:p>
          <a:p>
            <a:pPr lvl="1"/>
            <a:r>
              <a:rPr lang="en-US" dirty="0" err="1"/>
              <a:t>Mca</a:t>
            </a:r>
            <a:endParaRPr lang="en-US" dirty="0"/>
          </a:p>
          <a:p>
            <a:pPr lvl="1"/>
            <a:r>
              <a:rPr lang="en-US" dirty="0" err="1"/>
              <a:t>Mcc</a:t>
            </a:r>
            <a:r>
              <a:rPr lang="en-US" dirty="0"/>
              <a:t>/</a:t>
            </a:r>
            <a:r>
              <a:rPr lang="en-US" dirty="0" err="1"/>
              <a:t>Mcc</a:t>
            </a:r>
            <a:r>
              <a:rPr lang="en-US" dirty="0"/>
              <a:t>’</a:t>
            </a:r>
          </a:p>
          <a:p>
            <a:pPr lvl="1"/>
            <a:r>
              <a:rPr lang="en-US" dirty="0" err="1"/>
              <a:t>Mcn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Infrastructure Node</a:t>
            </a:r>
          </a:p>
          <a:p>
            <a:pPr lvl="1"/>
            <a:r>
              <a:rPr lang="en-US" dirty="0"/>
              <a:t>Middle Node</a:t>
            </a:r>
          </a:p>
          <a:p>
            <a:pPr lvl="1"/>
            <a:r>
              <a:rPr lang="en-US" dirty="0"/>
              <a:t>Application Service Node</a:t>
            </a:r>
          </a:p>
          <a:p>
            <a:pPr lvl="1"/>
            <a:r>
              <a:rPr lang="en-US" dirty="0"/>
              <a:t>Application Dedicated Node</a:t>
            </a:r>
          </a:p>
          <a:p>
            <a:pPr lvl="1"/>
            <a:endParaRPr lang="en-US" dirty="0"/>
          </a:p>
          <a:p>
            <a:r>
              <a:rPr lang="en-US" dirty="0"/>
              <a:t>Other concepts</a:t>
            </a:r>
          </a:p>
          <a:p>
            <a:pPr lvl="1"/>
            <a:r>
              <a:rPr lang="en-US" dirty="0"/>
              <a:t>Sensor</a:t>
            </a:r>
          </a:p>
          <a:p>
            <a:pPr lvl="1"/>
            <a:r>
              <a:rPr lang="en-US" dirty="0"/>
              <a:t>Actuator</a:t>
            </a:r>
          </a:p>
          <a:p>
            <a:pPr lvl="1"/>
            <a:r>
              <a:rPr lang="en-US" dirty="0"/>
              <a:t>Application</a:t>
            </a:r>
          </a:p>
          <a:p>
            <a:pPr lvl="1"/>
            <a:r>
              <a:rPr lang="en-US" dirty="0"/>
              <a:t>Other external services</a:t>
            </a:r>
          </a:p>
          <a:p>
            <a:pPr lvl="1"/>
            <a:r>
              <a:rPr lang="en-US" dirty="0"/>
              <a:t>Profile 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0686F0-21AC-A6C4-EAB4-16A87473400E}"/>
              </a:ext>
            </a:extLst>
          </p:cNvPr>
          <p:cNvGrpSpPr/>
          <p:nvPr/>
        </p:nvGrpSpPr>
        <p:grpSpPr>
          <a:xfrm>
            <a:off x="2575249" y="3760237"/>
            <a:ext cx="2640563" cy="2164702"/>
            <a:chOff x="3163078" y="4282751"/>
            <a:chExt cx="2052734" cy="16421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2920531-D585-7A18-C51E-86EA5A25C3EC}"/>
                </a:ext>
              </a:extLst>
            </p:cNvPr>
            <p:cNvSpPr/>
            <p:nvPr/>
          </p:nvSpPr>
          <p:spPr>
            <a:xfrm>
              <a:off x="3163078" y="4282751"/>
              <a:ext cx="2052734" cy="1642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8D8E24-B53F-C25A-0B14-8814A0B6095E}"/>
                </a:ext>
              </a:extLst>
            </p:cNvPr>
            <p:cNvSpPr txBox="1"/>
            <p:nvPr/>
          </p:nvSpPr>
          <p:spPr>
            <a:xfrm>
              <a:off x="3543302" y="4355279"/>
              <a:ext cx="1327278" cy="1377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Shapes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Colors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Images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1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4CD01E-3978-E25F-CD70-05FED0B1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4883" y="2172146"/>
            <a:ext cx="2021305" cy="1379621"/>
          </a:xfrm>
          <a:prstGeom prst="roundRect">
            <a:avLst/>
          </a:prstGeom>
          <a:solidFill>
            <a:srgbClr val="A0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Cool Gray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91229" y="2172146"/>
            <a:ext cx="2021305" cy="1379621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1807C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2837" y="4780283"/>
            <a:ext cx="1469348" cy="845513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1375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5575" y="4780283"/>
            <a:ext cx="1469348" cy="845513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667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0695" y="4789287"/>
            <a:ext cx="1469348" cy="845513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 647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090148" y="4780283"/>
            <a:ext cx="1469348" cy="845513"/>
          </a:xfrm>
          <a:prstGeom prst="roundRect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Pantone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5483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3433" y="4780283"/>
            <a:ext cx="1469348" cy="845513"/>
          </a:xfrm>
          <a:prstGeom prst="roundRect">
            <a:avLst/>
          </a:prstGeom>
          <a:solidFill>
            <a:srgbClr val="54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Cool gray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64" y="4339033"/>
            <a:ext cx="47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Accent Color Group #1 (20% of design)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239" y="3653566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0  1  0  43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160 160 163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#a0a0a3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1229" y="3653565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20 99 99 11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180 32 37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#b42025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19" y="567196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1 51 99 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246 146 30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8476" y="5671962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63 63 18 2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113 104 150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9136" y="5675720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100 25 0 50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0 84 128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005480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5605" y="5671962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0 5 0 82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84 80 84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f6921e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4443" y="5671962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CMYK: 60 30 30 10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RGB: 102 140 151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 668c97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554" y="2194880"/>
            <a:ext cx="5001665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 panose="020B0503030403020204"/>
              </a:rPr>
              <a:t>Please note that </a:t>
            </a:r>
            <a:r>
              <a:rPr lang="en-US" sz="1600" dirty="0" err="1">
                <a:latin typeface="Myriad Pro" panose="020B0503030403020204"/>
              </a:rPr>
              <a:t>Powerpoint</a:t>
            </a:r>
            <a:r>
              <a:rPr lang="en-US" sz="1600" dirty="0">
                <a:latin typeface="Myriad Pro" panose="020B0503030403020204"/>
              </a:rPr>
              <a:t> templates may default to a corporation’s template depending on their IT structure and firewalls.  When creating oneM2M materials, please ensure these colors and fonts are used.  Full branding guidelines can be found on the oneM2M website.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741" y="1384204"/>
            <a:ext cx="4148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Primary font: Myriad Pro</a:t>
            </a:r>
          </a:p>
          <a:p>
            <a:r>
              <a:rPr lang="en-US" dirty="0">
                <a:latin typeface="Myriad Pro" panose="020B0503030403020204" pitchFamily="34" charset="0"/>
              </a:rPr>
              <a:t>Primary Corporate Colors (80% of design)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778-00DF-4A24-01CA-40FD7E64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48855" cy="1173570"/>
          </a:xfrm>
        </p:spPr>
        <p:txBody>
          <a:bodyPr>
            <a:normAutofit/>
          </a:bodyPr>
          <a:lstStyle/>
          <a:p>
            <a:r>
              <a:rPr lang="en-US" dirty="0"/>
              <a:t>Consistent architecture drawings</a:t>
            </a:r>
          </a:p>
        </p:txBody>
      </p:sp>
      <p:pic>
        <p:nvPicPr>
          <p:cNvPr id="1026" name="Picture 2" descr="AWS Architecture Diagram Example">
            <a:extLst>
              <a:ext uri="{FF2B5EF4-FFF2-40B4-BE49-F238E27FC236}">
                <a16:creationId xmlns:a16="http://schemas.microsoft.com/office/drawing/2014/main" id="{D3116A0D-1304-77CF-3AD3-2912F467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20" y="1396276"/>
            <a:ext cx="7459038" cy="49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5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778-00DF-4A24-01CA-40FD7E64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348855" cy="1173570"/>
          </a:xfrm>
        </p:spPr>
        <p:txBody>
          <a:bodyPr>
            <a:normAutofit/>
          </a:bodyPr>
          <a:lstStyle/>
          <a:p>
            <a:r>
              <a:rPr lang="en-US" dirty="0"/>
              <a:t>Consistent architecture drawings</a:t>
            </a:r>
          </a:p>
        </p:txBody>
      </p:sp>
      <p:pic>
        <p:nvPicPr>
          <p:cNvPr id="1028" name="Picture 4" descr="Example architecture diagram showing multiple services connected together with numbered steps.">
            <a:extLst>
              <a:ext uri="{FF2B5EF4-FFF2-40B4-BE49-F238E27FC236}">
                <a16:creationId xmlns:a16="http://schemas.microsoft.com/office/drawing/2014/main" id="{C910FC49-A4D4-9BDC-130D-4FE47505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25" y="1380930"/>
            <a:ext cx="7144449" cy="4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4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E75A-03F2-570A-E980-F6D5901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Architecture drawings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F2C4E0-45F6-44C0-14B7-65730130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3" y="1646207"/>
            <a:ext cx="10382736" cy="39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0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E75A-03F2-570A-E980-F6D5901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Architecture drawings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28A1DD-9E21-5459-F71B-59CFEC6F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59" y="1258863"/>
            <a:ext cx="5907247" cy="51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5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E75A-03F2-570A-E980-F6D5901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Architecture drawings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B1DBF03-620A-34FD-7473-668E6324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07" y="1450054"/>
            <a:ext cx="6614073" cy="46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07E6-2B7E-6854-AC57-9F7D66B0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Architecture drawings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DB7246-C988-866E-F0FE-FFA491F9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75" y="1391281"/>
            <a:ext cx="7140507" cy="48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07E6-2B7E-6854-AC57-9F7D66B0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Architecture drawings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B8D3FB0-47A6-CBC3-8929-C3BB3F52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2" y="1559234"/>
            <a:ext cx="9889394" cy="45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0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58B5-B224-4763-1684-FC117C0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5C81-2C3B-06D3-FB8C-411A093C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set of icons that we can use to create architecture diagrams for any deployment of oneM2M</a:t>
            </a:r>
          </a:p>
          <a:p>
            <a:r>
              <a:rPr lang="en-US" dirty="0"/>
              <a:t>These icons should fit within cloud service provider icons sets; for example, running an IN-CSE in an AWS EC2 instance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9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294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Myriad Pro</vt:lpstr>
      <vt:lpstr>Arial</vt:lpstr>
      <vt:lpstr>Myriad Pro Light</vt:lpstr>
      <vt:lpstr>Office Theme</vt:lpstr>
      <vt:lpstr>oneM2M Architecture Icons</vt:lpstr>
      <vt:lpstr>Consistent architecture drawings</vt:lpstr>
      <vt:lpstr>Consistent architecture drawings</vt:lpstr>
      <vt:lpstr>oneM2M Architecture drawings</vt:lpstr>
      <vt:lpstr>oneM2M Architecture drawings</vt:lpstr>
      <vt:lpstr>oneM2M Architecture drawings</vt:lpstr>
      <vt:lpstr>oneM2M Architecture drawings</vt:lpstr>
      <vt:lpstr>oneM2M Architecture drawings</vt:lpstr>
      <vt:lpstr>Proposal</vt:lpstr>
      <vt:lpstr>Starting the discussion </vt:lpstr>
      <vt:lpstr>Colors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21</cp:revision>
  <dcterms:created xsi:type="dcterms:W3CDTF">2017-09-21T15:46:31Z</dcterms:created>
  <dcterms:modified xsi:type="dcterms:W3CDTF">2023-02-20T04:42:41Z</dcterms:modified>
</cp:coreProperties>
</file>