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9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charset="0"/>
      <p:regular r:id="rId17"/>
      <p:bold r:id="rId18"/>
      <p:italic r:id="rId19"/>
      <p:boldItalic r:id="rId20"/>
    </p:embeddedFont>
    <p:embeddedFont>
      <p:font typeface="Myriad Pro Light" panose="020B040303040302020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C6506-9943-4872-A476-FC4433A19770}" v="12" dt="2023-02-20T05:27:10.366"/>
    <p1510:client id="{6D187C9B-75B5-44E0-B8FC-4629ECA77B39}" v="74" dt="2023-02-20T04:36:26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lynn" userId="664729f4-1250-46a5-879d-3bdcd89d87bc" providerId="ADAL" clId="{5D7C6506-9943-4872-A476-FC4433A19770}"/>
    <pc:docChg chg="undo redo custSel addSld delSld modSld sldOrd">
      <pc:chgData name="Bob Flynn" userId="664729f4-1250-46a5-879d-3bdcd89d87bc" providerId="ADAL" clId="{5D7C6506-9943-4872-A476-FC4433A19770}" dt="2023-02-20T05:59:33.171" v="707" actId="14100"/>
      <pc:docMkLst>
        <pc:docMk/>
      </pc:docMkLst>
      <pc:sldChg chg="modSp mod">
        <pc:chgData name="Bob Flynn" userId="664729f4-1250-46a5-879d-3bdcd89d87bc" providerId="ADAL" clId="{5D7C6506-9943-4872-A476-FC4433A19770}" dt="2023-02-20T05:20:06.925" v="39" actId="20577"/>
        <pc:sldMkLst>
          <pc:docMk/>
          <pc:sldMk cId="2071850136" sldId="259"/>
        </pc:sldMkLst>
        <pc:spChg chg="mod">
          <ac:chgData name="Bob Flynn" userId="664729f4-1250-46a5-879d-3bdcd89d87bc" providerId="ADAL" clId="{5D7C6506-9943-4872-A476-FC4433A19770}" dt="2023-02-20T05:20:06.925" v="39" actId="20577"/>
          <ac:spMkLst>
            <pc:docMk/>
            <pc:sldMk cId="2071850136" sldId="259"/>
            <ac:spMk id="2" creationId="{00000000-0000-0000-0000-000000000000}"/>
          </ac:spMkLst>
        </pc:sp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1553746508" sldId="272"/>
        </pc:sldMkLst>
      </pc:sldChg>
      <pc:sldChg chg="addSp delSp modSp mod">
        <pc:chgData name="Bob Flynn" userId="664729f4-1250-46a5-879d-3bdcd89d87bc" providerId="ADAL" clId="{5D7C6506-9943-4872-A476-FC4433A19770}" dt="2023-02-20T05:23:36.895" v="599" actId="20577"/>
        <pc:sldMkLst>
          <pc:docMk/>
          <pc:sldMk cId="1902859179" sldId="275"/>
        </pc:sldMkLst>
        <pc:spChg chg="mod">
          <ac:chgData name="Bob Flynn" userId="664729f4-1250-46a5-879d-3bdcd89d87bc" providerId="ADAL" clId="{5D7C6506-9943-4872-A476-FC4433A19770}" dt="2023-02-20T05:20:19.827" v="50"/>
          <ac:spMkLst>
            <pc:docMk/>
            <pc:sldMk cId="1902859179" sldId="275"/>
            <ac:spMk id="2" creationId="{75391778-00DF-4A24-01CA-40FD7E64280F}"/>
          </ac:spMkLst>
        </pc:spChg>
        <pc:spChg chg="add del mod">
          <ac:chgData name="Bob Flynn" userId="664729f4-1250-46a5-879d-3bdcd89d87bc" providerId="ADAL" clId="{5D7C6506-9943-4872-A476-FC4433A19770}" dt="2023-02-20T05:20:19.827" v="50"/>
          <ac:spMkLst>
            <pc:docMk/>
            <pc:sldMk cId="1902859179" sldId="275"/>
            <ac:spMk id="3" creationId="{FF23E037-6860-738E-8E88-FF9F4F6E2A28}"/>
          </ac:spMkLst>
        </pc:spChg>
        <pc:spChg chg="add mod">
          <ac:chgData name="Bob Flynn" userId="664729f4-1250-46a5-879d-3bdcd89d87bc" providerId="ADAL" clId="{5D7C6506-9943-4872-A476-FC4433A19770}" dt="2023-02-20T05:23:36.895" v="599" actId="20577"/>
          <ac:spMkLst>
            <pc:docMk/>
            <pc:sldMk cId="1902859179" sldId="275"/>
            <ac:spMk id="4" creationId="{44FEC390-4DDB-968C-0929-80B121C883F9}"/>
          </ac:spMkLst>
        </pc:spChg>
        <pc:picChg chg="del">
          <ac:chgData name="Bob Flynn" userId="664729f4-1250-46a5-879d-3bdcd89d87bc" providerId="ADAL" clId="{5D7C6506-9943-4872-A476-FC4433A19770}" dt="2023-02-20T05:20:22.046" v="51" actId="478"/>
          <ac:picMkLst>
            <pc:docMk/>
            <pc:sldMk cId="1902859179" sldId="275"/>
            <ac:picMk id="1026" creationId="{D3116A0D-1304-77CF-3AD3-2912F467C6E5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962508656" sldId="276"/>
        </pc:sldMkLst>
      </pc:sldChg>
      <pc:sldChg chg="addSp delSp modSp new mod">
        <pc:chgData name="Bob Flynn" userId="664729f4-1250-46a5-879d-3bdcd89d87bc" providerId="ADAL" clId="{5D7C6506-9943-4872-A476-FC4433A19770}" dt="2023-02-20T05:25:51.082" v="640" actId="692"/>
        <pc:sldMkLst>
          <pc:docMk/>
          <pc:sldMk cId="1705387085" sldId="276"/>
        </pc:sldMkLst>
        <pc:spChg chg="mod">
          <ac:chgData name="Bob Flynn" userId="664729f4-1250-46a5-879d-3bdcd89d87bc" providerId="ADAL" clId="{5D7C6506-9943-4872-A476-FC4433A19770}" dt="2023-02-20T05:24:23.520" v="611" actId="20577"/>
          <ac:spMkLst>
            <pc:docMk/>
            <pc:sldMk cId="1705387085" sldId="276"/>
            <ac:spMk id="2" creationId="{780CCB2D-1140-8D4B-B5C0-1605C890AD34}"/>
          </ac:spMkLst>
        </pc:spChg>
        <pc:spChg chg="add del mod">
          <ac:chgData name="Bob Flynn" userId="664729f4-1250-46a5-879d-3bdcd89d87bc" providerId="ADAL" clId="{5D7C6506-9943-4872-A476-FC4433A19770}" dt="2023-02-20T05:24:36.865" v="622" actId="27636"/>
          <ac:spMkLst>
            <pc:docMk/>
            <pc:sldMk cId="1705387085" sldId="276"/>
            <ac:spMk id="3" creationId="{25CA29CA-8DE8-E6BE-3FA8-CBCA8112C23A}"/>
          </ac:spMkLst>
        </pc:spChg>
        <pc:graphicFrameChg chg="add del mod">
          <ac:chgData name="Bob Flynn" userId="664729f4-1250-46a5-879d-3bdcd89d87bc" providerId="ADAL" clId="{5D7C6506-9943-4872-A476-FC4433A19770}" dt="2023-02-20T05:23:59.795" v="603"/>
          <ac:graphicFrameMkLst>
            <pc:docMk/>
            <pc:sldMk cId="1705387085" sldId="276"/>
            <ac:graphicFrameMk id="4" creationId="{C13E08BB-2660-E15E-D638-F499ACBD8B1C}"/>
          </ac:graphicFrameMkLst>
        </pc:graphicFrameChg>
        <pc:graphicFrameChg chg="add del mod">
          <ac:chgData name="Bob Flynn" userId="664729f4-1250-46a5-879d-3bdcd89d87bc" providerId="ADAL" clId="{5D7C6506-9943-4872-A476-FC4433A19770}" dt="2023-02-20T05:24:32.508" v="615"/>
          <ac:graphicFrameMkLst>
            <pc:docMk/>
            <pc:sldMk cId="1705387085" sldId="276"/>
            <ac:graphicFrameMk id="5" creationId="{C9F6F205-4F4B-AD88-45F8-85556AB6C4E0}"/>
          </ac:graphicFrameMkLst>
        </pc:graphicFrameChg>
        <pc:picChg chg="add mod">
          <ac:chgData name="Bob Flynn" userId="664729f4-1250-46a5-879d-3bdcd89d87bc" providerId="ADAL" clId="{5D7C6506-9943-4872-A476-FC4433A19770}" dt="2023-02-20T05:25:51.082" v="640" actId="692"/>
          <ac:picMkLst>
            <pc:docMk/>
            <pc:sldMk cId="1705387085" sldId="276"/>
            <ac:picMk id="6" creationId="{C5BC6762-732C-045C-5BA2-8BA282C0F374}"/>
          </ac:picMkLst>
        </pc:picChg>
      </pc:sldChg>
      <pc:sldChg chg="addSp delSp modSp new mod">
        <pc:chgData name="Bob Flynn" userId="664729f4-1250-46a5-879d-3bdcd89d87bc" providerId="ADAL" clId="{5D7C6506-9943-4872-A476-FC4433A19770}" dt="2023-02-20T05:26:45.718" v="650" actId="14100"/>
        <pc:sldMkLst>
          <pc:docMk/>
          <pc:sldMk cId="1374250165" sldId="277"/>
        </pc:sldMkLst>
        <pc:spChg chg="mod">
          <ac:chgData name="Bob Flynn" userId="664729f4-1250-46a5-879d-3bdcd89d87bc" providerId="ADAL" clId="{5D7C6506-9943-4872-A476-FC4433A19770}" dt="2023-02-20T05:24:55.372" v="627" actId="27636"/>
          <ac:spMkLst>
            <pc:docMk/>
            <pc:sldMk cId="1374250165" sldId="277"/>
            <ac:spMk id="2" creationId="{8911D109-63FC-EC7C-B5D8-E7C7E4E17CBE}"/>
          </ac:spMkLst>
        </pc:spChg>
        <pc:spChg chg="del">
          <ac:chgData name="Bob Flynn" userId="664729f4-1250-46a5-879d-3bdcd89d87bc" providerId="ADAL" clId="{5D7C6506-9943-4872-A476-FC4433A19770}" dt="2023-02-20T05:26:34.481" v="647" actId="478"/>
          <ac:spMkLst>
            <pc:docMk/>
            <pc:sldMk cId="1374250165" sldId="277"/>
            <ac:spMk id="3" creationId="{299FD153-D402-96EE-CE80-B1C37CAA8C30}"/>
          </ac:spMkLst>
        </pc:spChg>
        <pc:spChg chg="add del mod">
          <ac:chgData name="Bob Flynn" userId="664729f4-1250-46a5-879d-3bdcd89d87bc" providerId="ADAL" clId="{5D7C6506-9943-4872-A476-FC4433A19770}" dt="2023-02-20T05:26:30.072" v="646" actId="22"/>
          <ac:spMkLst>
            <pc:docMk/>
            <pc:sldMk cId="1374250165" sldId="277"/>
            <ac:spMk id="6" creationId="{1C56220A-D89D-7AB8-8CF0-10BDD73BD10B}"/>
          </ac:spMkLst>
        </pc:spChg>
        <pc:picChg chg="add mod">
          <ac:chgData name="Bob Flynn" userId="664729f4-1250-46a5-879d-3bdcd89d87bc" providerId="ADAL" clId="{5D7C6506-9943-4872-A476-FC4433A19770}" dt="2023-02-20T05:26:07.999" v="642" actId="1076"/>
          <ac:picMkLst>
            <pc:docMk/>
            <pc:sldMk cId="1374250165" sldId="277"/>
            <ac:picMk id="4" creationId="{4401F621-B930-AE90-1456-305E50DBBC69}"/>
          </ac:picMkLst>
        </pc:picChg>
        <pc:picChg chg="add mod">
          <ac:chgData name="Bob Flynn" userId="664729f4-1250-46a5-879d-3bdcd89d87bc" providerId="ADAL" clId="{5D7C6506-9943-4872-A476-FC4433A19770}" dt="2023-02-20T05:26:45.718" v="650" actId="14100"/>
          <ac:picMkLst>
            <pc:docMk/>
            <pc:sldMk cId="1374250165" sldId="277"/>
            <ac:picMk id="8" creationId="{23A7E56B-60C1-86CB-8DC9-1C0BBC3C4E62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4169850623" sldId="277"/>
        </pc:sldMkLst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1699342786" sldId="278"/>
        </pc:sldMkLst>
      </pc:sldChg>
      <pc:sldChg chg="addSp delSp modSp new mod">
        <pc:chgData name="Bob Flynn" userId="664729f4-1250-46a5-879d-3bdcd89d87bc" providerId="ADAL" clId="{5D7C6506-9943-4872-A476-FC4433A19770}" dt="2023-02-20T05:59:33.171" v="707" actId="14100"/>
        <pc:sldMkLst>
          <pc:docMk/>
          <pc:sldMk cId="1907466955" sldId="278"/>
        </pc:sldMkLst>
        <pc:spChg chg="mod">
          <ac:chgData name="Bob Flynn" userId="664729f4-1250-46a5-879d-3bdcd89d87bc" providerId="ADAL" clId="{5D7C6506-9943-4872-A476-FC4433A19770}" dt="2023-02-20T05:27:46.119" v="663"/>
          <ac:spMkLst>
            <pc:docMk/>
            <pc:sldMk cId="1907466955" sldId="278"/>
            <ac:spMk id="2" creationId="{42FAF7EA-D0E8-FFF3-05EB-8251A94DB72F}"/>
          </ac:spMkLst>
        </pc:spChg>
        <pc:spChg chg="del">
          <ac:chgData name="Bob Flynn" userId="664729f4-1250-46a5-879d-3bdcd89d87bc" providerId="ADAL" clId="{5D7C6506-9943-4872-A476-FC4433A19770}" dt="2023-02-20T05:27:13.168" v="657" actId="478"/>
          <ac:spMkLst>
            <pc:docMk/>
            <pc:sldMk cId="1907466955" sldId="278"/>
            <ac:spMk id="3" creationId="{E9E4EC6C-1160-D7A3-BEFD-53BD724217FE}"/>
          </ac:spMkLst>
        </pc:spChg>
        <pc:spChg chg="add del">
          <ac:chgData name="Bob Flynn" userId="664729f4-1250-46a5-879d-3bdcd89d87bc" providerId="ADAL" clId="{5D7C6506-9943-4872-A476-FC4433A19770}" dt="2023-02-20T05:59:27.135" v="704" actId="22"/>
          <ac:spMkLst>
            <pc:docMk/>
            <pc:sldMk cId="1907466955" sldId="278"/>
            <ac:spMk id="6" creationId="{FCBCA77D-C346-7967-1CA4-2F5531176F9B}"/>
          </ac:spMkLst>
        </pc:spChg>
        <pc:picChg chg="add mod">
          <ac:chgData name="Bob Flynn" userId="664729f4-1250-46a5-879d-3bdcd89d87bc" providerId="ADAL" clId="{5D7C6506-9943-4872-A476-FC4433A19770}" dt="2023-02-20T05:27:10.365" v="656"/>
          <ac:picMkLst>
            <pc:docMk/>
            <pc:sldMk cId="1907466955" sldId="278"/>
            <ac:picMk id="4" creationId="{8CC4B393-D2CF-0274-CC91-AC5888400E61}"/>
          </ac:picMkLst>
        </pc:picChg>
        <pc:picChg chg="add mod">
          <ac:chgData name="Bob Flynn" userId="664729f4-1250-46a5-879d-3bdcd89d87bc" providerId="ADAL" clId="{5D7C6506-9943-4872-A476-FC4433A19770}" dt="2023-02-20T05:59:33.171" v="707" actId="14100"/>
          <ac:picMkLst>
            <pc:docMk/>
            <pc:sldMk cId="1907466955" sldId="278"/>
            <ac:picMk id="8" creationId="{64AD894A-4920-1D01-8C75-D04996B19D63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1942953517" sldId="279"/>
        </pc:sldMkLst>
      </pc:sldChg>
      <pc:sldChg chg="addSp delSp modSp add mod">
        <pc:chgData name="Bob Flynn" userId="664729f4-1250-46a5-879d-3bdcd89d87bc" providerId="ADAL" clId="{5D7C6506-9943-4872-A476-FC4433A19770}" dt="2023-02-20T05:59:06.169" v="698" actId="14100"/>
        <pc:sldMkLst>
          <pc:docMk/>
          <pc:sldMk cId="4169091721" sldId="279"/>
        </pc:sldMkLst>
        <pc:spChg chg="mod">
          <ac:chgData name="Bob Flynn" userId="664729f4-1250-46a5-879d-3bdcd89d87bc" providerId="ADAL" clId="{5D7C6506-9943-4872-A476-FC4433A19770}" dt="2023-02-20T05:27:55.038" v="664"/>
          <ac:spMkLst>
            <pc:docMk/>
            <pc:sldMk cId="4169091721" sldId="279"/>
            <ac:spMk id="2" creationId="{42FAF7EA-D0E8-FFF3-05EB-8251A94DB72F}"/>
          </ac:spMkLst>
        </pc:spChg>
        <pc:spChg chg="add del">
          <ac:chgData name="Bob Flynn" userId="664729f4-1250-46a5-879d-3bdcd89d87bc" providerId="ADAL" clId="{5D7C6506-9943-4872-A476-FC4433A19770}" dt="2023-02-20T05:58:56.729" v="694" actId="22"/>
          <ac:spMkLst>
            <pc:docMk/>
            <pc:sldMk cId="4169091721" sldId="279"/>
            <ac:spMk id="5" creationId="{6F2282D4-A81E-895C-5420-4149313468F5}"/>
          </ac:spMkLst>
        </pc:spChg>
        <pc:picChg chg="mod">
          <ac:chgData name="Bob Flynn" userId="664729f4-1250-46a5-879d-3bdcd89d87bc" providerId="ADAL" clId="{5D7C6506-9943-4872-A476-FC4433A19770}" dt="2023-02-20T05:59:06.169" v="698" actId="14100"/>
          <ac:picMkLst>
            <pc:docMk/>
            <pc:sldMk cId="4169091721" sldId="279"/>
            <ac:picMk id="4" creationId="{8CC4B393-D2CF-0274-CC91-AC5888400E61}"/>
          </ac:picMkLst>
        </pc:picChg>
        <pc:picChg chg="add mod">
          <ac:chgData name="Bob Flynn" userId="664729f4-1250-46a5-879d-3bdcd89d87bc" providerId="ADAL" clId="{5D7C6506-9943-4872-A476-FC4433A19770}" dt="2023-02-20T05:59:01.482" v="697" actId="14100"/>
          <ac:picMkLst>
            <pc:docMk/>
            <pc:sldMk cId="4169091721" sldId="279"/>
            <ac:picMk id="7" creationId="{2BBEF1C9-8597-D9EB-6EF6-C08C4D91FD21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2562687217" sldId="280"/>
        </pc:sldMkLst>
      </pc:sldChg>
      <pc:sldChg chg="addSp delSp modSp add mod">
        <pc:chgData name="Bob Flynn" userId="664729f4-1250-46a5-879d-3bdcd89d87bc" providerId="ADAL" clId="{5D7C6506-9943-4872-A476-FC4433A19770}" dt="2023-02-20T05:58:35.695" v="690" actId="1076"/>
        <pc:sldMkLst>
          <pc:docMk/>
          <pc:sldMk cId="2973201974" sldId="280"/>
        </pc:sldMkLst>
        <pc:spChg chg="mod">
          <ac:chgData name="Bob Flynn" userId="664729f4-1250-46a5-879d-3bdcd89d87bc" providerId="ADAL" clId="{5D7C6506-9943-4872-A476-FC4433A19770}" dt="2023-02-20T05:28:06.270" v="665"/>
          <ac:spMkLst>
            <pc:docMk/>
            <pc:sldMk cId="2973201974" sldId="280"/>
            <ac:spMk id="2" creationId="{42FAF7EA-D0E8-FFF3-05EB-8251A94DB72F}"/>
          </ac:spMkLst>
        </pc:spChg>
        <pc:spChg chg="add del">
          <ac:chgData name="Bob Flynn" userId="664729f4-1250-46a5-879d-3bdcd89d87bc" providerId="ADAL" clId="{5D7C6506-9943-4872-A476-FC4433A19770}" dt="2023-02-20T05:58:23.130" v="686" actId="22"/>
          <ac:spMkLst>
            <pc:docMk/>
            <pc:sldMk cId="2973201974" sldId="280"/>
            <ac:spMk id="5" creationId="{1B4AC59E-6E0C-2AF1-C923-3ADB09ADEAE4}"/>
          </ac:spMkLst>
        </pc:spChg>
        <pc:picChg chg="mod">
          <ac:chgData name="Bob Flynn" userId="664729f4-1250-46a5-879d-3bdcd89d87bc" providerId="ADAL" clId="{5D7C6506-9943-4872-A476-FC4433A19770}" dt="2023-02-20T05:58:35.695" v="690" actId="1076"/>
          <ac:picMkLst>
            <pc:docMk/>
            <pc:sldMk cId="2973201974" sldId="280"/>
            <ac:picMk id="4" creationId="{8CC4B393-D2CF-0274-CC91-AC5888400E61}"/>
          </ac:picMkLst>
        </pc:picChg>
        <pc:picChg chg="add mod">
          <ac:chgData name="Bob Flynn" userId="664729f4-1250-46a5-879d-3bdcd89d87bc" providerId="ADAL" clId="{5D7C6506-9943-4872-A476-FC4433A19770}" dt="2023-02-20T05:58:31.083" v="689" actId="1076"/>
          <ac:picMkLst>
            <pc:docMk/>
            <pc:sldMk cId="2973201974" sldId="280"/>
            <ac:picMk id="7" creationId="{0F45C5ED-0061-A013-C483-244EB6F7D341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3712308279" sldId="281"/>
        </pc:sldMkLst>
      </pc:sldChg>
      <pc:sldChg chg="addSp delSp modSp add mod">
        <pc:chgData name="Bob Flynn" userId="664729f4-1250-46a5-879d-3bdcd89d87bc" providerId="ADAL" clId="{5D7C6506-9943-4872-A476-FC4433A19770}" dt="2023-02-20T05:58:03.077" v="684" actId="14100"/>
        <pc:sldMkLst>
          <pc:docMk/>
          <pc:sldMk cId="3881872456" sldId="281"/>
        </pc:sldMkLst>
        <pc:spChg chg="mod">
          <ac:chgData name="Bob Flynn" userId="664729f4-1250-46a5-879d-3bdcd89d87bc" providerId="ADAL" clId="{5D7C6506-9943-4872-A476-FC4433A19770}" dt="2023-02-20T05:28:17.700" v="666"/>
          <ac:spMkLst>
            <pc:docMk/>
            <pc:sldMk cId="3881872456" sldId="281"/>
            <ac:spMk id="2" creationId="{42FAF7EA-D0E8-FFF3-05EB-8251A94DB72F}"/>
          </ac:spMkLst>
        </pc:spChg>
        <pc:spChg chg="add del">
          <ac:chgData name="Bob Flynn" userId="664729f4-1250-46a5-879d-3bdcd89d87bc" providerId="ADAL" clId="{5D7C6506-9943-4872-A476-FC4433A19770}" dt="2023-02-20T05:57:50.105" v="679" actId="22"/>
          <ac:spMkLst>
            <pc:docMk/>
            <pc:sldMk cId="3881872456" sldId="281"/>
            <ac:spMk id="5" creationId="{AE6A0DE7-DFD8-FB7F-21AB-BEC03CBF9297}"/>
          </ac:spMkLst>
        </pc:spChg>
        <pc:picChg chg="add mod">
          <ac:chgData name="Bob Flynn" userId="664729f4-1250-46a5-879d-3bdcd89d87bc" providerId="ADAL" clId="{5D7C6506-9943-4872-A476-FC4433A19770}" dt="2023-02-20T05:58:03.077" v="684" actId="14100"/>
          <ac:picMkLst>
            <pc:docMk/>
            <pc:sldMk cId="3881872456" sldId="281"/>
            <ac:picMk id="7" creationId="{16E620D0-8DB8-39EF-2C20-99E6DA9B9599}"/>
          </ac:picMkLst>
        </pc:picChg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92512687" sldId="282"/>
        </pc:sldMkLst>
      </pc:sldChg>
      <pc:sldChg chg="add">
        <pc:chgData name="Bob Flynn" userId="664729f4-1250-46a5-879d-3bdcd89d87bc" providerId="ADAL" clId="{5D7C6506-9943-4872-A476-FC4433A19770}" dt="2023-02-20T05:27:27.914" v="661" actId="2890"/>
        <pc:sldMkLst>
          <pc:docMk/>
          <pc:sldMk cId="1750268617" sldId="282"/>
        </pc:sldMkLst>
      </pc:sldChg>
      <pc:sldChg chg="del">
        <pc:chgData name="Bob Flynn" userId="664729f4-1250-46a5-879d-3bdcd89d87bc" providerId="ADAL" clId="{5D7C6506-9943-4872-A476-FC4433A19770}" dt="2023-02-20T05:23:45.968" v="600" actId="47"/>
        <pc:sldMkLst>
          <pc:docMk/>
          <pc:sldMk cId="2605095590" sldId="283"/>
        </pc:sldMkLst>
      </pc:sldChg>
      <pc:sldChg chg="addSp delSp modSp add mod ord">
        <pc:chgData name="Bob Flynn" userId="664729f4-1250-46a5-879d-3bdcd89d87bc" providerId="ADAL" clId="{5D7C6506-9943-4872-A476-FC4433A19770}" dt="2023-02-20T05:57:33.401" v="677"/>
        <pc:sldMkLst>
          <pc:docMk/>
          <pc:sldMk cId="3416752596" sldId="283"/>
        </pc:sldMkLst>
        <pc:spChg chg="mod">
          <ac:chgData name="Bob Flynn" userId="664729f4-1250-46a5-879d-3bdcd89d87bc" providerId="ADAL" clId="{5D7C6506-9943-4872-A476-FC4433A19770}" dt="2023-02-20T05:57:27.044" v="675"/>
          <ac:spMkLst>
            <pc:docMk/>
            <pc:sldMk cId="3416752596" sldId="283"/>
            <ac:spMk id="2" creationId="{42FAF7EA-D0E8-FFF3-05EB-8251A94DB72F}"/>
          </ac:spMkLst>
        </pc:spChg>
        <pc:spChg chg="add del">
          <ac:chgData name="Bob Flynn" userId="664729f4-1250-46a5-879d-3bdcd89d87bc" providerId="ADAL" clId="{5D7C6506-9943-4872-A476-FC4433A19770}" dt="2023-02-20T05:56:56.691" v="670" actId="22"/>
          <ac:spMkLst>
            <pc:docMk/>
            <pc:sldMk cId="3416752596" sldId="283"/>
            <ac:spMk id="5" creationId="{906BBC48-9D5E-E1B4-936D-DB528A85AFEC}"/>
          </ac:spMkLst>
        </pc:spChg>
        <pc:picChg chg="add mod">
          <ac:chgData name="Bob Flynn" userId="664729f4-1250-46a5-879d-3bdcd89d87bc" providerId="ADAL" clId="{5D7C6506-9943-4872-A476-FC4433A19770}" dt="2023-02-20T05:57:07.135" v="674" actId="1076"/>
          <ac:picMkLst>
            <pc:docMk/>
            <pc:sldMk cId="3416752596" sldId="283"/>
            <ac:picMk id="7" creationId="{23963B2A-C093-7AB3-B83D-553BE739A26D}"/>
          </ac:picMkLst>
        </pc:picChg>
      </pc:sldChg>
    </pc:docChg>
  </pc:docChgLst>
  <pc:docChgLst>
    <pc:chgData name="Bob Flynn" userId="664729f4-1250-46a5-879d-3bdcd89d87bc" providerId="ADAL" clId="{6D187C9B-75B5-44E0-B8FC-4629ECA77B39}"/>
    <pc:docChg chg="undo custSel addSld delSld modSld sldOrd">
      <pc:chgData name="Bob Flynn" userId="664729f4-1250-46a5-879d-3bdcd89d87bc" providerId="ADAL" clId="{6D187C9B-75B5-44E0-B8FC-4629ECA77B39}" dt="2023-02-20T04:42:32.387" v="1106" actId="33524"/>
      <pc:docMkLst>
        <pc:docMk/>
      </pc:docMkLst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765449736" sldId="256"/>
        </pc:sldMkLst>
      </pc:sldChg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827208134" sldId="258"/>
        </pc:sldMkLst>
      </pc:sldChg>
      <pc:sldChg chg="modSp mod">
        <pc:chgData name="Bob Flynn" userId="664729f4-1250-46a5-879d-3bdcd89d87bc" providerId="ADAL" clId="{6D187C9B-75B5-44E0-B8FC-4629ECA77B39}" dt="2023-02-20T03:58:56.339" v="52" actId="20577"/>
        <pc:sldMkLst>
          <pc:docMk/>
          <pc:sldMk cId="2071850136" sldId="259"/>
        </pc:sldMkLst>
        <pc:spChg chg="mod">
          <ac:chgData name="Bob Flynn" userId="664729f4-1250-46a5-879d-3bdcd89d87bc" providerId="ADAL" clId="{6D187C9B-75B5-44E0-B8FC-4629ECA77B39}" dt="2023-02-20T03:58:45.395" v="43" actId="20577"/>
          <ac:spMkLst>
            <pc:docMk/>
            <pc:sldMk cId="2071850136" sldId="259"/>
            <ac:spMk id="2" creationId="{00000000-0000-0000-0000-000000000000}"/>
          </ac:spMkLst>
        </pc:spChg>
        <pc:spChg chg="mod">
          <ac:chgData name="Bob Flynn" userId="664729f4-1250-46a5-879d-3bdcd89d87bc" providerId="ADAL" clId="{6D187C9B-75B5-44E0-B8FC-4629ECA77B39}" dt="2023-02-20T03:58:56.339" v="52" actId="20577"/>
          <ac:spMkLst>
            <pc:docMk/>
            <pc:sldMk cId="2071850136" sldId="259"/>
            <ac:spMk id="3" creationId="{00000000-0000-0000-0000-000000000000}"/>
          </ac:spMkLst>
        </pc:spChg>
      </pc:sldChg>
      <pc:sldChg chg="del">
        <pc:chgData name="Bob Flynn" userId="664729f4-1250-46a5-879d-3bdcd89d87bc" providerId="ADAL" clId="{6D187C9B-75B5-44E0-B8FC-4629ECA77B39}" dt="2023-02-20T03:59:04.886" v="53" actId="47"/>
        <pc:sldMkLst>
          <pc:docMk/>
          <pc:sldMk cId="3104291283" sldId="260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655825004" sldId="261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547558581" sldId="262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918147993" sldId="263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796609887" sldId="264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839646297" sldId="265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3912164698" sldId="266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710598929" sldId="267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4046999711" sldId="268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93964922" sldId="269"/>
        </pc:sldMkLst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2152292706" sldId="271"/>
        </pc:sldMkLst>
      </pc:sldChg>
      <pc:sldChg chg="addSp delSp modSp mod ord modClrScheme chgLayout">
        <pc:chgData name="Bob Flynn" userId="664729f4-1250-46a5-879d-3bdcd89d87bc" providerId="ADAL" clId="{6D187C9B-75B5-44E0-B8FC-4629ECA77B39}" dt="2023-02-20T04:20:47.273" v="854" actId="27636"/>
        <pc:sldMkLst>
          <pc:docMk/>
          <pc:sldMk cId="1553746508" sldId="272"/>
        </pc:sldMkLst>
        <pc:spChg chg="mod ord">
          <ac:chgData name="Bob Flynn" userId="664729f4-1250-46a5-879d-3bdcd89d87bc" providerId="ADAL" clId="{6D187C9B-75B5-44E0-B8FC-4629ECA77B39}" dt="2023-02-20T04:20:34.020" v="837" actId="700"/>
          <ac:spMkLst>
            <pc:docMk/>
            <pc:sldMk cId="1553746508" sldId="272"/>
            <ac:spMk id="5" creationId="{00000000-0000-0000-0000-000000000000}"/>
          </ac:spMkLst>
        </pc:spChg>
        <pc:spChg chg="add del mod">
          <ac:chgData name="Bob Flynn" userId="664729f4-1250-46a5-879d-3bdcd89d87bc" providerId="ADAL" clId="{6D187C9B-75B5-44E0-B8FC-4629ECA77B39}" dt="2023-02-20T04:20:27.432" v="835"/>
          <ac:spMkLst>
            <pc:docMk/>
            <pc:sldMk cId="1553746508" sldId="272"/>
            <ac:spMk id="13" creationId="{867C47DA-7717-4230-A40E-693FB0F667CD}"/>
          </ac:spMkLst>
        </pc:spChg>
        <pc:spChg chg="add del mod">
          <ac:chgData name="Bob Flynn" userId="664729f4-1250-46a5-879d-3bdcd89d87bc" providerId="ADAL" clId="{6D187C9B-75B5-44E0-B8FC-4629ECA77B39}" dt="2023-02-20T04:20:30.395" v="836"/>
          <ac:spMkLst>
            <pc:docMk/>
            <pc:sldMk cId="1553746508" sldId="272"/>
            <ac:spMk id="21" creationId="{1D201094-55F5-C390-F40E-2A924E522675}"/>
          </ac:spMkLst>
        </pc:spChg>
        <pc:spChg chg="add mod ord">
          <ac:chgData name="Bob Flynn" userId="664729f4-1250-46a5-879d-3bdcd89d87bc" providerId="ADAL" clId="{6D187C9B-75B5-44E0-B8FC-4629ECA77B39}" dt="2023-02-20T04:20:47.273" v="854" actId="27636"/>
          <ac:spMkLst>
            <pc:docMk/>
            <pc:sldMk cId="1553746508" sldId="272"/>
            <ac:spMk id="22" creationId="{3A4CD01E-3978-E25F-CD70-05FED0B19BBD}"/>
          </ac:spMkLst>
        </pc:spChg>
        <pc:spChg chg="add del mod ord">
          <ac:chgData name="Bob Flynn" userId="664729f4-1250-46a5-879d-3bdcd89d87bc" providerId="ADAL" clId="{6D187C9B-75B5-44E0-B8FC-4629ECA77B39}" dt="2023-02-20T04:20:38.204" v="838" actId="478"/>
          <ac:spMkLst>
            <pc:docMk/>
            <pc:sldMk cId="1553746508" sldId="272"/>
            <ac:spMk id="23" creationId="{77F08606-9115-B528-9964-D29403223D68}"/>
          </ac:spMkLst>
        </pc:spChg>
      </pc:sldChg>
      <pc:sldChg chg="del">
        <pc:chgData name="Bob Flynn" userId="664729f4-1250-46a5-879d-3bdcd89d87bc" providerId="ADAL" clId="{6D187C9B-75B5-44E0-B8FC-4629ECA77B39}" dt="2023-02-20T04:42:04.863" v="1104" actId="47"/>
        <pc:sldMkLst>
          <pc:docMk/>
          <pc:sldMk cId="4206693193" sldId="273"/>
        </pc:sldMkLst>
      </pc:sldChg>
      <pc:sldChg chg="del">
        <pc:chgData name="Bob Flynn" userId="664729f4-1250-46a5-879d-3bdcd89d87bc" providerId="ADAL" clId="{6D187C9B-75B5-44E0-B8FC-4629ECA77B39}" dt="2023-02-20T03:58:23.640" v="12" actId="47"/>
        <pc:sldMkLst>
          <pc:docMk/>
          <pc:sldMk cId="1901366061" sldId="274"/>
        </pc:sldMkLst>
      </pc:sldChg>
      <pc:sldChg chg="addSp delSp modSp new mod">
        <pc:chgData name="Bob Flynn" userId="664729f4-1250-46a5-879d-3bdcd89d87bc" providerId="ADAL" clId="{6D187C9B-75B5-44E0-B8FC-4629ECA77B39}" dt="2023-02-20T04:09:19.121" v="201" actId="14100"/>
        <pc:sldMkLst>
          <pc:docMk/>
          <pc:sldMk cId="1902859179" sldId="275"/>
        </pc:sldMkLst>
        <pc:spChg chg="mod">
          <ac:chgData name="Bob Flynn" userId="664729f4-1250-46a5-879d-3bdcd89d87bc" providerId="ADAL" clId="{6D187C9B-75B5-44E0-B8FC-4629ECA77B39}" dt="2023-02-20T04:05:30.157" v="131" actId="20577"/>
          <ac:spMkLst>
            <pc:docMk/>
            <pc:sldMk cId="1902859179" sldId="275"/>
            <ac:spMk id="2" creationId="{75391778-00DF-4A24-01CA-40FD7E64280F}"/>
          </ac:spMkLst>
        </pc:spChg>
        <pc:spChg chg="del">
          <ac:chgData name="Bob Flynn" userId="664729f4-1250-46a5-879d-3bdcd89d87bc" providerId="ADAL" clId="{6D187C9B-75B5-44E0-B8FC-4629ECA77B39}" dt="2023-02-20T03:57:41.368" v="4" actId="478"/>
          <ac:spMkLst>
            <pc:docMk/>
            <pc:sldMk cId="1902859179" sldId="275"/>
            <ac:spMk id="3" creationId="{0659A88D-AEDA-1D91-F6B7-C6C2C7AFDA71}"/>
          </ac:spMkLst>
        </pc:spChg>
        <pc:picChg chg="add mod">
          <ac:chgData name="Bob Flynn" userId="664729f4-1250-46a5-879d-3bdcd89d87bc" providerId="ADAL" clId="{6D187C9B-75B5-44E0-B8FC-4629ECA77B39}" dt="2023-02-20T04:09:19.121" v="201" actId="14100"/>
          <ac:picMkLst>
            <pc:docMk/>
            <pc:sldMk cId="1902859179" sldId="275"/>
            <ac:picMk id="1026" creationId="{D3116A0D-1304-77CF-3AD3-2912F467C6E5}"/>
          </ac:picMkLst>
        </pc:picChg>
        <pc:picChg chg="add del mod">
          <ac:chgData name="Bob Flynn" userId="664729f4-1250-46a5-879d-3bdcd89d87bc" providerId="ADAL" clId="{6D187C9B-75B5-44E0-B8FC-4629ECA77B39}" dt="2023-02-20T04:05:43.071" v="134" actId="478"/>
          <ac:picMkLst>
            <pc:docMk/>
            <pc:sldMk cId="1902859179" sldId="275"/>
            <ac:picMk id="1028" creationId="{C910FC49-A4D4-9BDC-130D-4FE47505923D}"/>
          </ac:picMkLst>
        </pc:picChg>
      </pc:sldChg>
      <pc:sldChg chg="addSp delSp modSp new mod">
        <pc:chgData name="Bob Flynn" userId="664729f4-1250-46a5-879d-3bdcd89d87bc" providerId="ADAL" clId="{6D187C9B-75B5-44E0-B8FC-4629ECA77B39}" dt="2023-02-20T04:06:39.242" v="173" actId="27636"/>
        <pc:sldMkLst>
          <pc:docMk/>
          <pc:sldMk cId="962508656" sldId="276"/>
        </pc:sldMkLst>
        <pc:spChg chg="mod">
          <ac:chgData name="Bob Flynn" userId="664729f4-1250-46a5-879d-3bdcd89d87bc" providerId="ADAL" clId="{6D187C9B-75B5-44E0-B8FC-4629ECA77B39}" dt="2023-02-20T04:06:39.242" v="173" actId="27636"/>
          <ac:spMkLst>
            <pc:docMk/>
            <pc:sldMk cId="962508656" sldId="276"/>
            <ac:spMk id="2" creationId="{B71AE75A-03F2-570A-E980-F6D590123ECA}"/>
          </ac:spMkLst>
        </pc:spChg>
        <pc:spChg chg="del">
          <ac:chgData name="Bob Flynn" userId="664729f4-1250-46a5-879d-3bdcd89d87bc" providerId="ADAL" clId="{6D187C9B-75B5-44E0-B8FC-4629ECA77B39}" dt="2023-02-20T04:01:49.010" v="102" actId="478"/>
          <ac:spMkLst>
            <pc:docMk/>
            <pc:sldMk cId="962508656" sldId="276"/>
            <ac:spMk id="3" creationId="{22B8A313-C820-F1BF-A8BE-1642229D06ED}"/>
          </ac:spMkLst>
        </pc:spChg>
        <pc:picChg chg="add mod">
          <ac:chgData name="Bob Flynn" userId="664729f4-1250-46a5-879d-3bdcd89d87bc" providerId="ADAL" clId="{6D187C9B-75B5-44E0-B8FC-4629ECA77B39}" dt="2023-02-20T04:06:27.170" v="144" actId="14100"/>
          <ac:picMkLst>
            <pc:docMk/>
            <pc:sldMk cId="962508656" sldId="276"/>
            <ac:picMk id="2050" creationId="{EEF2C4E0-45F6-44C0-14B7-6573013063A9}"/>
          </ac:picMkLst>
        </pc:picChg>
        <pc:picChg chg="add del mod">
          <ac:chgData name="Bob Flynn" userId="664729f4-1250-46a5-879d-3bdcd89d87bc" providerId="ADAL" clId="{6D187C9B-75B5-44E0-B8FC-4629ECA77B39}" dt="2023-02-20T04:06:19.784" v="142" actId="478"/>
          <ac:picMkLst>
            <pc:docMk/>
            <pc:sldMk cId="962508656" sldId="276"/>
            <ac:picMk id="2052" creationId="{8028A1DD-9E21-5459-F71B-59CFEC6FF35C}"/>
          </ac:picMkLst>
        </pc:picChg>
        <pc:picChg chg="add del mod">
          <ac:chgData name="Bob Flynn" userId="664729f4-1250-46a5-879d-3bdcd89d87bc" providerId="ADAL" clId="{6D187C9B-75B5-44E0-B8FC-4629ECA77B39}" dt="2023-02-20T04:06:18.203" v="141" actId="478"/>
          <ac:picMkLst>
            <pc:docMk/>
            <pc:sldMk cId="962508656" sldId="276"/>
            <ac:picMk id="2054" creationId="{8B1DBF03-620A-34FD-7473-668E632456CB}"/>
          </ac:picMkLst>
        </pc:picChg>
      </pc:sldChg>
      <pc:sldChg chg="addSp delSp modSp new mod">
        <pc:chgData name="Bob Flynn" userId="664729f4-1250-46a5-879d-3bdcd89d87bc" providerId="ADAL" clId="{6D187C9B-75B5-44E0-B8FC-4629ECA77B39}" dt="2023-02-20T04:08:34.265" v="196" actId="478"/>
        <pc:sldMkLst>
          <pc:docMk/>
          <pc:sldMk cId="4169850623" sldId="277"/>
        </pc:sldMkLst>
        <pc:spChg chg="mod">
          <ac:chgData name="Bob Flynn" userId="664729f4-1250-46a5-879d-3bdcd89d87bc" providerId="ADAL" clId="{6D187C9B-75B5-44E0-B8FC-4629ECA77B39}" dt="2023-02-20T04:07:35.738" v="185" actId="27636"/>
          <ac:spMkLst>
            <pc:docMk/>
            <pc:sldMk cId="4169850623" sldId="277"/>
            <ac:spMk id="2" creationId="{797207E6-2B7E-6854-AC57-9F7D66B0EA9D}"/>
          </ac:spMkLst>
        </pc:spChg>
        <pc:spChg chg="del">
          <ac:chgData name="Bob Flynn" userId="664729f4-1250-46a5-879d-3bdcd89d87bc" providerId="ADAL" clId="{6D187C9B-75B5-44E0-B8FC-4629ECA77B39}" dt="2023-02-20T04:08:34.265" v="196" actId="478"/>
          <ac:spMkLst>
            <pc:docMk/>
            <pc:sldMk cId="4169850623" sldId="277"/>
            <ac:spMk id="3" creationId="{F9D30CE8-E117-309C-A395-F1EDCF3E13B5}"/>
          </ac:spMkLst>
        </pc:spChg>
        <pc:picChg chg="add mod">
          <ac:chgData name="Bob Flynn" userId="664729f4-1250-46a5-879d-3bdcd89d87bc" providerId="ADAL" clId="{6D187C9B-75B5-44E0-B8FC-4629ECA77B39}" dt="2023-02-20T04:08:02.341" v="189" actId="1076"/>
          <ac:picMkLst>
            <pc:docMk/>
            <pc:sldMk cId="4169850623" sldId="277"/>
            <ac:picMk id="3074" creationId="{52DB7246-C988-866E-F0FE-FFA491F9F8B3}"/>
          </ac:picMkLst>
        </pc:picChg>
        <pc:picChg chg="add del mod">
          <ac:chgData name="Bob Flynn" userId="664729f4-1250-46a5-879d-3bdcd89d87bc" providerId="ADAL" clId="{6D187C9B-75B5-44E0-B8FC-4629ECA77B39}" dt="2023-02-20T04:07:49.282" v="187" actId="478"/>
          <ac:picMkLst>
            <pc:docMk/>
            <pc:sldMk cId="4169850623" sldId="277"/>
            <ac:picMk id="3076" creationId="{CB8D3FB0-47A6-CBC3-8929-C3BB3F526600}"/>
          </ac:picMkLst>
        </pc:picChg>
      </pc:sldChg>
      <pc:sldChg chg="delSp modSp add">
        <pc:chgData name="Bob Flynn" userId="664729f4-1250-46a5-879d-3bdcd89d87bc" providerId="ADAL" clId="{6D187C9B-75B5-44E0-B8FC-4629ECA77B39}" dt="2023-02-20T04:09:06.342" v="199" actId="1076"/>
        <pc:sldMkLst>
          <pc:docMk/>
          <pc:sldMk cId="1699342786" sldId="278"/>
        </pc:sldMkLst>
        <pc:picChg chg="del">
          <ac:chgData name="Bob Flynn" userId="664729f4-1250-46a5-879d-3bdcd89d87bc" providerId="ADAL" clId="{6D187C9B-75B5-44E0-B8FC-4629ECA77B39}" dt="2023-02-20T04:05:39.820" v="133" actId="478"/>
          <ac:picMkLst>
            <pc:docMk/>
            <pc:sldMk cId="1699342786" sldId="278"/>
            <ac:picMk id="1026" creationId="{D3116A0D-1304-77CF-3AD3-2912F467C6E5}"/>
          </ac:picMkLst>
        </pc:picChg>
        <pc:picChg chg="mod">
          <ac:chgData name="Bob Flynn" userId="664729f4-1250-46a5-879d-3bdcd89d87bc" providerId="ADAL" clId="{6D187C9B-75B5-44E0-B8FC-4629ECA77B39}" dt="2023-02-20T04:09:06.342" v="199" actId="1076"/>
          <ac:picMkLst>
            <pc:docMk/>
            <pc:sldMk cId="1699342786" sldId="278"/>
            <ac:picMk id="1028" creationId="{C910FC49-A4D4-9BDC-130D-4FE47505923D}"/>
          </ac:picMkLst>
        </pc:picChg>
      </pc:sldChg>
      <pc:sldChg chg="delSp modSp add mod">
        <pc:chgData name="Bob Flynn" userId="664729f4-1250-46a5-879d-3bdcd89d87bc" providerId="ADAL" clId="{6D187C9B-75B5-44E0-B8FC-4629ECA77B39}" dt="2023-02-20T04:07:15.508" v="180" actId="1076"/>
        <pc:sldMkLst>
          <pc:docMk/>
          <pc:sldMk cId="1942953517" sldId="279"/>
        </pc:sldMkLst>
        <pc:spChg chg="mod">
          <ac:chgData name="Bob Flynn" userId="664729f4-1250-46a5-879d-3bdcd89d87bc" providerId="ADAL" clId="{6D187C9B-75B5-44E0-B8FC-4629ECA77B39}" dt="2023-02-20T04:06:52.473" v="175" actId="27636"/>
          <ac:spMkLst>
            <pc:docMk/>
            <pc:sldMk cId="1942953517" sldId="279"/>
            <ac:spMk id="2" creationId="{B71AE75A-03F2-570A-E980-F6D590123ECA}"/>
          </ac:spMkLst>
        </pc:spChg>
        <pc:picChg chg="del">
          <ac:chgData name="Bob Flynn" userId="664729f4-1250-46a5-879d-3bdcd89d87bc" providerId="ADAL" clId="{6D187C9B-75B5-44E0-B8FC-4629ECA77B39}" dt="2023-02-20T04:06:54.441" v="176" actId="478"/>
          <ac:picMkLst>
            <pc:docMk/>
            <pc:sldMk cId="1942953517" sldId="279"/>
            <ac:picMk id="2050" creationId="{EEF2C4E0-45F6-44C0-14B7-6573013063A9}"/>
          </ac:picMkLst>
        </pc:picChg>
        <pc:picChg chg="mod">
          <ac:chgData name="Bob Flynn" userId="664729f4-1250-46a5-879d-3bdcd89d87bc" providerId="ADAL" clId="{6D187C9B-75B5-44E0-B8FC-4629ECA77B39}" dt="2023-02-20T04:07:15.508" v="180" actId="1076"/>
          <ac:picMkLst>
            <pc:docMk/>
            <pc:sldMk cId="1942953517" sldId="279"/>
            <ac:picMk id="2052" creationId="{8028A1DD-9E21-5459-F71B-59CFEC6FF35C}"/>
          </ac:picMkLst>
        </pc:picChg>
        <pc:picChg chg="del">
          <ac:chgData name="Bob Flynn" userId="664729f4-1250-46a5-879d-3bdcd89d87bc" providerId="ADAL" clId="{6D187C9B-75B5-44E0-B8FC-4629ECA77B39}" dt="2023-02-20T04:07:07.907" v="178" actId="478"/>
          <ac:picMkLst>
            <pc:docMk/>
            <pc:sldMk cId="1942953517" sldId="279"/>
            <ac:picMk id="2054" creationId="{8B1DBF03-620A-34FD-7473-668E632456CB}"/>
          </ac:picMkLst>
        </pc:picChg>
      </pc:sldChg>
      <pc:sldChg chg="delSp modSp add">
        <pc:chgData name="Bob Flynn" userId="664729f4-1250-46a5-879d-3bdcd89d87bc" providerId="ADAL" clId="{6D187C9B-75B5-44E0-B8FC-4629ECA77B39}" dt="2023-02-20T04:07:27.389" v="183" actId="1076"/>
        <pc:sldMkLst>
          <pc:docMk/>
          <pc:sldMk cId="2562687217" sldId="280"/>
        </pc:sldMkLst>
        <pc:picChg chg="del">
          <ac:chgData name="Bob Flynn" userId="664729f4-1250-46a5-879d-3bdcd89d87bc" providerId="ADAL" clId="{6D187C9B-75B5-44E0-B8FC-4629ECA77B39}" dt="2023-02-20T04:07:19.189" v="181" actId="478"/>
          <ac:picMkLst>
            <pc:docMk/>
            <pc:sldMk cId="2562687217" sldId="280"/>
            <ac:picMk id="2052" creationId="{8028A1DD-9E21-5459-F71B-59CFEC6FF35C}"/>
          </ac:picMkLst>
        </pc:picChg>
        <pc:picChg chg="mod">
          <ac:chgData name="Bob Flynn" userId="664729f4-1250-46a5-879d-3bdcd89d87bc" providerId="ADAL" clId="{6D187C9B-75B5-44E0-B8FC-4629ECA77B39}" dt="2023-02-20T04:07:27.389" v="183" actId="1076"/>
          <ac:picMkLst>
            <pc:docMk/>
            <pc:sldMk cId="2562687217" sldId="280"/>
            <ac:picMk id="2054" creationId="{8B1DBF03-620A-34FD-7473-668E632456CB}"/>
          </ac:picMkLst>
        </pc:picChg>
      </pc:sldChg>
      <pc:sldChg chg="delSp modSp add mod">
        <pc:chgData name="Bob Flynn" userId="664729f4-1250-46a5-879d-3bdcd89d87bc" providerId="ADAL" clId="{6D187C9B-75B5-44E0-B8FC-4629ECA77B39}" dt="2023-02-20T04:08:27.873" v="195" actId="1076"/>
        <pc:sldMkLst>
          <pc:docMk/>
          <pc:sldMk cId="3712308279" sldId="281"/>
        </pc:sldMkLst>
        <pc:spChg chg="del">
          <ac:chgData name="Bob Flynn" userId="664729f4-1250-46a5-879d-3bdcd89d87bc" providerId="ADAL" clId="{6D187C9B-75B5-44E0-B8FC-4629ECA77B39}" dt="2023-02-20T04:08:20.725" v="194" actId="478"/>
          <ac:spMkLst>
            <pc:docMk/>
            <pc:sldMk cId="3712308279" sldId="281"/>
            <ac:spMk id="3" creationId="{F9D30CE8-E117-309C-A395-F1EDCF3E13B5}"/>
          </ac:spMkLst>
        </pc:spChg>
        <pc:picChg chg="del">
          <ac:chgData name="Bob Flynn" userId="664729f4-1250-46a5-879d-3bdcd89d87bc" providerId="ADAL" clId="{6D187C9B-75B5-44E0-B8FC-4629ECA77B39}" dt="2023-02-20T04:08:05.992" v="190" actId="478"/>
          <ac:picMkLst>
            <pc:docMk/>
            <pc:sldMk cId="3712308279" sldId="281"/>
            <ac:picMk id="3074" creationId="{52DB7246-C988-866E-F0FE-FFA491F9F8B3}"/>
          </ac:picMkLst>
        </pc:picChg>
        <pc:picChg chg="mod">
          <ac:chgData name="Bob Flynn" userId="664729f4-1250-46a5-879d-3bdcd89d87bc" providerId="ADAL" clId="{6D187C9B-75B5-44E0-B8FC-4629ECA77B39}" dt="2023-02-20T04:08:27.873" v="195" actId="1076"/>
          <ac:picMkLst>
            <pc:docMk/>
            <pc:sldMk cId="3712308279" sldId="281"/>
            <ac:picMk id="3076" creationId="{CB8D3FB0-47A6-CBC3-8929-C3BB3F526600}"/>
          </ac:picMkLst>
        </pc:picChg>
      </pc:sldChg>
      <pc:sldChg chg="addSp modSp new mod">
        <pc:chgData name="Bob Flynn" userId="664729f4-1250-46a5-879d-3bdcd89d87bc" providerId="ADAL" clId="{6D187C9B-75B5-44E0-B8FC-4629ECA77B39}" dt="2023-02-20T04:42:13.172" v="1105" actId="20577"/>
        <pc:sldMkLst>
          <pc:docMk/>
          <pc:sldMk cId="92512687" sldId="282"/>
        </pc:sldMkLst>
        <pc:spChg chg="mod">
          <ac:chgData name="Bob Flynn" userId="664729f4-1250-46a5-879d-3bdcd89d87bc" providerId="ADAL" clId="{6D187C9B-75B5-44E0-B8FC-4629ECA77B39}" dt="2023-02-20T04:10:21.091" v="226" actId="20577"/>
          <ac:spMkLst>
            <pc:docMk/>
            <pc:sldMk cId="92512687" sldId="282"/>
            <ac:spMk id="2" creationId="{98962008-C1EE-4589-B8C9-542D6B209CDC}"/>
          </ac:spMkLst>
        </pc:spChg>
        <pc:spChg chg="mod">
          <ac:chgData name="Bob Flynn" userId="664729f4-1250-46a5-879d-3bdcd89d87bc" providerId="ADAL" clId="{6D187C9B-75B5-44E0-B8FC-4629ECA77B39}" dt="2023-02-20T04:24:28.589" v="1033" actId="20577"/>
          <ac:spMkLst>
            <pc:docMk/>
            <pc:sldMk cId="92512687" sldId="282"/>
            <ac:spMk id="3" creationId="{0AA975C1-5C85-7DAA-BB97-F55DE5D4B91C}"/>
          </ac:spMkLst>
        </pc:spChg>
        <pc:spChg chg="add mod">
          <ac:chgData name="Bob Flynn" userId="664729f4-1250-46a5-879d-3bdcd89d87bc" providerId="ADAL" clId="{6D187C9B-75B5-44E0-B8FC-4629ECA77B39}" dt="2023-02-20T04:42:13.172" v="1105" actId="20577"/>
          <ac:spMkLst>
            <pc:docMk/>
            <pc:sldMk cId="92512687" sldId="282"/>
            <ac:spMk id="5" creationId="{D78D8E24-B53F-C25A-0B14-8814A0B6095E}"/>
          </ac:spMkLst>
        </pc:spChg>
        <pc:spChg chg="add mod ord">
          <ac:chgData name="Bob Flynn" userId="664729f4-1250-46a5-879d-3bdcd89d87bc" providerId="ADAL" clId="{6D187C9B-75B5-44E0-B8FC-4629ECA77B39}" dt="2023-02-20T04:36:26.118" v="1100" actId="164"/>
          <ac:spMkLst>
            <pc:docMk/>
            <pc:sldMk cId="92512687" sldId="282"/>
            <ac:spMk id="6" creationId="{12920531-D585-7A18-C51E-86EA5A25C3EC}"/>
          </ac:spMkLst>
        </pc:spChg>
        <pc:grpChg chg="add mod">
          <ac:chgData name="Bob Flynn" userId="664729f4-1250-46a5-879d-3bdcd89d87bc" providerId="ADAL" clId="{6D187C9B-75B5-44E0-B8FC-4629ECA77B39}" dt="2023-02-20T04:36:31.132" v="1101" actId="14100"/>
          <ac:grpSpMkLst>
            <pc:docMk/>
            <pc:sldMk cId="92512687" sldId="282"/>
            <ac:grpSpMk id="7" creationId="{1E0686F0-21AC-A6C4-EAB4-16A87473400E}"/>
          </ac:grpSpMkLst>
        </pc:grpChg>
      </pc:sldChg>
      <pc:sldChg chg="modSp new mod">
        <pc:chgData name="Bob Flynn" userId="664729f4-1250-46a5-879d-3bdcd89d87bc" providerId="ADAL" clId="{6D187C9B-75B5-44E0-B8FC-4629ECA77B39}" dt="2023-02-20T04:42:32.387" v="1106" actId="33524"/>
        <pc:sldMkLst>
          <pc:docMk/>
          <pc:sldMk cId="2605095590" sldId="283"/>
        </pc:sldMkLst>
        <pc:spChg chg="mod">
          <ac:chgData name="Bob Flynn" userId="664729f4-1250-46a5-879d-3bdcd89d87bc" providerId="ADAL" clId="{6D187C9B-75B5-44E0-B8FC-4629ECA77B39}" dt="2023-02-20T04:12:59.185" v="368" actId="20577"/>
          <ac:spMkLst>
            <pc:docMk/>
            <pc:sldMk cId="2605095590" sldId="283"/>
            <ac:spMk id="2" creationId="{A79258B5-B224-4763-1684-FC117C0E8292}"/>
          </ac:spMkLst>
        </pc:spChg>
        <pc:spChg chg="mod">
          <ac:chgData name="Bob Flynn" userId="664729f4-1250-46a5-879d-3bdcd89d87bc" providerId="ADAL" clId="{6D187C9B-75B5-44E0-B8FC-4629ECA77B39}" dt="2023-02-20T04:42:32.387" v="1106" actId="33524"/>
          <ac:spMkLst>
            <pc:docMk/>
            <pc:sldMk cId="2605095590" sldId="283"/>
            <ac:spMk id="3" creationId="{54445C81-2C3B-06D3-FB8C-411A093C1062}"/>
          </ac:spMkLst>
        </pc:spChg>
      </pc:sldChg>
      <pc:sldChg chg="addSp delSp modSp new del mod">
        <pc:chgData name="Bob Flynn" userId="664729f4-1250-46a5-879d-3bdcd89d87bc" providerId="ADAL" clId="{6D187C9B-75B5-44E0-B8FC-4629ECA77B39}" dt="2023-02-20T04:41:47.955" v="1103" actId="47"/>
        <pc:sldMkLst>
          <pc:docMk/>
          <pc:sldMk cId="4005536164" sldId="284"/>
        </pc:sldMkLst>
        <pc:spChg chg="add del mod">
          <ac:chgData name="Bob Flynn" userId="664729f4-1250-46a5-879d-3bdcd89d87bc" providerId="ADAL" clId="{6D187C9B-75B5-44E0-B8FC-4629ECA77B39}" dt="2023-02-20T04:27:43.257" v="1088" actId="20577"/>
          <ac:spMkLst>
            <pc:docMk/>
            <pc:sldMk cId="4005536164" sldId="284"/>
            <ac:spMk id="3" creationId="{A9CBD8E1-B694-4A9E-18B9-FA36B75031E1}"/>
          </ac:spMkLst>
        </pc:spChg>
        <pc:spChg chg="add mod">
          <ac:chgData name="Bob Flynn" userId="664729f4-1250-46a5-879d-3bdcd89d87bc" providerId="ADAL" clId="{6D187C9B-75B5-44E0-B8FC-4629ECA77B39}" dt="2023-02-20T04:26:08.541" v="1045" actId="14100"/>
          <ac:spMkLst>
            <pc:docMk/>
            <pc:sldMk cId="4005536164" sldId="284"/>
            <ac:spMk id="4" creationId="{A12E57AF-B702-DDC6-0D7F-4C0964ADA488}"/>
          </ac:spMkLst>
        </pc:spChg>
        <pc:spChg chg="add mod">
          <ac:chgData name="Bob Flynn" userId="664729f4-1250-46a5-879d-3bdcd89d87bc" providerId="ADAL" clId="{6D187C9B-75B5-44E0-B8FC-4629ECA77B39}" dt="2023-02-20T04:25:47.523" v="1041" actId="1076"/>
          <ac:spMkLst>
            <pc:docMk/>
            <pc:sldMk cId="4005536164" sldId="284"/>
            <ac:spMk id="5" creationId="{6BF682AC-7D4F-663D-5DE9-A4F437DA860E}"/>
          </ac:spMkLst>
        </pc:spChg>
        <pc:spChg chg="add mod">
          <ac:chgData name="Bob Flynn" userId="664729f4-1250-46a5-879d-3bdcd89d87bc" providerId="ADAL" clId="{6D187C9B-75B5-44E0-B8FC-4629ECA77B39}" dt="2023-02-20T04:25:59.806" v="1044" actId="13822"/>
          <ac:spMkLst>
            <pc:docMk/>
            <pc:sldMk cId="4005536164" sldId="284"/>
            <ac:spMk id="6" creationId="{8C2BC1A6-24F7-D24A-F9BB-5029CB2CF498}"/>
          </ac:spMkLst>
        </pc:spChg>
        <pc:spChg chg="add mod">
          <ac:chgData name="Bob Flynn" userId="664729f4-1250-46a5-879d-3bdcd89d87bc" providerId="ADAL" clId="{6D187C9B-75B5-44E0-B8FC-4629ECA77B39}" dt="2023-02-20T04:26:30.115" v="1048" actId="13822"/>
          <ac:spMkLst>
            <pc:docMk/>
            <pc:sldMk cId="4005536164" sldId="284"/>
            <ac:spMk id="7" creationId="{41E40770-E32C-EC5A-3A86-4EF36C4083B5}"/>
          </ac:spMkLst>
        </pc:spChg>
        <pc:spChg chg="add del mod">
          <ac:chgData name="Bob Flynn" userId="664729f4-1250-46a5-879d-3bdcd89d87bc" providerId="ADAL" clId="{6D187C9B-75B5-44E0-B8FC-4629ECA77B39}" dt="2023-02-20T04:26:40.562" v="1050"/>
          <ac:spMkLst>
            <pc:docMk/>
            <pc:sldMk cId="4005536164" sldId="284"/>
            <ac:spMk id="8" creationId="{121CD182-582D-4DB1-F0F9-18FF11AAB613}"/>
          </ac:spMkLst>
        </pc:spChg>
        <pc:spChg chg="add mod">
          <ac:chgData name="Bob Flynn" userId="664729f4-1250-46a5-879d-3bdcd89d87bc" providerId="ADAL" clId="{6D187C9B-75B5-44E0-B8FC-4629ECA77B39}" dt="2023-02-20T04:26:52.692" v="1053" actId="13822"/>
          <ac:spMkLst>
            <pc:docMk/>
            <pc:sldMk cId="4005536164" sldId="284"/>
            <ac:spMk id="9" creationId="{6B5C3F83-42E6-25BE-0337-5C4F1001EB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20-02-2023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2/20/2023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2020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oneM2M Hackathon</a:t>
            </a:r>
            <a:br>
              <a:rPr lang="en-US" dirty="0"/>
            </a:br>
            <a:r>
              <a:rPr lang="en-US" dirty="0"/>
              <a:t>Judging Criteria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Bob Flynn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5026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1778-00DF-4A24-01CA-40FD7E64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EC390-4DDB-968C-0929-80B121C88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past two years the oneM2M Hackathon, sponsored and coordinated by KETI has issued prizes to the top performing teams.</a:t>
            </a:r>
          </a:p>
          <a:p>
            <a:r>
              <a:rPr lang="en-US" dirty="0"/>
              <a:t>This year we established a “judging rubric” from which we determined the best projects.</a:t>
            </a:r>
          </a:p>
          <a:p>
            <a:pPr lvl="1"/>
            <a:r>
              <a:rPr lang="en-US" dirty="0"/>
              <a:t>This was done late in the schedule</a:t>
            </a:r>
          </a:p>
          <a:p>
            <a:pPr lvl="1"/>
            <a:r>
              <a:rPr lang="en-US" dirty="0"/>
              <a:t>The teams were not aware of these items at the start</a:t>
            </a:r>
          </a:p>
          <a:p>
            <a:r>
              <a:rPr lang="en-US" dirty="0"/>
              <a:t>We want to share the judges rubric at the beginning of the hackathon</a:t>
            </a:r>
          </a:p>
          <a:p>
            <a:r>
              <a:rPr lang="en-US" dirty="0"/>
              <a:t>We want oneM2M community input into what we think is important to include in this rubric</a:t>
            </a:r>
          </a:p>
        </p:txBody>
      </p:sp>
    </p:spTree>
    <p:extLst>
      <p:ext uri="{BB962C8B-B14F-4D97-AF65-F5344CB8AC3E}">
        <p14:creationId xmlns:p14="http://schemas.microsoft.com/office/powerpoint/2010/main" val="1902859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CB2D-1140-8D4B-B5C0-1605C890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A29CA-8DE8-E6BE-3FA8-CBCA8112C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Innovative use of oneM2M</a:t>
            </a:r>
          </a:p>
          <a:p>
            <a:r>
              <a:rPr lang="en-US" dirty="0"/>
              <a:t>Innovative scenarios</a:t>
            </a:r>
          </a:p>
          <a:p>
            <a:r>
              <a:rPr lang="en-US" dirty="0"/>
              <a:t>Quality of Article</a:t>
            </a:r>
          </a:p>
          <a:p>
            <a:r>
              <a:rPr lang="en-US" dirty="0"/>
              <a:t>Quality of Video</a:t>
            </a:r>
          </a:p>
          <a:p>
            <a:r>
              <a:rPr lang="en-US" dirty="0"/>
              <a:t>Quality of </a:t>
            </a:r>
            <a:r>
              <a:rPr lang="en-US" dirty="0" err="1"/>
              <a:t>Github</a:t>
            </a:r>
            <a:endParaRPr lang="en-US" dirty="0"/>
          </a:p>
          <a:p>
            <a:r>
              <a:rPr lang="en-US" dirty="0"/>
              <a:t>Promotion of oneM2M</a:t>
            </a:r>
          </a:p>
          <a:p>
            <a:r>
              <a:rPr lang="en-US" dirty="0"/>
              <a:t>Judge points</a:t>
            </a:r>
          </a:p>
          <a:p>
            <a:r>
              <a:rPr lang="en-US" dirty="0"/>
              <a:t>Interview points</a:t>
            </a:r>
          </a:p>
          <a:p>
            <a:r>
              <a:rPr lang="en-US" dirty="0"/>
              <a:t>Security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BC6762-732C-045C-5BA2-8BA282C0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42" y="2323322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538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1D109-63FC-EC7C-B5D8-E7C7E4E17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Innovative use of oneM2M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1F621-B930-AE90-1456-305E50DBB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7E56B-60C1-86CB-8DC9-1C0BBC3C4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127" y="2461098"/>
            <a:ext cx="7292491" cy="211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50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Article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AD894A-4920-1D01-8C75-D04996B19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7" y="2456719"/>
            <a:ext cx="7292491" cy="351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6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Video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5184159" cy="6072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EF1C9-8597-D9EB-6EF6-C08C4D91F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7" y="2668485"/>
            <a:ext cx="5416537" cy="39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</a:t>
            </a:r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7" y="929715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5C5ED-0061-A013-C483-244EB6F7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34" y="1921028"/>
            <a:ext cx="6642938" cy="47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0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Promotion of oneM2M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620D0-8DB8-39EF-2C20-99E6DA9B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780" y="2582954"/>
            <a:ext cx="7188606" cy="20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7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F7EA-D0E8-FFF3-05EB-8251A94D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4B393-D2CF-0274-CC91-AC588840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458" y="1493919"/>
            <a:ext cx="7292491" cy="85421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63B2A-C093-7AB3-B83D-553BE739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58" y="2348137"/>
            <a:ext cx="7140102" cy="3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5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Myriad Pro</vt:lpstr>
      <vt:lpstr>Calibri</vt:lpstr>
      <vt:lpstr>Arial</vt:lpstr>
      <vt:lpstr>Myriad Pro Light</vt:lpstr>
      <vt:lpstr>Office Theme</vt:lpstr>
      <vt:lpstr>oneM2M Hackathon Judging Criteria</vt:lpstr>
      <vt:lpstr>Background</vt:lpstr>
      <vt:lpstr>Criteria</vt:lpstr>
      <vt:lpstr>Innovative use of oneM2M</vt:lpstr>
      <vt:lpstr>Quality of Article</vt:lpstr>
      <vt:lpstr>Quality of Video</vt:lpstr>
      <vt:lpstr>Quality of Github</vt:lpstr>
      <vt:lpstr>Promotion of oneM2M</vt:lpstr>
      <vt:lpstr>Security</vt:lpstr>
      <vt:lpstr>Innovative scenarios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Bob Flynn</cp:lastModifiedBy>
  <cp:revision>21</cp:revision>
  <dcterms:created xsi:type="dcterms:W3CDTF">2017-09-21T15:46:31Z</dcterms:created>
  <dcterms:modified xsi:type="dcterms:W3CDTF">2023-02-20T05:59:41Z</dcterms:modified>
</cp:coreProperties>
</file>