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7" r:id="rId3"/>
    <p:sldId id="296" r:id="rId4"/>
    <p:sldId id="297" r:id="rId5"/>
    <p:sldId id="298" r:id="rId6"/>
    <p:sldId id="299" r:id="rId7"/>
    <p:sldId id="265" r:id="rId8"/>
  </p:sldIdLst>
  <p:sldSz cx="12192000" cy="6858000"/>
  <p:notesSz cx="6858000" cy="9144000"/>
  <p:defaultTextStyle>
    <a:defPPr>
      <a:defRPr lang="en-US">
        <a:uFillTx/>
      </a:defRPr>
    </a:defPPr>
    <a:lvl1pPr marL="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6E34BC-256D-8694-703C-927BF0F6AF83}" name="jssong" initials="JS" userId="jssong" providerId="None"/>
  <p188:author id="{D70ADADA-7D94-C8D6-924D-B27085A64699}" name="이지은" initials="이" userId="S::love9ly@sju.ac.kr::972c13bc-25d5-4643-b91a-b96f7df8278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72E26F-4FB4-4504-8419-26C51CE08D81}" v="5" dt="2024-06-26T09:37:46.2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6" autoAdjust="0"/>
    <p:restoredTop sz="91831"/>
  </p:normalViewPr>
  <p:slideViewPr>
    <p:cSldViewPr snapToGrid="0">
      <p:cViewPr varScale="1">
        <p:scale>
          <a:sx n="102" d="100"/>
          <a:sy n="102" d="100"/>
        </p:scale>
        <p:origin x="12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Flynn" userId="664729f4-1250-46a5-879d-3bdcd89d87bc" providerId="ADAL" clId="{0012E1EC-C143-4691-AADB-AF449008E632}"/>
    <pc:docChg chg="undo redo custSel addSld delSld modSld sldOrd">
      <pc:chgData name="Bob Flynn" userId="664729f4-1250-46a5-879d-3bdcd89d87bc" providerId="ADAL" clId="{0012E1EC-C143-4691-AADB-AF449008E632}" dt="2024-02-26T07:51:52.911" v="930" actId="108"/>
      <pc:docMkLst>
        <pc:docMk/>
      </pc:docMkLst>
      <pc:sldChg chg="delSp modSp mod">
        <pc:chgData name="Bob Flynn" userId="664729f4-1250-46a5-879d-3bdcd89d87bc" providerId="ADAL" clId="{0012E1EC-C143-4691-AADB-AF449008E632}" dt="2024-02-26T06:15:22.713" v="48"/>
        <pc:sldMkLst>
          <pc:docMk/>
          <pc:sldMk cId="0" sldId="256"/>
        </pc:sldMkLst>
        <pc:spChg chg="mod">
          <ac:chgData name="Bob Flynn" userId="664729f4-1250-46a5-879d-3bdcd89d87bc" providerId="ADAL" clId="{0012E1EC-C143-4691-AADB-AF449008E632}" dt="2024-02-26T06:15:06.205" v="46" actId="27636"/>
          <ac:spMkLst>
            <pc:docMk/>
            <pc:sldMk cId="0" sldId="256"/>
            <ac:spMk id="2" creationId="{00000000-0000-0000-0000-000000000000}"/>
          </ac:spMkLst>
        </pc:spChg>
        <pc:spChg chg="mod">
          <ac:chgData name="Bob Flynn" userId="664729f4-1250-46a5-879d-3bdcd89d87bc" providerId="ADAL" clId="{0012E1EC-C143-4691-AADB-AF449008E632}" dt="2024-02-26T06:10:13.784" v="39" actId="20577"/>
          <ac:spMkLst>
            <pc:docMk/>
            <pc:sldMk cId="0" sldId="256"/>
            <ac:spMk id="5" creationId="{00000000-0000-0000-0000-000000000000}"/>
          </ac:spMkLst>
        </pc:spChg>
        <pc:spChg chg="del mod">
          <ac:chgData name="Bob Flynn" userId="664729f4-1250-46a5-879d-3bdcd89d87bc" providerId="ADAL" clId="{0012E1EC-C143-4691-AADB-AF449008E632}" dt="2024-02-26T06:15:22.713" v="48"/>
          <ac:spMkLst>
            <pc:docMk/>
            <pc:sldMk cId="0" sldId="256"/>
            <ac:spMk id="6" creationId="{00000000-0000-0000-0000-000000000000}"/>
          </ac:spMkLst>
        </pc:spChg>
      </pc:sldChg>
      <pc:sldChg chg="del">
        <pc:chgData name="Bob Flynn" userId="664729f4-1250-46a5-879d-3bdcd89d87bc" providerId="ADAL" clId="{0012E1EC-C143-4691-AADB-AF449008E632}" dt="2024-02-26T06:21:06.649" v="147" actId="47"/>
        <pc:sldMkLst>
          <pc:docMk/>
          <pc:sldMk cId="982156796" sldId="266"/>
        </pc:sldMkLst>
      </pc:sldChg>
      <pc:sldChg chg="del">
        <pc:chgData name="Bob Flynn" userId="664729f4-1250-46a5-879d-3bdcd89d87bc" providerId="ADAL" clId="{0012E1EC-C143-4691-AADB-AF449008E632}" dt="2024-02-26T06:21:06.649" v="147" actId="47"/>
        <pc:sldMkLst>
          <pc:docMk/>
          <pc:sldMk cId="481313414" sldId="269"/>
        </pc:sldMkLst>
      </pc:sldChg>
      <pc:sldChg chg="del">
        <pc:chgData name="Bob Flynn" userId="664729f4-1250-46a5-879d-3bdcd89d87bc" providerId="ADAL" clId="{0012E1EC-C143-4691-AADB-AF449008E632}" dt="2024-02-26T06:21:06.649" v="147" actId="47"/>
        <pc:sldMkLst>
          <pc:docMk/>
          <pc:sldMk cId="2586175467" sldId="274"/>
        </pc:sldMkLst>
      </pc:sldChg>
      <pc:sldChg chg="addSp delSp modSp mod chgLayout">
        <pc:chgData name="Bob Flynn" userId="664729f4-1250-46a5-879d-3bdcd89d87bc" providerId="ADAL" clId="{0012E1EC-C143-4691-AADB-AF449008E632}" dt="2024-02-26T07:51:52.911" v="930" actId="108"/>
        <pc:sldMkLst>
          <pc:docMk/>
          <pc:sldMk cId="775243193" sldId="277"/>
        </pc:sldMkLst>
        <pc:spChg chg="mod ord">
          <ac:chgData name="Bob Flynn" userId="664729f4-1250-46a5-879d-3bdcd89d87bc" providerId="ADAL" clId="{0012E1EC-C143-4691-AADB-AF449008E632}" dt="2024-02-26T07:51:52.911" v="930" actId="108"/>
          <ac:spMkLst>
            <pc:docMk/>
            <pc:sldMk cId="775243193" sldId="277"/>
            <ac:spMk id="4" creationId="{00000000-0000-0000-0000-000000000000}"/>
          </ac:spMkLst>
        </pc:spChg>
        <pc:spChg chg="add mod">
          <ac:chgData name="Bob Flynn" userId="664729f4-1250-46a5-879d-3bdcd89d87bc" providerId="ADAL" clId="{0012E1EC-C143-4691-AADB-AF449008E632}" dt="2024-02-26T07:50:29.636" v="899" actId="12"/>
          <ac:spMkLst>
            <pc:docMk/>
            <pc:sldMk cId="775243193" sldId="277"/>
            <ac:spMk id="5" creationId="{46D0A11F-AFE6-BFAF-5759-73FF54139D62}"/>
          </ac:spMkLst>
        </pc:spChg>
        <pc:spChg chg="add mod">
          <ac:chgData name="Bob Flynn" userId="664729f4-1250-46a5-879d-3bdcd89d87bc" providerId="ADAL" clId="{0012E1EC-C143-4691-AADB-AF449008E632}" dt="2024-02-26T07:50:36.062" v="901" actId="14100"/>
          <ac:spMkLst>
            <pc:docMk/>
            <pc:sldMk cId="775243193" sldId="277"/>
            <ac:spMk id="6" creationId="{4A9468F7-83E1-EB21-34D1-3EB3C07FEEE9}"/>
          </ac:spMkLst>
        </pc:spChg>
        <pc:spChg chg="add del mod">
          <ac:chgData name="Bob Flynn" userId="664729f4-1250-46a5-879d-3bdcd89d87bc" providerId="ADAL" clId="{0012E1EC-C143-4691-AADB-AF449008E632}" dt="2024-02-26T07:51:44.336" v="929" actId="6264"/>
          <ac:spMkLst>
            <pc:docMk/>
            <pc:sldMk cId="775243193" sldId="277"/>
            <ac:spMk id="7" creationId="{13AE3C24-7E7E-8B08-EE48-7CEB05999B6D}"/>
          </ac:spMkLst>
        </pc:spChg>
        <pc:spChg chg="mod ord">
          <ac:chgData name="Bob Flynn" userId="664729f4-1250-46a5-879d-3bdcd89d87bc" providerId="ADAL" clId="{0012E1EC-C143-4691-AADB-AF449008E632}" dt="2024-02-26T07:51:44.336" v="929" actId="6264"/>
          <ac:spMkLst>
            <pc:docMk/>
            <pc:sldMk cId="775243193" sldId="277"/>
            <ac:spMk id="8" creationId="{E6216DF3-3BEB-774C-ABA0-C4E588731953}"/>
          </ac:spMkLst>
        </pc:spChg>
        <pc:spChg chg="add del mod">
          <ac:chgData name="Bob Flynn" userId="664729f4-1250-46a5-879d-3bdcd89d87bc" providerId="ADAL" clId="{0012E1EC-C143-4691-AADB-AF449008E632}" dt="2024-02-26T07:51:44.336" v="929" actId="6264"/>
          <ac:spMkLst>
            <pc:docMk/>
            <pc:sldMk cId="775243193" sldId="277"/>
            <ac:spMk id="9" creationId="{50284396-310F-BF60-B9FD-94183B6808E5}"/>
          </ac:spMkLst>
        </pc:spChg>
        <pc:picChg chg="del">
          <ac:chgData name="Bob Flynn" userId="664729f4-1250-46a5-879d-3bdcd89d87bc" providerId="ADAL" clId="{0012E1EC-C143-4691-AADB-AF449008E632}" dt="2024-02-26T06:15:56.699" v="82" actId="478"/>
          <ac:picMkLst>
            <pc:docMk/>
            <pc:sldMk cId="775243193" sldId="277"/>
            <ac:picMk id="2" creationId="{5E49D4FD-7268-3B24-F313-C6A373C58BB2}"/>
          </ac:picMkLst>
        </pc:picChg>
      </pc:sldChg>
      <pc:sldChg chg="del">
        <pc:chgData name="Bob Flynn" userId="664729f4-1250-46a5-879d-3bdcd89d87bc" providerId="ADAL" clId="{0012E1EC-C143-4691-AADB-AF449008E632}" dt="2024-02-26T06:21:06.649" v="147" actId="47"/>
        <pc:sldMkLst>
          <pc:docMk/>
          <pc:sldMk cId="526118133" sldId="278"/>
        </pc:sldMkLst>
      </pc:sldChg>
      <pc:sldChg chg="del">
        <pc:chgData name="Bob Flynn" userId="664729f4-1250-46a5-879d-3bdcd89d87bc" providerId="ADAL" clId="{0012E1EC-C143-4691-AADB-AF449008E632}" dt="2024-02-26T06:21:06.649" v="147" actId="47"/>
        <pc:sldMkLst>
          <pc:docMk/>
          <pc:sldMk cId="4000549951" sldId="279"/>
        </pc:sldMkLst>
      </pc:sldChg>
      <pc:sldChg chg="del">
        <pc:chgData name="Bob Flynn" userId="664729f4-1250-46a5-879d-3bdcd89d87bc" providerId="ADAL" clId="{0012E1EC-C143-4691-AADB-AF449008E632}" dt="2024-02-26T06:21:06.649" v="147" actId="47"/>
        <pc:sldMkLst>
          <pc:docMk/>
          <pc:sldMk cId="1717270282" sldId="280"/>
        </pc:sldMkLst>
      </pc:sldChg>
      <pc:sldChg chg="del">
        <pc:chgData name="Bob Flynn" userId="664729f4-1250-46a5-879d-3bdcd89d87bc" providerId="ADAL" clId="{0012E1EC-C143-4691-AADB-AF449008E632}" dt="2024-02-26T06:21:06.649" v="147" actId="47"/>
        <pc:sldMkLst>
          <pc:docMk/>
          <pc:sldMk cId="3844595174" sldId="281"/>
        </pc:sldMkLst>
      </pc:sldChg>
      <pc:sldChg chg="del">
        <pc:chgData name="Bob Flynn" userId="664729f4-1250-46a5-879d-3bdcd89d87bc" providerId="ADAL" clId="{0012E1EC-C143-4691-AADB-AF449008E632}" dt="2024-02-26T06:21:06.649" v="147" actId="47"/>
        <pc:sldMkLst>
          <pc:docMk/>
          <pc:sldMk cId="3053400626" sldId="283"/>
        </pc:sldMkLst>
      </pc:sldChg>
      <pc:sldChg chg="del">
        <pc:chgData name="Bob Flynn" userId="664729f4-1250-46a5-879d-3bdcd89d87bc" providerId="ADAL" clId="{0012E1EC-C143-4691-AADB-AF449008E632}" dt="2024-02-26T06:21:06.649" v="147" actId="47"/>
        <pc:sldMkLst>
          <pc:docMk/>
          <pc:sldMk cId="572505125" sldId="284"/>
        </pc:sldMkLst>
      </pc:sldChg>
      <pc:sldChg chg="del">
        <pc:chgData name="Bob Flynn" userId="664729f4-1250-46a5-879d-3bdcd89d87bc" providerId="ADAL" clId="{0012E1EC-C143-4691-AADB-AF449008E632}" dt="2024-02-26T06:21:06.649" v="147" actId="47"/>
        <pc:sldMkLst>
          <pc:docMk/>
          <pc:sldMk cId="3734955851" sldId="285"/>
        </pc:sldMkLst>
      </pc:sldChg>
      <pc:sldChg chg="del">
        <pc:chgData name="Bob Flynn" userId="664729f4-1250-46a5-879d-3bdcd89d87bc" providerId="ADAL" clId="{0012E1EC-C143-4691-AADB-AF449008E632}" dt="2024-02-26T06:21:06.649" v="147" actId="47"/>
        <pc:sldMkLst>
          <pc:docMk/>
          <pc:sldMk cId="866253465" sldId="286"/>
        </pc:sldMkLst>
      </pc:sldChg>
      <pc:sldChg chg="del">
        <pc:chgData name="Bob Flynn" userId="664729f4-1250-46a5-879d-3bdcd89d87bc" providerId="ADAL" clId="{0012E1EC-C143-4691-AADB-AF449008E632}" dt="2024-02-26T06:21:06.649" v="147" actId="47"/>
        <pc:sldMkLst>
          <pc:docMk/>
          <pc:sldMk cId="3826336260" sldId="287"/>
        </pc:sldMkLst>
      </pc:sldChg>
      <pc:sldChg chg="del">
        <pc:chgData name="Bob Flynn" userId="664729f4-1250-46a5-879d-3bdcd89d87bc" providerId="ADAL" clId="{0012E1EC-C143-4691-AADB-AF449008E632}" dt="2024-02-26T06:21:06.649" v="147" actId="47"/>
        <pc:sldMkLst>
          <pc:docMk/>
          <pc:sldMk cId="2121273424" sldId="288"/>
        </pc:sldMkLst>
      </pc:sldChg>
      <pc:sldChg chg="del">
        <pc:chgData name="Bob Flynn" userId="664729f4-1250-46a5-879d-3bdcd89d87bc" providerId="ADAL" clId="{0012E1EC-C143-4691-AADB-AF449008E632}" dt="2024-02-26T06:21:06.649" v="147" actId="47"/>
        <pc:sldMkLst>
          <pc:docMk/>
          <pc:sldMk cId="3286403467" sldId="289"/>
        </pc:sldMkLst>
      </pc:sldChg>
      <pc:sldChg chg="del">
        <pc:chgData name="Bob Flynn" userId="664729f4-1250-46a5-879d-3bdcd89d87bc" providerId="ADAL" clId="{0012E1EC-C143-4691-AADB-AF449008E632}" dt="2024-02-26T06:21:16.450" v="148" actId="47"/>
        <pc:sldMkLst>
          <pc:docMk/>
          <pc:sldMk cId="2918304899" sldId="292"/>
        </pc:sldMkLst>
      </pc:sldChg>
      <pc:sldChg chg="del">
        <pc:chgData name="Bob Flynn" userId="664729f4-1250-46a5-879d-3bdcd89d87bc" providerId="ADAL" clId="{0012E1EC-C143-4691-AADB-AF449008E632}" dt="2024-02-26T06:21:06.649" v="147" actId="47"/>
        <pc:sldMkLst>
          <pc:docMk/>
          <pc:sldMk cId="1164199301" sldId="293"/>
        </pc:sldMkLst>
      </pc:sldChg>
      <pc:sldChg chg="del">
        <pc:chgData name="Bob Flynn" userId="664729f4-1250-46a5-879d-3bdcd89d87bc" providerId="ADAL" clId="{0012E1EC-C143-4691-AADB-AF449008E632}" dt="2024-02-26T06:21:06.649" v="147" actId="47"/>
        <pc:sldMkLst>
          <pc:docMk/>
          <pc:sldMk cId="1550256853" sldId="294"/>
        </pc:sldMkLst>
      </pc:sldChg>
      <pc:sldChg chg="del">
        <pc:chgData name="Bob Flynn" userId="664729f4-1250-46a5-879d-3bdcd89d87bc" providerId="ADAL" clId="{0012E1EC-C143-4691-AADB-AF449008E632}" dt="2024-02-26T06:21:06.649" v="147" actId="47"/>
        <pc:sldMkLst>
          <pc:docMk/>
          <pc:sldMk cId="2159512176" sldId="295"/>
        </pc:sldMkLst>
      </pc:sldChg>
      <pc:sldChg chg="addSp delSp modSp new mod">
        <pc:chgData name="Bob Flynn" userId="664729f4-1250-46a5-879d-3bdcd89d87bc" providerId="ADAL" clId="{0012E1EC-C143-4691-AADB-AF449008E632}" dt="2024-02-26T06:22:54.130" v="153" actId="14100"/>
        <pc:sldMkLst>
          <pc:docMk/>
          <pc:sldMk cId="1808612373" sldId="296"/>
        </pc:sldMkLst>
        <pc:spChg chg="mod">
          <ac:chgData name="Bob Flynn" userId="664729f4-1250-46a5-879d-3bdcd89d87bc" providerId="ADAL" clId="{0012E1EC-C143-4691-AADB-AF449008E632}" dt="2024-02-26T06:20:43.637" v="145" actId="20577"/>
          <ac:spMkLst>
            <pc:docMk/>
            <pc:sldMk cId="1808612373" sldId="296"/>
            <ac:spMk id="2" creationId="{8B09BDAA-D639-81BF-66F5-D83D13574E86}"/>
          </ac:spMkLst>
        </pc:spChg>
        <pc:spChg chg="del mod">
          <ac:chgData name="Bob Flynn" userId="664729f4-1250-46a5-879d-3bdcd89d87bc" providerId="ADAL" clId="{0012E1EC-C143-4691-AADB-AF449008E632}" dt="2024-02-26T06:20:22.668" v="122" actId="478"/>
          <ac:spMkLst>
            <pc:docMk/>
            <pc:sldMk cId="1808612373" sldId="296"/>
            <ac:spMk id="3" creationId="{AA6D2EB5-7DCC-DB62-E03A-76E189939D76}"/>
          </ac:spMkLst>
        </pc:spChg>
        <pc:picChg chg="add del mod">
          <ac:chgData name="Bob Flynn" userId="664729f4-1250-46a5-879d-3bdcd89d87bc" providerId="ADAL" clId="{0012E1EC-C143-4691-AADB-AF449008E632}" dt="2024-02-26T06:22:12.895" v="150" actId="478"/>
          <ac:picMkLst>
            <pc:docMk/>
            <pc:sldMk cId="1808612373" sldId="296"/>
            <ac:picMk id="4" creationId="{19E86CDC-75CB-4DEC-A460-170AF15BFA71}"/>
          </ac:picMkLst>
        </pc:picChg>
        <pc:picChg chg="add mod">
          <ac:chgData name="Bob Flynn" userId="664729f4-1250-46a5-879d-3bdcd89d87bc" providerId="ADAL" clId="{0012E1EC-C143-4691-AADB-AF449008E632}" dt="2024-02-26T06:22:54.130" v="153" actId="14100"/>
          <ac:picMkLst>
            <pc:docMk/>
            <pc:sldMk cId="1808612373" sldId="296"/>
            <ac:picMk id="5" creationId="{29B25E17-2F44-9F3E-6B3A-237DD10128D3}"/>
          </ac:picMkLst>
        </pc:picChg>
      </pc:sldChg>
      <pc:sldChg chg="modSp new mod">
        <pc:chgData name="Bob Flynn" userId="664729f4-1250-46a5-879d-3bdcd89d87bc" providerId="ADAL" clId="{0012E1EC-C143-4691-AADB-AF449008E632}" dt="2024-02-26T06:28:08.438" v="552" actId="27636"/>
        <pc:sldMkLst>
          <pc:docMk/>
          <pc:sldMk cId="1506557472" sldId="297"/>
        </pc:sldMkLst>
        <pc:spChg chg="mod">
          <ac:chgData name="Bob Flynn" userId="664729f4-1250-46a5-879d-3bdcd89d87bc" providerId="ADAL" clId="{0012E1EC-C143-4691-AADB-AF449008E632}" dt="2024-02-26T06:24:17.033" v="182" actId="6549"/>
          <ac:spMkLst>
            <pc:docMk/>
            <pc:sldMk cId="1506557472" sldId="297"/>
            <ac:spMk id="2" creationId="{7B6BCE9E-3CF9-B9F6-504B-E4D965521E08}"/>
          </ac:spMkLst>
        </pc:spChg>
        <pc:spChg chg="mod">
          <ac:chgData name="Bob Flynn" userId="664729f4-1250-46a5-879d-3bdcd89d87bc" providerId="ADAL" clId="{0012E1EC-C143-4691-AADB-AF449008E632}" dt="2024-02-26T06:28:08.438" v="552" actId="27636"/>
          <ac:spMkLst>
            <pc:docMk/>
            <pc:sldMk cId="1506557472" sldId="297"/>
            <ac:spMk id="3" creationId="{125879CB-FC13-BEF9-7A22-3274C27312E8}"/>
          </ac:spMkLst>
        </pc:spChg>
      </pc:sldChg>
      <pc:sldChg chg="addSp modSp new mod">
        <pc:chgData name="Bob Flynn" userId="664729f4-1250-46a5-879d-3bdcd89d87bc" providerId="ADAL" clId="{0012E1EC-C143-4691-AADB-AF449008E632}" dt="2024-02-26T06:38:12.344" v="604"/>
        <pc:sldMkLst>
          <pc:docMk/>
          <pc:sldMk cId="4018913933" sldId="298"/>
        </pc:sldMkLst>
        <pc:spChg chg="mod">
          <ac:chgData name="Bob Flynn" userId="664729f4-1250-46a5-879d-3bdcd89d87bc" providerId="ADAL" clId="{0012E1EC-C143-4691-AADB-AF449008E632}" dt="2024-02-26T06:28:34.079" v="556"/>
          <ac:spMkLst>
            <pc:docMk/>
            <pc:sldMk cId="4018913933" sldId="298"/>
            <ac:spMk id="2" creationId="{D9B4449C-B6C3-7C3E-8AA1-EE00E70E2912}"/>
          </ac:spMkLst>
        </pc:spChg>
        <pc:spChg chg="mod">
          <ac:chgData name="Bob Flynn" userId="664729f4-1250-46a5-879d-3bdcd89d87bc" providerId="ADAL" clId="{0012E1EC-C143-4691-AADB-AF449008E632}" dt="2024-02-26T06:37:07.810" v="602" actId="108"/>
          <ac:spMkLst>
            <pc:docMk/>
            <pc:sldMk cId="4018913933" sldId="298"/>
            <ac:spMk id="3" creationId="{02EE46C7-90E4-A97A-DA1D-94131A0E85B8}"/>
          </ac:spMkLst>
        </pc:spChg>
        <pc:spChg chg="add mod">
          <ac:chgData name="Bob Flynn" userId="664729f4-1250-46a5-879d-3bdcd89d87bc" providerId="ADAL" clId="{0012E1EC-C143-4691-AADB-AF449008E632}" dt="2024-02-26T06:38:12.344" v="604"/>
          <ac:spMkLst>
            <pc:docMk/>
            <pc:sldMk cId="4018913933" sldId="298"/>
            <ac:spMk id="5" creationId="{68D258A9-27D1-2497-8A5C-A206DBEC35AA}"/>
          </ac:spMkLst>
        </pc:spChg>
        <pc:picChg chg="add mod modCrop">
          <ac:chgData name="Bob Flynn" userId="664729f4-1250-46a5-879d-3bdcd89d87bc" providerId="ADAL" clId="{0012E1EC-C143-4691-AADB-AF449008E632}" dt="2024-02-26T06:36:55.923" v="599" actId="14100"/>
          <ac:picMkLst>
            <pc:docMk/>
            <pc:sldMk cId="4018913933" sldId="298"/>
            <ac:picMk id="4" creationId="{4A9C0CE0-FB1C-BB3E-F6A0-4AD376B3B2F7}"/>
          </ac:picMkLst>
        </pc:picChg>
      </pc:sldChg>
      <pc:sldChg chg="addSp delSp modSp add mod ord">
        <pc:chgData name="Bob Flynn" userId="664729f4-1250-46a5-879d-3bdcd89d87bc" providerId="ADAL" clId="{0012E1EC-C143-4691-AADB-AF449008E632}" dt="2024-02-26T06:44:36.199" v="625"/>
        <pc:sldMkLst>
          <pc:docMk/>
          <pc:sldMk cId="2319687974" sldId="299"/>
        </pc:sldMkLst>
        <pc:spChg chg="mod">
          <ac:chgData name="Bob Flynn" userId="664729f4-1250-46a5-879d-3bdcd89d87bc" providerId="ADAL" clId="{0012E1EC-C143-4691-AADB-AF449008E632}" dt="2024-02-26T06:44:36.199" v="625"/>
          <ac:spMkLst>
            <pc:docMk/>
            <pc:sldMk cId="2319687974" sldId="299"/>
            <ac:spMk id="2" creationId="{B9EC1EFA-1D84-383F-D2F5-A8A7FCA332B8}"/>
          </ac:spMkLst>
        </pc:spChg>
        <pc:spChg chg="mod">
          <ac:chgData name="Bob Flynn" userId="664729f4-1250-46a5-879d-3bdcd89d87bc" providerId="ADAL" clId="{0012E1EC-C143-4691-AADB-AF449008E632}" dt="2024-02-26T06:42:33.263" v="620"/>
          <ac:spMkLst>
            <pc:docMk/>
            <pc:sldMk cId="2319687974" sldId="299"/>
            <ac:spMk id="3" creationId="{F0581486-0B3C-0367-57F7-E90EF8DA6EE0}"/>
          </ac:spMkLst>
        </pc:spChg>
        <pc:spChg chg="add mod">
          <ac:chgData name="Bob Flynn" userId="664729f4-1250-46a5-879d-3bdcd89d87bc" providerId="ADAL" clId="{0012E1EC-C143-4691-AADB-AF449008E632}" dt="2024-02-26T06:44:10.407" v="623"/>
          <ac:spMkLst>
            <pc:docMk/>
            <pc:sldMk cId="2319687974" sldId="299"/>
            <ac:spMk id="6" creationId="{2EEBA0E1-C553-414D-D85B-E59C09687D5A}"/>
          </ac:spMkLst>
        </pc:spChg>
        <pc:picChg chg="add del mod modCrop">
          <ac:chgData name="Bob Flynn" userId="664729f4-1250-46a5-879d-3bdcd89d87bc" providerId="ADAL" clId="{0012E1EC-C143-4691-AADB-AF449008E632}" dt="2024-02-26T06:41:10.595" v="611" actId="478"/>
          <ac:picMkLst>
            <pc:docMk/>
            <pc:sldMk cId="2319687974" sldId="299"/>
            <ac:picMk id="4" creationId="{A5AF36DD-4FBA-D5D0-A225-33FDD2ED2189}"/>
          </ac:picMkLst>
        </pc:picChg>
        <pc:picChg chg="add mod">
          <ac:chgData name="Bob Flynn" userId="664729f4-1250-46a5-879d-3bdcd89d87bc" providerId="ADAL" clId="{0012E1EC-C143-4691-AADB-AF449008E632}" dt="2024-02-26T06:44:16.451" v="624" actId="14100"/>
          <ac:picMkLst>
            <pc:docMk/>
            <pc:sldMk cId="2319687974" sldId="299"/>
            <ac:picMk id="5" creationId="{71F701AF-FB40-6766-C54E-8C3C8A06B4FC}"/>
          </ac:picMkLst>
        </pc:picChg>
      </pc:sldChg>
      <pc:sldChg chg="addSp delSp modSp add mod">
        <pc:chgData name="Bob Flynn" userId="664729f4-1250-46a5-879d-3bdcd89d87bc" providerId="ADAL" clId="{0012E1EC-C143-4691-AADB-AF449008E632}" dt="2024-02-26T06:41:05.533" v="610" actId="732"/>
        <pc:sldMkLst>
          <pc:docMk/>
          <pc:sldMk cId="3291037949" sldId="300"/>
        </pc:sldMkLst>
        <pc:spChg chg="mod">
          <ac:chgData name="Bob Flynn" userId="664729f4-1250-46a5-879d-3bdcd89d87bc" providerId="ADAL" clId="{0012E1EC-C143-4691-AADB-AF449008E632}" dt="2024-02-26T06:31:36.093" v="571"/>
          <ac:spMkLst>
            <pc:docMk/>
            <pc:sldMk cId="3291037949" sldId="300"/>
            <ac:spMk id="2" creationId="{731C2BB7-5AE7-B9EB-8FA0-30015088655A}"/>
          </ac:spMkLst>
        </pc:spChg>
        <pc:spChg chg="mod">
          <ac:chgData name="Bob Flynn" userId="664729f4-1250-46a5-879d-3bdcd89d87bc" providerId="ADAL" clId="{0012E1EC-C143-4691-AADB-AF449008E632}" dt="2024-02-26T06:32:31.545" v="578"/>
          <ac:spMkLst>
            <pc:docMk/>
            <pc:sldMk cId="3291037949" sldId="300"/>
            <ac:spMk id="3" creationId="{EE45D9D2-1CB9-D651-6FB7-B18A01B374DF}"/>
          </ac:spMkLst>
        </pc:spChg>
        <pc:spChg chg="add mod">
          <ac:chgData name="Bob Flynn" userId="664729f4-1250-46a5-879d-3bdcd89d87bc" providerId="ADAL" clId="{0012E1EC-C143-4691-AADB-AF449008E632}" dt="2024-02-26T06:35:16.202" v="596" actId="20577"/>
          <ac:spMkLst>
            <pc:docMk/>
            <pc:sldMk cId="3291037949" sldId="300"/>
            <ac:spMk id="7" creationId="{A96449CA-9CDF-D25B-27F5-3782A2700F8F}"/>
          </ac:spMkLst>
        </pc:spChg>
        <pc:picChg chg="add del mod">
          <ac:chgData name="Bob Flynn" userId="664729f4-1250-46a5-879d-3bdcd89d87bc" providerId="ADAL" clId="{0012E1EC-C143-4691-AADB-AF449008E632}" dt="2024-02-26T06:33:49.594" v="584" actId="478"/>
          <ac:picMkLst>
            <pc:docMk/>
            <pc:sldMk cId="3291037949" sldId="300"/>
            <ac:picMk id="4" creationId="{2FACE738-93FB-A90B-035F-0D68456765BF}"/>
          </ac:picMkLst>
        </pc:picChg>
        <pc:picChg chg="add mod modCrop">
          <ac:chgData name="Bob Flynn" userId="664729f4-1250-46a5-879d-3bdcd89d87bc" providerId="ADAL" clId="{0012E1EC-C143-4691-AADB-AF449008E632}" dt="2024-02-26T06:41:05.533" v="610" actId="732"/>
          <ac:picMkLst>
            <pc:docMk/>
            <pc:sldMk cId="3291037949" sldId="300"/>
            <ac:picMk id="5" creationId="{1B43B401-6801-9E3F-21B9-7F772A86A7FD}"/>
          </ac:picMkLst>
        </pc:picChg>
      </pc:sldChg>
      <pc:sldChg chg="addSp delSp modSp new mod">
        <pc:chgData name="Bob Flynn" userId="664729f4-1250-46a5-879d-3bdcd89d87bc" providerId="ADAL" clId="{0012E1EC-C143-4691-AADB-AF449008E632}" dt="2024-02-26T06:50:09.898" v="877" actId="20577"/>
        <pc:sldMkLst>
          <pc:docMk/>
          <pc:sldMk cId="3289016307" sldId="301"/>
        </pc:sldMkLst>
        <pc:spChg chg="mod">
          <ac:chgData name="Bob Flynn" userId="664729f4-1250-46a5-879d-3bdcd89d87bc" providerId="ADAL" clId="{0012E1EC-C143-4691-AADB-AF449008E632}" dt="2024-02-26T06:44:54.810" v="655" actId="20577"/>
          <ac:spMkLst>
            <pc:docMk/>
            <pc:sldMk cId="3289016307" sldId="301"/>
            <ac:spMk id="2" creationId="{DCE082A3-39C5-6D94-6972-A9B12778A6EA}"/>
          </ac:spMkLst>
        </pc:spChg>
        <pc:spChg chg="mod">
          <ac:chgData name="Bob Flynn" userId="664729f4-1250-46a5-879d-3bdcd89d87bc" providerId="ADAL" clId="{0012E1EC-C143-4691-AADB-AF449008E632}" dt="2024-02-26T06:50:09.898" v="877" actId="20577"/>
          <ac:spMkLst>
            <pc:docMk/>
            <pc:sldMk cId="3289016307" sldId="301"/>
            <ac:spMk id="3" creationId="{2D1B17A8-DADD-288A-2FFB-DFB9C8F5F32E}"/>
          </ac:spMkLst>
        </pc:spChg>
        <pc:spChg chg="add del mod">
          <ac:chgData name="Bob Flynn" userId="664729f4-1250-46a5-879d-3bdcd89d87bc" providerId="ADAL" clId="{0012E1EC-C143-4691-AADB-AF449008E632}" dt="2024-02-26T06:46:46.951" v="664" actId="478"/>
          <ac:spMkLst>
            <pc:docMk/>
            <pc:sldMk cId="3289016307" sldId="301"/>
            <ac:spMk id="5" creationId="{8E7F4113-BE79-8412-36ED-FCAA53CB5C38}"/>
          </ac:spMkLst>
        </pc:spChg>
        <pc:picChg chg="add mod modCrop">
          <ac:chgData name="Bob Flynn" userId="664729f4-1250-46a5-879d-3bdcd89d87bc" providerId="ADAL" clId="{0012E1EC-C143-4691-AADB-AF449008E632}" dt="2024-02-26T06:48:06.006" v="672" actId="14100"/>
          <ac:picMkLst>
            <pc:docMk/>
            <pc:sldMk cId="3289016307" sldId="301"/>
            <ac:picMk id="7" creationId="{14201623-7CFE-E579-FC2D-C75A65071A03}"/>
          </ac:picMkLst>
        </pc:picChg>
      </pc:sldChg>
    </pc:docChg>
  </pc:docChgLst>
  <pc:docChgLst>
    <pc:chgData name="Bob Flynn" userId="664729f4-1250-46a5-879d-3bdcd89d87bc" providerId="ADAL" clId="{9A576491-32AF-480C-BF05-F723F0D26505}"/>
    <pc:docChg chg="undo custSel addSld delSld modSld">
      <pc:chgData name="Bob Flynn" userId="664729f4-1250-46a5-879d-3bdcd89d87bc" providerId="ADAL" clId="{9A576491-32AF-480C-BF05-F723F0D26505}" dt="2024-06-05T10:19:39.710" v="2365" actId="1036"/>
      <pc:docMkLst>
        <pc:docMk/>
      </pc:docMkLst>
      <pc:sldChg chg="addSp delSp modSp mod">
        <pc:chgData name="Bob Flynn" userId="664729f4-1250-46a5-879d-3bdcd89d87bc" providerId="ADAL" clId="{9A576491-32AF-480C-BF05-F723F0D26505}" dt="2024-02-27T08:03:57.650" v="1074"/>
        <pc:sldMkLst>
          <pc:docMk/>
          <pc:sldMk cId="0" sldId="256"/>
        </pc:sldMkLst>
        <pc:spChg chg="mod">
          <ac:chgData name="Bob Flynn" userId="664729f4-1250-46a5-879d-3bdcd89d87bc" providerId="ADAL" clId="{9A576491-32AF-480C-BF05-F723F0D26505}" dt="2024-02-27T07:38:13.197" v="39" actId="20577"/>
          <ac:spMkLst>
            <pc:docMk/>
            <pc:sldMk cId="0" sldId="256"/>
            <ac:spMk id="2" creationId="{00000000-0000-0000-0000-000000000000}"/>
          </ac:spMkLst>
        </pc:spChg>
        <pc:spChg chg="add del">
          <ac:chgData name="Bob Flynn" userId="664729f4-1250-46a5-879d-3bdcd89d87bc" providerId="ADAL" clId="{9A576491-32AF-480C-BF05-F723F0D26505}" dt="2024-02-27T08:03:53.073" v="1072" actId="22"/>
          <ac:spMkLst>
            <pc:docMk/>
            <pc:sldMk cId="0" sldId="256"/>
            <ac:spMk id="4" creationId="{8865BC80-E066-72B5-DB54-97F97A63AD13}"/>
          </ac:spMkLst>
        </pc:spChg>
        <pc:spChg chg="mod">
          <ac:chgData name="Bob Flynn" userId="664729f4-1250-46a5-879d-3bdcd89d87bc" providerId="ADAL" clId="{9A576491-32AF-480C-BF05-F723F0D26505}" dt="2024-02-27T08:03:57.650" v="1074"/>
          <ac:spMkLst>
            <pc:docMk/>
            <pc:sldMk cId="0" sldId="256"/>
            <ac:spMk id="5" creationId="{00000000-0000-0000-0000-000000000000}"/>
          </ac:spMkLst>
        </pc:spChg>
      </pc:sldChg>
      <pc:sldChg chg="modSp mod">
        <pc:chgData name="Bob Flynn" userId="664729f4-1250-46a5-879d-3bdcd89d87bc" providerId="ADAL" clId="{9A576491-32AF-480C-BF05-F723F0D26505}" dt="2024-02-27T07:46:27.026" v="90" actId="1076"/>
        <pc:sldMkLst>
          <pc:docMk/>
          <pc:sldMk cId="1808612373" sldId="296"/>
        </pc:sldMkLst>
        <pc:picChg chg="mod">
          <ac:chgData name="Bob Flynn" userId="664729f4-1250-46a5-879d-3bdcd89d87bc" providerId="ADAL" clId="{9A576491-32AF-480C-BF05-F723F0D26505}" dt="2024-02-27T07:46:27.026" v="90" actId="1076"/>
          <ac:picMkLst>
            <pc:docMk/>
            <pc:sldMk cId="1808612373" sldId="296"/>
            <ac:picMk id="5" creationId="{29B25E17-2F44-9F3E-6B3A-237DD10128D3}"/>
          </ac:picMkLst>
        </pc:picChg>
      </pc:sldChg>
      <pc:sldChg chg="del">
        <pc:chgData name="Bob Flynn" userId="664729f4-1250-46a5-879d-3bdcd89d87bc" providerId="ADAL" clId="{9A576491-32AF-480C-BF05-F723F0D26505}" dt="2024-02-27T07:38:28.761" v="40" actId="47"/>
        <pc:sldMkLst>
          <pc:docMk/>
          <pc:sldMk cId="1506557472" sldId="297"/>
        </pc:sldMkLst>
      </pc:sldChg>
      <pc:sldChg chg="del">
        <pc:chgData name="Bob Flynn" userId="664729f4-1250-46a5-879d-3bdcd89d87bc" providerId="ADAL" clId="{9A576491-32AF-480C-BF05-F723F0D26505}" dt="2024-02-27T07:38:31.831" v="41" actId="47"/>
        <pc:sldMkLst>
          <pc:docMk/>
          <pc:sldMk cId="4018913933" sldId="298"/>
        </pc:sldMkLst>
      </pc:sldChg>
      <pc:sldChg chg="del">
        <pc:chgData name="Bob Flynn" userId="664729f4-1250-46a5-879d-3bdcd89d87bc" providerId="ADAL" clId="{9A576491-32AF-480C-BF05-F723F0D26505}" dt="2024-02-27T07:39:49.121" v="86" actId="47"/>
        <pc:sldMkLst>
          <pc:docMk/>
          <pc:sldMk cId="2319687974" sldId="299"/>
        </pc:sldMkLst>
      </pc:sldChg>
      <pc:sldChg chg="addSp delSp modSp mod">
        <pc:chgData name="Bob Flynn" userId="664729f4-1250-46a5-879d-3bdcd89d87bc" providerId="ADAL" clId="{9A576491-32AF-480C-BF05-F723F0D26505}" dt="2024-02-27T08:01:41.289" v="1061" actId="27636"/>
        <pc:sldMkLst>
          <pc:docMk/>
          <pc:sldMk cId="3291037949" sldId="300"/>
        </pc:sldMkLst>
        <pc:spChg chg="mod">
          <ac:chgData name="Bob Flynn" userId="664729f4-1250-46a5-879d-3bdcd89d87bc" providerId="ADAL" clId="{9A576491-32AF-480C-BF05-F723F0D26505}" dt="2024-02-27T08:01:41.289" v="1061" actId="27636"/>
          <ac:spMkLst>
            <pc:docMk/>
            <pc:sldMk cId="3291037949" sldId="300"/>
            <ac:spMk id="2" creationId="{731C2BB7-5AE7-B9EB-8FA0-30015088655A}"/>
          </ac:spMkLst>
        </pc:spChg>
        <pc:spChg chg="del">
          <ac:chgData name="Bob Flynn" userId="664729f4-1250-46a5-879d-3bdcd89d87bc" providerId="ADAL" clId="{9A576491-32AF-480C-BF05-F723F0D26505}" dt="2024-02-27T08:00:29.725" v="1040" actId="478"/>
          <ac:spMkLst>
            <pc:docMk/>
            <pc:sldMk cId="3291037949" sldId="300"/>
            <ac:spMk id="3" creationId="{EE45D9D2-1CB9-D651-6FB7-B18A01B374DF}"/>
          </ac:spMkLst>
        </pc:spChg>
        <pc:spChg chg="add del mod">
          <ac:chgData name="Bob Flynn" userId="664729f4-1250-46a5-879d-3bdcd89d87bc" providerId="ADAL" clId="{9A576491-32AF-480C-BF05-F723F0D26505}" dt="2024-02-27T08:00:34.283" v="1041" actId="478"/>
          <ac:spMkLst>
            <pc:docMk/>
            <pc:sldMk cId="3291037949" sldId="300"/>
            <ac:spMk id="6" creationId="{037EEE73-B7D9-6AA8-6FD6-49E90615F8DF}"/>
          </ac:spMkLst>
        </pc:spChg>
        <pc:spChg chg="del">
          <ac:chgData name="Bob Flynn" userId="664729f4-1250-46a5-879d-3bdcd89d87bc" providerId="ADAL" clId="{9A576491-32AF-480C-BF05-F723F0D26505}" dt="2024-02-27T08:00:37.693" v="1042" actId="478"/>
          <ac:spMkLst>
            <pc:docMk/>
            <pc:sldMk cId="3291037949" sldId="300"/>
            <ac:spMk id="7" creationId="{A96449CA-9CDF-D25B-27F5-3782A2700F8F}"/>
          </ac:spMkLst>
        </pc:spChg>
        <pc:picChg chg="mod">
          <ac:chgData name="Bob Flynn" userId="664729f4-1250-46a5-879d-3bdcd89d87bc" providerId="ADAL" clId="{9A576491-32AF-480C-BF05-F723F0D26505}" dt="2024-02-27T08:00:44.735" v="1043" actId="14100"/>
          <ac:picMkLst>
            <pc:docMk/>
            <pc:sldMk cId="3291037949" sldId="300"/>
            <ac:picMk id="5" creationId="{1B43B401-6801-9E3F-21B9-7F772A86A7FD}"/>
          </ac:picMkLst>
        </pc:picChg>
      </pc:sldChg>
      <pc:sldChg chg="del">
        <pc:chgData name="Bob Flynn" userId="664729f4-1250-46a5-879d-3bdcd89d87bc" providerId="ADAL" clId="{9A576491-32AF-480C-BF05-F723F0D26505}" dt="2024-02-27T07:39:52.472" v="87" actId="47"/>
        <pc:sldMkLst>
          <pc:docMk/>
          <pc:sldMk cId="3289016307" sldId="301"/>
        </pc:sldMkLst>
      </pc:sldChg>
      <pc:sldChg chg="addSp delSp modSp new mod">
        <pc:chgData name="Bob Flynn" userId="664729f4-1250-46a5-879d-3bdcd89d87bc" providerId="ADAL" clId="{9A576491-32AF-480C-BF05-F723F0D26505}" dt="2024-02-27T08:01:53.222" v="1064" actId="14100"/>
        <pc:sldMkLst>
          <pc:docMk/>
          <pc:sldMk cId="3658096539" sldId="301"/>
        </pc:sldMkLst>
        <pc:spChg chg="mod">
          <ac:chgData name="Bob Flynn" userId="664729f4-1250-46a5-879d-3bdcd89d87bc" providerId="ADAL" clId="{9A576491-32AF-480C-BF05-F723F0D26505}" dt="2024-02-27T08:01:53.222" v="1064" actId="14100"/>
          <ac:spMkLst>
            <pc:docMk/>
            <pc:sldMk cId="3658096539" sldId="301"/>
            <ac:spMk id="2" creationId="{41495AC0-8E81-70A1-7A2E-EB7ADF5A3A3C}"/>
          </ac:spMkLst>
        </pc:spChg>
        <pc:spChg chg="del">
          <ac:chgData name="Bob Flynn" userId="664729f4-1250-46a5-879d-3bdcd89d87bc" providerId="ADAL" clId="{9A576491-32AF-480C-BF05-F723F0D26505}" dt="2024-02-27T08:00:52.698" v="1044" actId="478"/>
          <ac:spMkLst>
            <pc:docMk/>
            <pc:sldMk cId="3658096539" sldId="301"/>
            <ac:spMk id="3" creationId="{5CFC682C-7520-1BA7-2ACC-77380C9160DB}"/>
          </ac:spMkLst>
        </pc:spChg>
        <pc:picChg chg="add mod">
          <ac:chgData name="Bob Flynn" userId="664729f4-1250-46a5-879d-3bdcd89d87bc" providerId="ADAL" clId="{9A576491-32AF-480C-BF05-F723F0D26505}" dt="2024-02-27T08:01:00.853" v="1047" actId="1076"/>
          <ac:picMkLst>
            <pc:docMk/>
            <pc:sldMk cId="3658096539" sldId="301"/>
            <ac:picMk id="4" creationId="{0679607F-74E9-FD93-8F87-24E95606CDD8}"/>
          </ac:picMkLst>
        </pc:picChg>
      </pc:sldChg>
      <pc:sldChg chg="addSp delSp modSp new mod">
        <pc:chgData name="Bob Flynn" userId="664729f4-1250-46a5-879d-3bdcd89d87bc" providerId="ADAL" clId="{9A576491-32AF-480C-BF05-F723F0D26505}" dt="2024-06-05T10:19:39.710" v="2365" actId="1036"/>
        <pc:sldMkLst>
          <pc:docMk/>
          <pc:sldMk cId="2679345983" sldId="302"/>
        </pc:sldMkLst>
        <pc:spChg chg="mod">
          <ac:chgData name="Bob Flynn" userId="664729f4-1250-46a5-879d-3bdcd89d87bc" providerId="ADAL" clId="{9A576491-32AF-480C-BF05-F723F0D26505}" dt="2024-02-27T08:01:59.441" v="1067" actId="14100"/>
          <ac:spMkLst>
            <pc:docMk/>
            <pc:sldMk cId="2679345983" sldId="302"/>
            <ac:spMk id="2" creationId="{51E7041E-4CE6-3B8D-466D-E0434A0C640B}"/>
          </ac:spMkLst>
        </pc:spChg>
        <pc:spChg chg="del">
          <ac:chgData name="Bob Flynn" userId="664729f4-1250-46a5-879d-3bdcd89d87bc" providerId="ADAL" clId="{9A576491-32AF-480C-BF05-F723F0D26505}" dt="2024-02-27T08:01:05.971" v="1048" actId="478"/>
          <ac:spMkLst>
            <pc:docMk/>
            <pc:sldMk cId="2679345983" sldId="302"/>
            <ac:spMk id="3" creationId="{F6377D57-155D-6949-2873-A61DCC52F580}"/>
          </ac:spMkLst>
        </pc:spChg>
        <pc:picChg chg="add mod">
          <ac:chgData name="Bob Flynn" userId="664729f4-1250-46a5-879d-3bdcd89d87bc" providerId="ADAL" clId="{9A576491-32AF-480C-BF05-F723F0D26505}" dt="2024-06-05T10:19:39.710" v="2365" actId="1036"/>
          <ac:picMkLst>
            <pc:docMk/>
            <pc:sldMk cId="2679345983" sldId="302"/>
            <ac:picMk id="4" creationId="{DC8A3030-66B5-3C3A-6EF6-1E1A72EA071A}"/>
          </ac:picMkLst>
        </pc:picChg>
      </pc:sldChg>
      <pc:sldChg chg="addSp delSp modSp new mod">
        <pc:chgData name="Bob Flynn" userId="664729f4-1250-46a5-879d-3bdcd89d87bc" providerId="ADAL" clId="{9A576491-32AF-480C-BF05-F723F0D26505}" dt="2024-03-06T00:11:36.490" v="2364" actId="164"/>
        <pc:sldMkLst>
          <pc:docMk/>
          <pc:sldMk cId="2725924516" sldId="303"/>
        </pc:sldMkLst>
        <pc:spChg chg="mod">
          <ac:chgData name="Bob Flynn" userId="664729f4-1250-46a5-879d-3bdcd89d87bc" providerId="ADAL" clId="{9A576491-32AF-480C-BF05-F723F0D26505}" dt="2024-02-27T08:02:04.383" v="1070" actId="14100"/>
          <ac:spMkLst>
            <pc:docMk/>
            <pc:sldMk cId="2725924516" sldId="303"/>
            <ac:spMk id="2" creationId="{B424A982-67C4-5B88-D724-332275DACFC1}"/>
          </ac:spMkLst>
        </pc:spChg>
        <pc:spChg chg="del">
          <ac:chgData name="Bob Flynn" userId="664729f4-1250-46a5-879d-3bdcd89d87bc" providerId="ADAL" clId="{9A576491-32AF-480C-BF05-F723F0D26505}" dt="2024-02-27T07:48:10.218" v="99" actId="478"/>
          <ac:spMkLst>
            <pc:docMk/>
            <pc:sldMk cId="2725924516" sldId="303"/>
            <ac:spMk id="3" creationId="{A9CC333A-8A92-641F-78C9-DF9A462EE483}"/>
          </ac:spMkLst>
        </pc:spChg>
        <pc:spChg chg="add mod">
          <ac:chgData name="Bob Flynn" userId="664729f4-1250-46a5-879d-3bdcd89d87bc" providerId="ADAL" clId="{9A576491-32AF-480C-BF05-F723F0D26505}" dt="2024-02-27T07:49:24.197" v="182" actId="164"/>
          <ac:spMkLst>
            <pc:docMk/>
            <pc:sldMk cId="2725924516" sldId="303"/>
            <ac:spMk id="5" creationId="{40466EB6-DA56-1732-C908-5B4D7D1A5412}"/>
          </ac:spMkLst>
        </pc:spChg>
        <pc:spChg chg="add mod">
          <ac:chgData name="Bob Flynn" userId="664729f4-1250-46a5-879d-3bdcd89d87bc" providerId="ADAL" clId="{9A576491-32AF-480C-BF05-F723F0D26505}" dt="2024-02-27T07:49:24.197" v="182" actId="164"/>
          <ac:spMkLst>
            <pc:docMk/>
            <pc:sldMk cId="2725924516" sldId="303"/>
            <ac:spMk id="6" creationId="{57C5EB47-A898-1D35-112F-A62F6F0FCAFF}"/>
          </ac:spMkLst>
        </pc:spChg>
        <pc:spChg chg="add mod">
          <ac:chgData name="Bob Flynn" userId="664729f4-1250-46a5-879d-3bdcd89d87bc" providerId="ADAL" clId="{9A576491-32AF-480C-BF05-F723F0D26505}" dt="2024-02-27T07:49:19.908" v="181" actId="164"/>
          <ac:spMkLst>
            <pc:docMk/>
            <pc:sldMk cId="2725924516" sldId="303"/>
            <ac:spMk id="7" creationId="{73BB2330-59A1-C252-7FFE-C34DA869D6AD}"/>
          </ac:spMkLst>
        </pc:spChg>
        <pc:spChg chg="add mod">
          <ac:chgData name="Bob Flynn" userId="664729f4-1250-46a5-879d-3bdcd89d87bc" providerId="ADAL" clId="{9A576491-32AF-480C-BF05-F723F0D26505}" dt="2024-02-27T07:49:40.341" v="188" actId="20577"/>
          <ac:spMkLst>
            <pc:docMk/>
            <pc:sldMk cId="2725924516" sldId="303"/>
            <ac:spMk id="8" creationId="{A059ADBD-7818-EF23-743B-F0F383CDDB83}"/>
          </ac:spMkLst>
        </pc:spChg>
        <pc:spChg chg="add mod">
          <ac:chgData name="Bob Flynn" userId="664729f4-1250-46a5-879d-3bdcd89d87bc" providerId="ADAL" clId="{9A576491-32AF-480C-BF05-F723F0D26505}" dt="2024-03-06T00:11:36.490" v="2364" actId="164"/>
          <ac:spMkLst>
            <pc:docMk/>
            <pc:sldMk cId="2725924516" sldId="303"/>
            <ac:spMk id="11" creationId="{FD9FCA19-625B-3BE3-5D9A-6D7CF15B3AEB}"/>
          </ac:spMkLst>
        </pc:spChg>
        <pc:spChg chg="add mod">
          <ac:chgData name="Bob Flynn" userId="664729f4-1250-46a5-879d-3bdcd89d87bc" providerId="ADAL" clId="{9A576491-32AF-480C-BF05-F723F0D26505}" dt="2024-03-06T00:11:36.490" v="2364" actId="164"/>
          <ac:spMkLst>
            <pc:docMk/>
            <pc:sldMk cId="2725924516" sldId="303"/>
            <ac:spMk id="12" creationId="{B105CF56-5F88-138A-9C0C-8DB56A717B93}"/>
          </ac:spMkLst>
        </pc:spChg>
        <pc:spChg chg="add mod">
          <ac:chgData name="Bob Flynn" userId="664729f4-1250-46a5-879d-3bdcd89d87bc" providerId="ADAL" clId="{9A576491-32AF-480C-BF05-F723F0D26505}" dt="2024-03-06T00:11:36.490" v="2364" actId="164"/>
          <ac:spMkLst>
            <pc:docMk/>
            <pc:sldMk cId="2725924516" sldId="303"/>
            <ac:spMk id="13" creationId="{783CA3B3-65DA-4E6F-CBCA-9B006CDB2629}"/>
          </ac:spMkLst>
        </pc:spChg>
        <pc:spChg chg="add mod">
          <ac:chgData name="Bob Flynn" userId="664729f4-1250-46a5-879d-3bdcd89d87bc" providerId="ADAL" clId="{9A576491-32AF-480C-BF05-F723F0D26505}" dt="2024-03-06T00:11:36.490" v="2364" actId="164"/>
          <ac:spMkLst>
            <pc:docMk/>
            <pc:sldMk cId="2725924516" sldId="303"/>
            <ac:spMk id="14" creationId="{45FC67D1-CA6F-83D1-27AF-41FFF75662E2}"/>
          </ac:spMkLst>
        </pc:spChg>
        <pc:spChg chg="add mod">
          <ac:chgData name="Bob Flynn" userId="664729f4-1250-46a5-879d-3bdcd89d87bc" providerId="ADAL" clId="{9A576491-32AF-480C-BF05-F723F0D26505}" dt="2024-02-27T07:50:57.100" v="227" actId="164"/>
          <ac:spMkLst>
            <pc:docMk/>
            <pc:sldMk cId="2725924516" sldId="303"/>
            <ac:spMk id="15" creationId="{F7BABD4A-C91B-E507-E631-D6EFB7F4B753}"/>
          </ac:spMkLst>
        </pc:spChg>
        <pc:spChg chg="add mod">
          <ac:chgData name="Bob Flynn" userId="664729f4-1250-46a5-879d-3bdcd89d87bc" providerId="ADAL" clId="{9A576491-32AF-480C-BF05-F723F0D26505}" dt="2024-02-27T07:50:57.100" v="227" actId="164"/>
          <ac:spMkLst>
            <pc:docMk/>
            <pc:sldMk cId="2725924516" sldId="303"/>
            <ac:spMk id="16" creationId="{CBD5DF91-3F37-F6BB-A698-4C15CDEB078E}"/>
          </ac:spMkLst>
        </pc:spChg>
        <pc:spChg chg="add mod">
          <ac:chgData name="Bob Flynn" userId="664729f4-1250-46a5-879d-3bdcd89d87bc" providerId="ADAL" clId="{9A576491-32AF-480C-BF05-F723F0D26505}" dt="2024-02-27T07:50:29.230" v="212"/>
          <ac:spMkLst>
            <pc:docMk/>
            <pc:sldMk cId="2725924516" sldId="303"/>
            <ac:spMk id="17" creationId="{7D6E5677-3551-B598-0863-D3D1E78D76DF}"/>
          </ac:spMkLst>
        </pc:spChg>
        <pc:spChg chg="add mod">
          <ac:chgData name="Bob Flynn" userId="664729f4-1250-46a5-879d-3bdcd89d87bc" providerId="ADAL" clId="{9A576491-32AF-480C-BF05-F723F0D26505}" dt="2024-02-27T07:50:29.230" v="212"/>
          <ac:spMkLst>
            <pc:docMk/>
            <pc:sldMk cId="2725924516" sldId="303"/>
            <ac:spMk id="18" creationId="{2DD08062-9238-C658-A711-F884572DF94D}"/>
          </ac:spMkLst>
        </pc:spChg>
        <pc:spChg chg="mod">
          <ac:chgData name="Bob Flynn" userId="664729f4-1250-46a5-879d-3bdcd89d87bc" providerId="ADAL" clId="{9A576491-32AF-480C-BF05-F723F0D26505}" dt="2024-02-27T07:51:14.277" v="314" actId="14100"/>
          <ac:spMkLst>
            <pc:docMk/>
            <pc:sldMk cId="2725924516" sldId="303"/>
            <ac:spMk id="21" creationId="{CFC0FEDF-B68E-9060-3EA8-190A070600E4}"/>
          </ac:spMkLst>
        </pc:spChg>
        <pc:spChg chg="mod">
          <ac:chgData name="Bob Flynn" userId="664729f4-1250-46a5-879d-3bdcd89d87bc" providerId="ADAL" clId="{9A576491-32AF-480C-BF05-F723F0D26505}" dt="2024-02-27T07:51:28.826" v="325" actId="20577"/>
          <ac:spMkLst>
            <pc:docMk/>
            <pc:sldMk cId="2725924516" sldId="303"/>
            <ac:spMk id="22" creationId="{6059578A-09D0-AA7B-FCCA-9832817E3F02}"/>
          </ac:spMkLst>
        </pc:spChg>
        <pc:spChg chg="add mod">
          <ac:chgData name="Bob Flynn" userId="664729f4-1250-46a5-879d-3bdcd89d87bc" providerId="ADAL" clId="{9A576491-32AF-480C-BF05-F723F0D26505}" dt="2024-03-06T00:11:36.490" v="2364" actId="164"/>
          <ac:spMkLst>
            <pc:docMk/>
            <pc:sldMk cId="2725924516" sldId="303"/>
            <ac:spMk id="23" creationId="{1B4E1DF6-89C2-A7BA-D4CF-A32A99CC4A1A}"/>
          </ac:spMkLst>
        </pc:spChg>
        <pc:spChg chg="add mod">
          <ac:chgData name="Bob Flynn" userId="664729f4-1250-46a5-879d-3bdcd89d87bc" providerId="ADAL" clId="{9A576491-32AF-480C-BF05-F723F0D26505}" dt="2024-03-06T00:11:36.490" v="2364" actId="164"/>
          <ac:spMkLst>
            <pc:docMk/>
            <pc:sldMk cId="2725924516" sldId="303"/>
            <ac:spMk id="24" creationId="{8FE09769-F00F-72DE-7C89-D598189FA1B0}"/>
          </ac:spMkLst>
        </pc:spChg>
        <pc:grpChg chg="add mod">
          <ac:chgData name="Bob Flynn" userId="664729f4-1250-46a5-879d-3bdcd89d87bc" providerId="ADAL" clId="{9A576491-32AF-480C-BF05-F723F0D26505}" dt="2024-03-06T00:11:36.490" v="2364" actId="164"/>
          <ac:grpSpMkLst>
            <pc:docMk/>
            <pc:sldMk cId="2725924516" sldId="303"/>
            <ac:grpSpMk id="3" creationId="{DF7AD28E-E9F5-3CE0-82E2-6D5629712BB2}"/>
          </ac:grpSpMkLst>
        </pc:grpChg>
        <pc:grpChg chg="add mod">
          <ac:chgData name="Bob Flynn" userId="664729f4-1250-46a5-879d-3bdcd89d87bc" providerId="ADAL" clId="{9A576491-32AF-480C-BF05-F723F0D26505}" dt="2024-03-06T00:11:36.490" v="2364" actId="164"/>
          <ac:grpSpMkLst>
            <pc:docMk/>
            <pc:sldMk cId="2725924516" sldId="303"/>
            <ac:grpSpMk id="9" creationId="{75ED6FBE-6CBA-D48B-82C3-165EA204B34D}"/>
          </ac:grpSpMkLst>
        </pc:grpChg>
        <pc:grpChg chg="add mod">
          <ac:chgData name="Bob Flynn" userId="664729f4-1250-46a5-879d-3bdcd89d87bc" providerId="ADAL" clId="{9A576491-32AF-480C-BF05-F723F0D26505}" dt="2024-03-06T00:11:36.490" v="2364" actId="164"/>
          <ac:grpSpMkLst>
            <pc:docMk/>
            <pc:sldMk cId="2725924516" sldId="303"/>
            <ac:grpSpMk id="10" creationId="{DFB9B46B-8990-84E7-2D20-B2CA56ADDB67}"/>
          </ac:grpSpMkLst>
        </pc:grpChg>
        <pc:grpChg chg="add mod">
          <ac:chgData name="Bob Flynn" userId="664729f4-1250-46a5-879d-3bdcd89d87bc" providerId="ADAL" clId="{9A576491-32AF-480C-BF05-F723F0D26505}" dt="2024-03-06T00:11:36.490" v="2364" actId="164"/>
          <ac:grpSpMkLst>
            <pc:docMk/>
            <pc:sldMk cId="2725924516" sldId="303"/>
            <ac:grpSpMk id="19" creationId="{714FB0D8-F7FA-0193-A08E-A66D12C1FFFD}"/>
          </ac:grpSpMkLst>
        </pc:grpChg>
        <pc:grpChg chg="add mod">
          <ac:chgData name="Bob Flynn" userId="664729f4-1250-46a5-879d-3bdcd89d87bc" providerId="ADAL" clId="{9A576491-32AF-480C-BF05-F723F0D26505}" dt="2024-03-06T00:11:36.490" v="2364" actId="164"/>
          <ac:grpSpMkLst>
            <pc:docMk/>
            <pc:sldMk cId="2725924516" sldId="303"/>
            <ac:grpSpMk id="20" creationId="{A4D63FF8-060F-62B4-EBD4-59BB09767BB9}"/>
          </ac:grpSpMkLst>
        </pc:grpChg>
        <pc:picChg chg="add mod">
          <ac:chgData name="Bob Flynn" userId="664729f4-1250-46a5-879d-3bdcd89d87bc" providerId="ADAL" clId="{9A576491-32AF-480C-BF05-F723F0D26505}" dt="2024-03-06T00:11:36.490" v="2364" actId="164"/>
          <ac:picMkLst>
            <pc:docMk/>
            <pc:sldMk cId="2725924516" sldId="303"/>
            <ac:picMk id="4" creationId="{81FF9407-23BF-0354-08B4-7DEA71BB50C2}"/>
          </ac:picMkLst>
        </pc:picChg>
      </pc:sldChg>
      <pc:sldChg chg="modSp new mod">
        <pc:chgData name="Bob Flynn" userId="664729f4-1250-46a5-879d-3bdcd89d87bc" providerId="ADAL" clId="{9A576491-32AF-480C-BF05-F723F0D26505}" dt="2024-02-28T10:15:40.058" v="1461" actId="20577"/>
        <pc:sldMkLst>
          <pc:docMk/>
          <pc:sldMk cId="1968436930" sldId="304"/>
        </pc:sldMkLst>
        <pc:spChg chg="mod">
          <ac:chgData name="Bob Flynn" userId="664729f4-1250-46a5-879d-3bdcd89d87bc" providerId="ADAL" clId="{9A576491-32AF-480C-BF05-F723F0D26505}" dt="2024-02-27T07:55:01.101" v="455" actId="20577"/>
          <ac:spMkLst>
            <pc:docMk/>
            <pc:sldMk cId="1968436930" sldId="304"/>
            <ac:spMk id="2" creationId="{C4583095-66C8-35D3-6970-B2E8C2CF5675}"/>
          </ac:spMkLst>
        </pc:spChg>
        <pc:spChg chg="mod">
          <ac:chgData name="Bob Flynn" userId="664729f4-1250-46a5-879d-3bdcd89d87bc" providerId="ADAL" clId="{9A576491-32AF-480C-BF05-F723F0D26505}" dt="2024-02-28T10:15:40.058" v="1461" actId="20577"/>
          <ac:spMkLst>
            <pc:docMk/>
            <pc:sldMk cId="1968436930" sldId="304"/>
            <ac:spMk id="3" creationId="{F87061BE-38DC-FD86-C818-2F4BB998441D}"/>
          </ac:spMkLst>
        </pc:spChg>
      </pc:sldChg>
      <pc:sldChg chg="addSp delSp modSp new mod">
        <pc:chgData name="Bob Flynn" userId="664729f4-1250-46a5-879d-3bdcd89d87bc" providerId="ADAL" clId="{9A576491-32AF-480C-BF05-F723F0D26505}" dt="2024-02-28T10:10:40.249" v="1398" actId="27636"/>
        <pc:sldMkLst>
          <pc:docMk/>
          <pc:sldMk cId="1001992135" sldId="305"/>
        </pc:sldMkLst>
        <pc:spChg chg="mod">
          <ac:chgData name="Bob Flynn" userId="664729f4-1250-46a5-879d-3bdcd89d87bc" providerId="ADAL" clId="{9A576491-32AF-480C-BF05-F723F0D26505}" dt="2024-02-28T10:07:23.293" v="1385"/>
          <ac:spMkLst>
            <pc:docMk/>
            <pc:sldMk cId="1001992135" sldId="305"/>
            <ac:spMk id="2" creationId="{473F7891-7B89-6E28-7EE0-630DA6538182}"/>
          </ac:spMkLst>
        </pc:spChg>
        <pc:spChg chg="mod">
          <ac:chgData name="Bob Flynn" userId="664729f4-1250-46a5-879d-3bdcd89d87bc" providerId="ADAL" clId="{9A576491-32AF-480C-BF05-F723F0D26505}" dt="2024-02-28T10:10:40.249" v="1398" actId="27636"/>
          <ac:spMkLst>
            <pc:docMk/>
            <pc:sldMk cId="1001992135" sldId="305"/>
            <ac:spMk id="3" creationId="{4BBA966A-3D5F-825D-4DC2-40CEC33B43BD}"/>
          </ac:spMkLst>
        </pc:spChg>
        <pc:spChg chg="add del">
          <ac:chgData name="Bob Flynn" userId="664729f4-1250-46a5-879d-3bdcd89d87bc" providerId="ADAL" clId="{9A576491-32AF-480C-BF05-F723F0D26505}" dt="2024-02-28T10:07:27.720" v="1386" actId="478"/>
          <ac:spMkLst>
            <pc:docMk/>
            <pc:sldMk cId="1001992135" sldId="305"/>
            <ac:spMk id="5" creationId="{9BA2C41A-DAF9-91A2-0CE4-E8DAE464A9A0}"/>
          </ac:spMkLst>
        </pc:spChg>
        <pc:picChg chg="add mod">
          <ac:chgData name="Bob Flynn" userId="664729f4-1250-46a5-879d-3bdcd89d87bc" providerId="ADAL" clId="{9A576491-32AF-480C-BF05-F723F0D26505}" dt="2024-02-28T10:10:35.527" v="1396" actId="1076"/>
          <ac:picMkLst>
            <pc:docMk/>
            <pc:sldMk cId="1001992135" sldId="305"/>
            <ac:picMk id="6" creationId="{34151C0F-9DF8-41A5-7CD3-1A9922461DC6}"/>
          </ac:picMkLst>
        </pc:picChg>
      </pc:sldChg>
      <pc:sldChg chg="addSp delSp modSp new mod">
        <pc:chgData name="Bob Flynn" userId="664729f4-1250-46a5-879d-3bdcd89d87bc" providerId="ADAL" clId="{9A576491-32AF-480C-BF05-F723F0D26505}" dt="2024-02-28T11:21:57.352" v="1833" actId="692"/>
        <pc:sldMkLst>
          <pc:docMk/>
          <pc:sldMk cId="3864173143" sldId="306"/>
        </pc:sldMkLst>
        <pc:spChg chg="mod">
          <ac:chgData name="Bob Flynn" userId="664729f4-1250-46a5-879d-3bdcd89d87bc" providerId="ADAL" clId="{9A576491-32AF-480C-BF05-F723F0D26505}" dt="2024-02-28T10:47:13.330" v="1476" actId="20577"/>
          <ac:spMkLst>
            <pc:docMk/>
            <pc:sldMk cId="3864173143" sldId="306"/>
            <ac:spMk id="2" creationId="{2547E9C8-FF5C-1185-2E6A-6EDCD94ED6E0}"/>
          </ac:spMkLst>
        </pc:spChg>
        <pc:spChg chg="del">
          <ac:chgData name="Bob Flynn" userId="664729f4-1250-46a5-879d-3bdcd89d87bc" providerId="ADAL" clId="{9A576491-32AF-480C-BF05-F723F0D26505}" dt="2024-02-28T10:47:38.004" v="1477" actId="478"/>
          <ac:spMkLst>
            <pc:docMk/>
            <pc:sldMk cId="3864173143" sldId="306"/>
            <ac:spMk id="3" creationId="{3E85CBC7-810E-1986-661F-E3984BE76D7F}"/>
          </ac:spMkLst>
        </pc:spChg>
        <pc:spChg chg="add mod">
          <ac:chgData name="Bob Flynn" userId="664729f4-1250-46a5-879d-3bdcd89d87bc" providerId="ADAL" clId="{9A576491-32AF-480C-BF05-F723F0D26505}" dt="2024-02-28T11:08:03.563" v="1643" actId="1036"/>
          <ac:spMkLst>
            <pc:docMk/>
            <pc:sldMk cId="3864173143" sldId="306"/>
            <ac:spMk id="7" creationId="{4ABF32FF-23D2-7118-F0CE-A77176C838FE}"/>
          </ac:spMkLst>
        </pc:spChg>
        <pc:spChg chg="add mod">
          <ac:chgData name="Bob Flynn" userId="664729f4-1250-46a5-879d-3bdcd89d87bc" providerId="ADAL" clId="{9A576491-32AF-480C-BF05-F723F0D26505}" dt="2024-02-28T11:08:27.886" v="1651" actId="1037"/>
          <ac:spMkLst>
            <pc:docMk/>
            <pc:sldMk cId="3864173143" sldId="306"/>
            <ac:spMk id="9" creationId="{EDFC8BD4-7309-C13E-EF6B-66B82B2AE15C}"/>
          </ac:spMkLst>
        </pc:spChg>
        <pc:spChg chg="add mod">
          <ac:chgData name="Bob Flynn" userId="664729f4-1250-46a5-879d-3bdcd89d87bc" providerId="ADAL" clId="{9A576491-32AF-480C-BF05-F723F0D26505}" dt="2024-02-28T11:09:54.921" v="1807" actId="692"/>
          <ac:spMkLst>
            <pc:docMk/>
            <pc:sldMk cId="3864173143" sldId="306"/>
            <ac:spMk id="12" creationId="{9EEDC80D-BAB9-2F24-2E81-1F41B3A4705B}"/>
          </ac:spMkLst>
        </pc:spChg>
        <pc:spChg chg="add del">
          <ac:chgData name="Bob Flynn" userId="664729f4-1250-46a5-879d-3bdcd89d87bc" providerId="ADAL" clId="{9A576491-32AF-480C-BF05-F723F0D26505}" dt="2024-02-28T11:20:24.869" v="1814" actId="22"/>
          <ac:spMkLst>
            <pc:docMk/>
            <pc:sldMk cId="3864173143" sldId="306"/>
            <ac:spMk id="16" creationId="{5D98BB15-05C8-9C93-1163-8EC5A9FAD9FF}"/>
          </ac:spMkLst>
        </pc:spChg>
        <pc:picChg chg="add del mod">
          <ac:chgData name="Bob Flynn" userId="664729f4-1250-46a5-879d-3bdcd89d87bc" providerId="ADAL" clId="{9A576491-32AF-480C-BF05-F723F0D26505}" dt="2024-02-28T10:57:32.879" v="1508" actId="478"/>
          <ac:picMkLst>
            <pc:docMk/>
            <pc:sldMk cId="3864173143" sldId="306"/>
            <ac:picMk id="4" creationId="{0944A924-9D97-67F3-9E72-4F63B3F4CCC4}"/>
          </ac:picMkLst>
        </pc:picChg>
        <pc:picChg chg="add mod">
          <ac:chgData name="Bob Flynn" userId="664729f4-1250-46a5-879d-3bdcd89d87bc" providerId="ADAL" clId="{9A576491-32AF-480C-BF05-F723F0D26505}" dt="2024-02-28T10:57:52.521" v="1556" actId="1038"/>
          <ac:picMkLst>
            <pc:docMk/>
            <pc:sldMk cId="3864173143" sldId="306"/>
            <ac:picMk id="6" creationId="{2B992E1A-4E57-D878-31CF-B1DCF87D90A1}"/>
          </ac:picMkLst>
        </pc:picChg>
        <pc:picChg chg="add mod ord">
          <ac:chgData name="Bob Flynn" userId="664729f4-1250-46a5-879d-3bdcd89d87bc" providerId="ADAL" clId="{9A576491-32AF-480C-BF05-F723F0D26505}" dt="2024-02-28T11:08:03.563" v="1643" actId="1036"/>
          <ac:picMkLst>
            <pc:docMk/>
            <pc:sldMk cId="3864173143" sldId="306"/>
            <ac:picMk id="8" creationId="{08FF007B-8C00-1416-99C7-BF23B1D95198}"/>
          </ac:picMkLst>
        </pc:picChg>
        <pc:picChg chg="add del mod">
          <ac:chgData name="Bob Flynn" userId="664729f4-1250-46a5-879d-3bdcd89d87bc" providerId="ADAL" clId="{9A576491-32AF-480C-BF05-F723F0D26505}" dt="2024-02-28T11:20:21.801" v="1812" actId="478"/>
          <ac:picMkLst>
            <pc:docMk/>
            <pc:sldMk cId="3864173143" sldId="306"/>
            <ac:picMk id="11" creationId="{1F48C570-4E9E-A787-744F-7D554BB6EF37}"/>
          </ac:picMkLst>
        </pc:picChg>
        <pc:picChg chg="add del mod">
          <ac:chgData name="Bob Flynn" userId="664729f4-1250-46a5-879d-3bdcd89d87bc" providerId="ADAL" clId="{9A576491-32AF-480C-BF05-F723F0D26505}" dt="2024-02-28T11:21:20.970" v="1824" actId="478"/>
          <ac:picMkLst>
            <pc:docMk/>
            <pc:sldMk cId="3864173143" sldId="306"/>
            <ac:picMk id="14" creationId="{1FF7C189-2362-E978-0968-D0EAC83DA6CD}"/>
          </ac:picMkLst>
        </pc:picChg>
        <pc:picChg chg="add mod">
          <ac:chgData name="Bob Flynn" userId="664729f4-1250-46a5-879d-3bdcd89d87bc" providerId="ADAL" clId="{9A576491-32AF-480C-BF05-F723F0D26505}" dt="2024-02-28T11:21:57.352" v="1833" actId="692"/>
          <ac:picMkLst>
            <pc:docMk/>
            <pc:sldMk cId="3864173143" sldId="306"/>
            <ac:picMk id="18" creationId="{34EDB96E-FFCA-5495-A0B8-39115AC1CA39}"/>
          </ac:picMkLst>
        </pc:picChg>
        <pc:picChg chg="add mod">
          <ac:chgData name="Bob Flynn" userId="664729f4-1250-46a5-879d-3bdcd89d87bc" providerId="ADAL" clId="{9A576491-32AF-480C-BF05-F723F0D26505}" dt="2024-02-28T11:21:57.352" v="1833" actId="692"/>
          <ac:picMkLst>
            <pc:docMk/>
            <pc:sldMk cId="3864173143" sldId="306"/>
            <ac:picMk id="20" creationId="{9020E8EF-2D9D-470F-C2C1-A9801ECA0A2E}"/>
          </ac:picMkLst>
        </pc:picChg>
      </pc:sldChg>
      <pc:sldChg chg="addSp delSp modSp new mod delAnim modAnim">
        <pc:chgData name="Bob Flynn" userId="664729f4-1250-46a5-879d-3bdcd89d87bc" providerId="ADAL" clId="{9A576491-32AF-480C-BF05-F723F0D26505}" dt="2024-02-28T12:41:00.505" v="2203"/>
        <pc:sldMkLst>
          <pc:docMk/>
          <pc:sldMk cId="3436056083" sldId="307"/>
        </pc:sldMkLst>
        <pc:spChg chg="mod">
          <ac:chgData name="Bob Flynn" userId="664729f4-1250-46a5-879d-3bdcd89d87bc" providerId="ADAL" clId="{9A576491-32AF-480C-BF05-F723F0D26505}" dt="2024-02-28T11:23:24.580" v="1850" actId="20577"/>
          <ac:spMkLst>
            <pc:docMk/>
            <pc:sldMk cId="3436056083" sldId="307"/>
            <ac:spMk id="2" creationId="{F3E06B0F-A5F6-EE14-9B6E-D61A79DD99EF}"/>
          </ac:spMkLst>
        </pc:spChg>
        <pc:spChg chg="del">
          <ac:chgData name="Bob Flynn" userId="664729f4-1250-46a5-879d-3bdcd89d87bc" providerId="ADAL" clId="{9A576491-32AF-480C-BF05-F723F0D26505}" dt="2024-02-28T11:32:53.496" v="1851" actId="478"/>
          <ac:spMkLst>
            <pc:docMk/>
            <pc:sldMk cId="3436056083" sldId="307"/>
            <ac:spMk id="3" creationId="{33338CCF-9EB0-0C17-283A-F72BDEA507BE}"/>
          </ac:spMkLst>
        </pc:spChg>
        <pc:spChg chg="add mod">
          <ac:chgData name="Bob Flynn" userId="664729f4-1250-46a5-879d-3bdcd89d87bc" providerId="ADAL" clId="{9A576491-32AF-480C-BF05-F723F0D26505}" dt="2024-02-28T11:52:07.660" v="1884" actId="164"/>
          <ac:spMkLst>
            <pc:docMk/>
            <pc:sldMk cId="3436056083" sldId="307"/>
            <ac:spMk id="10" creationId="{DD749832-429D-17A9-629B-CBF43A111BD4}"/>
          </ac:spMkLst>
        </pc:spChg>
        <pc:grpChg chg="add mod">
          <ac:chgData name="Bob Flynn" userId="664729f4-1250-46a5-879d-3bdcd89d87bc" providerId="ADAL" clId="{9A576491-32AF-480C-BF05-F723F0D26505}" dt="2024-02-28T11:52:07.660" v="1884" actId="164"/>
          <ac:grpSpMkLst>
            <pc:docMk/>
            <pc:sldMk cId="3436056083" sldId="307"/>
            <ac:grpSpMk id="11" creationId="{6C4097B1-2706-4A8B-1FF2-F21FF172C770}"/>
          </ac:grpSpMkLst>
        </pc:grpChg>
        <pc:picChg chg="add mod">
          <ac:chgData name="Bob Flynn" userId="664729f4-1250-46a5-879d-3bdcd89d87bc" providerId="ADAL" clId="{9A576491-32AF-480C-BF05-F723F0D26505}" dt="2024-02-28T11:40:54.582" v="1855" actId="1076"/>
          <ac:picMkLst>
            <pc:docMk/>
            <pc:sldMk cId="3436056083" sldId="307"/>
            <ac:picMk id="5" creationId="{A9EBCE29-3FFF-7B41-C6BF-9F7D697E39B5}"/>
          </ac:picMkLst>
        </pc:picChg>
        <pc:picChg chg="add del mod">
          <ac:chgData name="Bob Flynn" userId="664729f4-1250-46a5-879d-3bdcd89d87bc" providerId="ADAL" clId="{9A576491-32AF-480C-BF05-F723F0D26505}" dt="2024-02-28T12:40:27.331" v="2197" actId="478"/>
          <ac:picMkLst>
            <pc:docMk/>
            <pc:sldMk cId="3436056083" sldId="307"/>
            <ac:picMk id="7" creationId="{AC297F02-6B60-2D48-E4B4-A58DB1EF52C4}"/>
          </ac:picMkLst>
        </pc:picChg>
        <pc:picChg chg="add mod">
          <ac:chgData name="Bob Flynn" userId="664729f4-1250-46a5-879d-3bdcd89d87bc" providerId="ADAL" clId="{9A576491-32AF-480C-BF05-F723F0D26505}" dt="2024-02-28T11:52:07.660" v="1884" actId="164"/>
          <ac:picMkLst>
            <pc:docMk/>
            <pc:sldMk cId="3436056083" sldId="307"/>
            <ac:picMk id="9" creationId="{FAD00124-3502-BF1C-B08F-5D4A2DEBFB95}"/>
          </ac:picMkLst>
        </pc:picChg>
        <pc:picChg chg="add mod">
          <ac:chgData name="Bob Flynn" userId="664729f4-1250-46a5-879d-3bdcd89d87bc" providerId="ADAL" clId="{9A576491-32AF-480C-BF05-F723F0D26505}" dt="2024-02-28T12:40:44.559" v="2201" actId="1076"/>
          <ac:picMkLst>
            <pc:docMk/>
            <pc:sldMk cId="3436056083" sldId="307"/>
            <ac:picMk id="13" creationId="{9463652E-33FA-6455-E19E-D3115DF5FE18}"/>
          </ac:picMkLst>
        </pc:picChg>
      </pc:sldChg>
      <pc:sldChg chg="modSp new del mod">
        <pc:chgData name="Bob Flynn" userId="664729f4-1250-46a5-879d-3bdcd89d87bc" providerId="ADAL" clId="{9A576491-32AF-480C-BF05-F723F0D26505}" dt="2024-02-28T12:33:43.038" v="2196" actId="2696"/>
        <pc:sldMkLst>
          <pc:docMk/>
          <pc:sldMk cId="1525972907" sldId="308"/>
        </pc:sldMkLst>
        <pc:spChg chg="mod">
          <ac:chgData name="Bob Flynn" userId="664729f4-1250-46a5-879d-3bdcd89d87bc" providerId="ADAL" clId="{9A576491-32AF-480C-BF05-F723F0D26505}" dt="2024-02-28T11:54:09.258" v="1945" actId="27636"/>
          <ac:spMkLst>
            <pc:docMk/>
            <pc:sldMk cId="1525972907" sldId="308"/>
            <ac:spMk id="2" creationId="{1417691C-855E-9136-9E18-0586E55946A2}"/>
          </ac:spMkLst>
        </pc:spChg>
        <pc:spChg chg="mod">
          <ac:chgData name="Bob Flynn" userId="664729f4-1250-46a5-879d-3bdcd89d87bc" providerId="ADAL" clId="{9A576491-32AF-480C-BF05-F723F0D26505}" dt="2024-02-28T11:56:34.493" v="2195" actId="5793"/>
          <ac:spMkLst>
            <pc:docMk/>
            <pc:sldMk cId="1525972907" sldId="308"/>
            <ac:spMk id="3" creationId="{59B404ED-2044-B416-5FE9-B77B5BDB7E21}"/>
          </ac:spMkLst>
        </pc:spChg>
      </pc:sldChg>
      <pc:sldChg chg="addSp delSp modSp add mod delAnim">
        <pc:chgData name="Bob Flynn" userId="664729f4-1250-46a5-879d-3bdcd89d87bc" providerId="ADAL" clId="{9A576491-32AF-480C-BF05-F723F0D26505}" dt="2024-02-28T13:00:01.974" v="2363" actId="692"/>
        <pc:sldMkLst>
          <pc:docMk/>
          <pc:sldMk cId="2210921579" sldId="308"/>
        </pc:sldMkLst>
        <pc:spChg chg="mod">
          <ac:chgData name="Bob Flynn" userId="664729f4-1250-46a5-879d-3bdcd89d87bc" providerId="ADAL" clId="{9A576491-32AF-480C-BF05-F723F0D26505}" dt="2024-02-28T12:44:18.706" v="2237" actId="14100"/>
          <ac:spMkLst>
            <pc:docMk/>
            <pc:sldMk cId="2210921579" sldId="308"/>
            <ac:spMk id="2" creationId="{626049B9-380A-A0B4-7ECB-8B96F8BD932B}"/>
          </ac:spMkLst>
        </pc:spChg>
        <pc:spChg chg="add del">
          <ac:chgData name="Bob Flynn" userId="664729f4-1250-46a5-879d-3bdcd89d87bc" providerId="ADAL" clId="{9A576491-32AF-480C-BF05-F723F0D26505}" dt="2024-02-28T12:50:15.615" v="2241" actId="22"/>
          <ac:spMkLst>
            <pc:docMk/>
            <pc:sldMk cId="2210921579" sldId="308"/>
            <ac:spMk id="6" creationId="{970A22BD-14DF-A84A-E914-9C4419BD1229}"/>
          </ac:spMkLst>
        </pc:spChg>
        <pc:spChg chg="add mod">
          <ac:chgData name="Bob Flynn" userId="664729f4-1250-46a5-879d-3bdcd89d87bc" providerId="ADAL" clId="{9A576491-32AF-480C-BF05-F723F0D26505}" dt="2024-02-28T12:54:30.445" v="2253" actId="692"/>
          <ac:spMkLst>
            <pc:docMk/>
            <pc:sldMk cId="2210921579" sldId="308"/>
            <ac:spMk id="17" creationId="{FF4A7116-4714-8332-FAF8-1714F37BA2EE}"/>
          </ac:spMkLst>
        </pc:spChg>
        <pc:spChg chg="add mod">
          <ac:chgData name="Bob Flynn" userId="664729f4-1250-46a5-879d-3bdcd89d87bc" providerId="ADAL" clId="{9A576491-32AF-480C-BF05-F723F0D26505}" dt="2024-02-28T12:54:49.622" v="2256" actId="692"/>
          <ac:spMkLst>
            <pc:docMk/>
            <pc:sldMk cId="2210921579" sldId="308"/>
            <ac:spMk id="18" creationId="{AD197690-950E-F4BB-8E57-785BEB1377E1}"/>
          </ac:spMkLst>
        </pc:spChg>
        <pc:spChg chg="add mod">
          <ac:chgData name="Bob Flynn" userId="664729f4-1250-46a5-879d-3bdcd89d87bc" providerId="ADAL" clId="{9A576491-32AF-480C-BF05-F723F0D26505}" dt="2024-02-28T12:56:03.798" v="2283" actId="1076"/>
          <ac:spMkLst>
            <pc:docMk/>
            <pc:sldMk cId="2210921579" sldId="308"/>
            <ac:spMk id="22" creationId="{5C9581FC-0C17-7281-32FC-12EEB53E020E}"/>
          </ac:spMkLst>
        </pc:spChg>
        <pc:spChg chg="add mod">
          <ac:chgData name="Bob Flynn" userId="664729f4-1250-46a5-879d-3bdcd89d87bc" providerId="ADAL" clId="{9A576491-32AF-480C-BF05-F723F0D26505}" dt="2024-02-28T12:56:11.265" v="2285" actId="1076"/>
          <ac:spMkLst>
            <pc:docMk/>
            <pc:sldMk cId="2210921579" sldId="308"/>
            <ac:spMk id="25" creationId="{7644A864-8F13-E01C-8953-7E23FDA67112}"/>
          </ac:spMkLst>
        </pc:spChg>
        <pc:spChg chg="add mod">
          <ac:chgData name="Bob Flynn" userId="664729f4-1250-46a5-879d-3bdcd89d87bc" providerId="ADAL" clId="{9A576491-32AF-480C-BF05-F723F0D26505}" dt="2024-02-28T12:56:59.864" v="2316" actId="207"/>
          <ac:spMkLst>
            <pc:docMk/>
            <pc:sldMk cId="2210921579" sldId="308"/>
            <ac:spMk id="26" creationId="{FBC31987-DD84-6085-9920-CE73FBC1D5C3}"/>
          </ac:spMkLst>
        </pc:spChg>
        <pc:spChg chg="add mod">
          <ac:chgData name="Bob Flynn" userId="664729f4-1250-46a5-879d-3bdcd89d87bc" providerId="ADAL" clId="{9A576491-32AF-480C-BF05-F723F0D26505}" dt="2024-02-28T12:56:53.578" v="2315" actId="207"/>
          <ac:spMkLst>
            <pc:docMk/>
            <pc:sldMk cId="2210921579" sldId="308"/>
            <ac:spMk id="27" creationId="{281AEC7C-CF66-72FA-63F3-3560FF550280}"/>
          </ac:spMkLst>
        </pc:spChg>
        <pc:spChg chg="add mod">
          <ac:chgData name="Bob Flynn" userId="664729f4-1250-46a5-879d-3bdcd89d87bc" providerId="ADAL" clId="{9A576491-32AF-480C-BF05-F723F0D26505}" dt="2024-02-28T13:00:01.974" v="2363" actId="692"/>
          <ac:spMkLst>
            <pc:docMk/>
            <pc:sldMk cId="2210921579" sldId="308"/>
            <ac:spMk id="28" creationId="{2D7B702D-4B70-991D-F483-4ED8A9F2D093}"/>
          </ac:spMkLst>
        </pc:spChg>
        <pc:grpChg chg="del">
          <ac:chgData name="Bob Flynn" userId="664729f4-1250-46a5-879d-3bdcd89d87bc" providerId="ADAL" clId="{9A576491-32AF-480C-BF05-F723F0D26505}" dt="2024-02-28T12:44:13.081" v="2236" actId="478"/>
          <ac:grpSpMkLst>
            <pc:docMk/>
            <pc:sldMk cId="2210921579" sldId="308"/>
            <ac:grpSpMk id="11" creationId="{2EDE8A2B-D887-4D5F-C815-BE620668DB53}"/>
          </ac:grpSpMkLst>
        </pc:grpChg>
        <pc:picChg chg="add mod">
          <ac:chgData name="Bob Flynn" userId="664729f4-1250-46a5-879d-3bdcd89d87bc" providerId="ADAL" clId="{9A576491-32AF-480C-BF05-F723F0D26505}" dt="2024-02-28T12:50:32.001" v="2244" actId="1076"/>
          <ac:picMkLst>
            <pc:docMk/>
            <pc:sldMk cId="2210921579" sldId="308"/>
            <ac:picMk id="3" creationId="{A09D63FC-AAB7-DE26-70E2-632EE899116D}"/>
          </ac:picMkLst>
        </pc:picChg>
        <pc:picChg chg="del">
          <ac:chgData name="Bob Flynn" userId="664729f4-1250-46a5-879d-3bdcd89d87bc" providerId="ADAL" clId="{9A576491-32AF-480C-BF05-F723F0D26505}" dt="2024-02-28T12:44:09.444" v="2235" actId="478"/>
          <ac:picMkLst>
            <pc:docMk/>
            <pc:sldMk cId="2210921579" sldId="308"/>
            <ac:picMk id="5" creationId="{9974E8A8-D570-C161-6564-4A2B6249A6C7}"/>
          </ac:picMkLst>
        </pc:picChg>
        <pc:picChg chg="add del mod">
          <ac:chgData name="Bob Flynn" userId="664729f4-1250-46a5-879d-3bdcd89d87bc" providerId="ADAL" clId="{9A576491-32AF-480C-BF05-F723F0D26505}" dt="2024-02-28T12:51:59.127" v="2245" actId="478"/>
          <ac:picMkLst>
            <pc:docMk/>
            <pc:sldMk cId="2210921579" sldId="308"/>
            <ac:picMk id="8" creationId="{E011D950-F38E-7EDC-461B-2B8A49A911BA}"/>
          </ac:picMkLst>
        </pc:picChg>
        <pc:picChg chg="del">
          <ac:chgData name="Bob Flynn" userId="664729f4-1250-46a5-879d-3bdcd89d87bc" providerId="ADAL" clId="{9A576491-32AF-480C-BF05-F723F0D26505}" dt="2024-02-28T12:44:13.081" v="2236" actId="478"/>
          <ac:picMkLst>
            <pc:docMk/>
            <pc:sldMk cId="2210921579" sldId="308"/>
            <ac:picMk id="13" creationId="{6DDC9E4E-6D90-D95B-2417-3E5F1A875380}"/>
          </ac:picMkLst>
        </pc:picChg>
        <pc:picChg chg="add del mod">
          <ac:chgData name="Bob Flynn" userId="664729f4-1250-46a5-879d-3bdcd89d87bc" providerId="ADAL" clId="{9A576491-32AF-480C-BF05-F723F0D26505}" dt="2024-02-28T12:53:56.817" v="2248" actId="478"/>
          <ac:picMkLst>
            <pc:docMk/>
            <pc:sldMk cId="2210921579" sldId="308"/>
            <ac:picMk id="14" creationId="{EB99A298-EF83-0DFE-4FE9-78C894E82D16}"/>
          </ac:picMkLst>
        </pc:picChg>
        <pc:picChg chg="add mod">
          <ac:chgData name="Bob Flynn" userId="664729f4-1250-46a5-879d-3bdcd89d87bc" providerId="ADAL" clId="{9A576491-32AF-480C-BF05-F723F0D26505}" dt="2024-02-28T12:54:03.428" v="2250" actId="1076"/>
          <ac:picMkLst>
            <pc:docMk/>
            <pc:sldMk cId="2210921579" sldId="308"/>
            <ac:picMk id="16" creationId="{DA627C96-56C1-8A2E-2A80-E461509128C0}"/>
          </ac:picMkLst>
        </pc:picChg>
        <pc:cxnChg chg="add mod">
          <ac:chgData name="Bob Flynn" userId="664729f4-1250-46a5-879d-3bdcd89d87bc" providerId="ADAL" clId="{9A576491-32AF-480C-BF05-F723F0D26505}" dt="2024-02-28T12:55:25.224" v="2259" actId="692"/>
          <ac:cxnSpMkLst>
            <pc:docMk/>
            <pc:sldMk cId="2210921579" sldId="308"/>
            <ac:cxnSpMk id="20" creationId="{436D4756-5ADD-61A1-C9EF-73EE16F820AB}"/>
          </ac:cxnSpMkLst>
        </pc:cxnChg>
        <pc:cxnChg chg="add mod">
          <ac:chgData name="Bob Flynn" userId="664729f4-1250-46a5-879d-3bdcd89d87bc" providerId="ADAL" clId="{9A576491-32AF-480C-BF05-F723F0D26505}" dt="2024-02-28T12:55:58.666" v="2282" actId="14100"/>
          <ac:cxnSpMkLst>
            <pc:docMk/>
            <pc:sldMk cId="2210921579" sldId="308"/>
            <ac:cxnSpMk id="23" creationId="{E5C96950-65D7-100D-EA1F-477760FACA2A}"/>
          </ac:cxnSpMkLst>
        </pc:cxnChg>
      </pc:sldChg>
    </pc:docChg>
  </pc:docChgLst>
  <pc:docChgLst>
    <pc:chgData name="Bob Flynn" userId="664729f4-1250-46a5-879d-3bdcd89d87bc" providerId="ADAL" clId="{3172E26F-4FB4-4504-8419-26C51CE08D81}"/>
    <pc:docChg chg="custSel addSld delSld modSld">
      <pc:chgData name="Bob Flynn" userId="664729f4-1250-46a5-879d-3bdcd89d87bc" providerId="ADAL" clId="{3172E26F-4FB4-4504-8419-26C51CE08D81}" dt="2024-06-26T11:10:40.630" v="145" actId="20577"/>
      <pc:docMkLst>
        <pc:docMk/>
      </pc:docMkLst>
      <pc:sldChg chg="modSp mod">
        <pc:chgData name="Bob Flynn" userId="664729f4-1250-46a5-879d-3bdcd89d87bc" providerId="ADAL" clId="{3172E26F-4FB4-4504-8419-26C51CE08D81}" dt="2024-06-26T11:10:40.630" v="145" actId="20577"/>
        <pc:sldMkLst>
          <pc:docMk/>
          <pc:sldMk cId="0" sldId="256"/>
        </pc:sldMkLst>
        <pc:spChg chg="mod">
          <ac:chgData name="Bob Flynn" userId="664729f4-1250-46a5-879d-3bdcd89d87bc" providerId="ADAL" clId="{3172E26F-4FB4-4504-8419-26C51CE08D81}" dt="2024-06-26T09:25:44.112" v="30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Bob Flynn" userId="664729f4-1250-46a5-879d-3bdcd89d87bc" providerId="ADAL" clId="{3172E26F-4FB4-4504-8419-26C51CE08D81}" dt="2024-06-26T11:10:40.630" v="145" actId="20577"/>
          <ac:spMkLst>
            <pc:docMk/>
            <pc:sldMk cId="0" sldId="256"/>
            <ac:spMk id="5" creationId="{00000000-0000-0000-0000-000000000000}"/>
          </ac:spMkLst>
        </pc:spChg>
      </pc:sldChg>
      <pc:sldChg chg="addSp delSp modSp new mod chgLayout">
        <pc:chgData name="Bob Flynn" userId="664729f4-1250-46a5-879d-3bdcd89d87bc" providerId="ADAL" clId="{3172E26F-4FB4-4504-8419-26C51CE08D81}" dt="2024-06-26T09:33:45.099" v="61" actId="6549"/>
        <pc:sldMkLst>
          <pc:docMk/>
          <pc:sldMk cId="849419190" sldId="297"/>
        </pc:sldMkLst>
        <pc:spChg chg="mod ord">
          <ac:chgData name="Bob Flynn" userId="664729f4-1250-46a5-879d-3bdcd89d87bc" providerId="ADAL" clId="{3172E26F-4FB4-4504-8419-26C51CE08D81}" dt="2024-06-26T09:31:28.408" v="48" actId="6264"/>
          <ac:spMkLst>
            <pc:docMk/>
            <pc:sldMk cId="849419190" sldId="297"/>
            <ac:spMk id="2" creationId="{2DDFFE24-8A52-4F36-B56F-ED4E63C4352A}"/>
          </ac:spMkLst>
        </pc:spChg>
        <pc:spChg chg="del mod">
          <ac:chgData name="Bob Flynn" userId="664729f4-1250-46a5-879d-3bdcd89d87bc" providerId="ADAL" clId="{3172E26F-4FB4-4504-8419-26C51CE08D81}" dt="2024-06-26T09:29:56.322" v="41" actId="6264"/>
          <ac:spMkLst>
            <pc:docMk/>
            <pc:sldMk cId="849419190" sldId="297"/>
            <ac:spMk id="3" creationId="{258EBED1-A5BB-FEB5-39B1-9C8B665E6800}"/>
          </ac:spMkLst>
        </pc:spChg>
        <pc:spChg chg="add del mod">
          <ac:chgData name="Bob Flynn" userId="664729f4-1250-46a5-879d-3bdcd89d87bc" providerId="ADAL" clId="{3172E26F-4FB4-4504-8419-26C51CE08D81}" dt="2024-06-26T09:29:56.322" v="41" actId="6264"/>
          <ac:spMkLst>
            <pc:docMk/>
            <pc:sldMk cId="849419190" sldId="297"/>
            <ac:spMk id="6" creationId="{3644565D-240A-10B5-73BC-4715F7A0A7A5}"/>
          </ac:spMkLst>
        </pc:spChg>
        <pc:spChg chg="add mod ord">
          <ac:chgData name="Bob Flynn" userId="664729f4-1250-46a5-879d-3bdcd89d87bc" providerId="ADAL" clId="{3172E26F-4FB4-4504-8419-26C51CE08D81}" dt="2024-06-26T09:33:45.099" v="61" actId="6549"/>
          <ac:spMkLst>
            <pc:docMk/>
            <pc:sldMk cId="849419190" sldId="297"/>
            <ac:spMk id="7" creationId="{0DF0E9B1-C0A9-3495-DF87-5BCDFC1EC2ED}"/>
          </ac:spMkLst>
        </pc:spChg>
        <pc:spChg chg="add del mod">
          <ac:chgData name="Bob Flynn" userId="664729f4-1250-46a5-879d-3bdcd89d87bc" providerId="ADAL" clId="{3172E26F-4FB4-4504-8419-26C51CE08D81}" dt="2024-06-26T09:31:28.408" v="48" actId="6264"/>
          <ac:spMkLst>
            <pc:docMk/>
            <pc:sldMk cId="849419190" sldId="297"/>
            <ac:spMk id="8" creationId="{8ECC8754-8AA5-1B4F-5D03-90D7D8F63D83}"/>
          </ac:spMkLst>
        </pc:spChg>
        <pc:spChg chg="add del mod">
          <ac:chgData name="Bob Flynn" userId="664729f4-1250-46a5-879d-3bdcd89d87bc" providerId="ADAL" clId="{3172E26F-4FB4-4504-8419-26C51CE08D81}" dt="2024-06-26T09:31:28.408" v="48" actId="6264"/>
          <ac:spMkLst>
            <pc:docMk/>
            <pc:sldMk cId="849419190" sldId="297"/>
            <ac:spMk id="9" creationId="{841BE2C6-D727-8D1E-A8C0-AF2917A4381C}"/>
          </ac:spMkLst>
        </pc:spChg>
        <pc:graphicFrameChg chg="add mod">
          <ac:chgData name="Bob Flynn" userId="664729f4-1250-46a5-879d-3bdcd89d87bc" providerId="ADAL" clId="{3172E26F-4FB4-4504-8419-26C51CE08D81}" dt="2024-06-26T09:28:31.190" v="35"/>
          <ac:graphicFrameMkLst>
            <pc:docMk/>
            <pc:sldMk cId="849419190" sldId="297"/>
            <ac:graphicFrameMk id="4" creationId="{818FCA9C-9BAB-0408-B577-63BA1D85314C}"/>
          </ac:graphicFrameMkLst>
        </pc:graphicFrameChg>
        <pc:picChg chg="add mod">
          <ac:chgData name="Bob Flynn" userId="664729f4-1250-46a5-879d-3bdcd89d87bc" providerId="ADAL" clId="{3172E26F-4FB4-4504-8419-26C51CE08D81}" dt="2024-06-26T09:28:46.457" v="38" actId="1076"/>
          <ac:picMkLst>
            <pc:docMk/>
            <pc:sldMk cId="849419190" sldId="297"/>
            <ac:picMk id="5" creationId="{9E8F3A00-EBBE-DD0C-9386-F0A49385BC70}"/>
          </ac:picMkLst>
        </pc:picChg>
      </pc:sldChg>
      <pc:sldChg chg="addSp delSp modSp add mod chgLayout">
        <pc:chgData name="Bob Flynn" userId="664729f4-1250-46a5-879d-3bdcd89d87bc" providerId="ADAL" clId="{3172E26F-4FB4-4504-8419-26C51CE08D81}" dt="2024-06-26T09:37:27.722" v="114" actId="1076"/>
        <pc:sldMkLst>
          <pc:docMk/>
          <pc:sldMk cId="2842036085" sldId="298"/>
        </pc:sldMkLst>
        <pc:spChg chg="mod ord">
          <ac:chgData name="Bob Flynn" userId="664729f4-1250-46a5-879d-3bdcd89d87bc" providerId="ADAL" clId="{3172E26F-4FB4-4504-8419-26C51CE08D81}" dt="2024-06-26T09:36:27.048" v="104" actId="6264"/>
          <ac:spMkLst>
            <pc:docMk/>
            <pc:sldMk cId="2842036085" sldId="298"/>
            <ac:spMk id="2" creationId="{2DDFFE24-8A52-4F36-B56F-ED4E63C4352A}"/>
          </ac:spMkLst>
        </pc:spChg>
        <pc:spChg chg="add del mod">
          <ac:chgData name="Bob Flynn" userId="664729f4-1250-46a5-879d-3bdcd89d87bc" providerId="ADAL" clId="{3172E26F-4FB4-4504-8419-26C51CE08D81}" dt="2024-06-26T09:36:27.048" v="104" actId="6264"/>
          <ac:spMkLst>
            <pc:docMk/>
            <pc:sldMk cId="2842036085" sldId="298"/>
            <ac:spMk id="3" creationId="{9777D3FA-737B-5101-B203-12ECF2DAC557}"/>
          </ac:spMkLst>
        </pc:spChg>
        <pc:spChg chg="add del mod">
          <ac:chgData name="Bob Flynn" userId="664729f4-1250-46a5-879d-3bdcd89d87bc" providerId="ADAL" clId="{3172E26F-4FB4-4504-8419-26C51CE08D81}" dt="2024-06-26T09:36:27.048" v="104" actId="6264"/>
          <ac:spMkLst>
            <pc:docMk/>
            <pc:sldMk cId="2842036085" sldId="298"/>
            <ac:spMk id="4" creationId="{AC9C8B51-3A6A-9CB2-1D89-641C49422206}"/>
          </ac:spMkLst>
        </pc:spChg>
        <pc:spChg chg="mod ord">
          <ac:chgData name="Bob Flynn" userId="664729f4-1250-46a5-879d-3bdcd89d87bc" providerId="ADAL" clId="{3172E26F-4FB4-4504-8419-26C51CE08D81}" dt="2024-06-26T09:37:20.960" v="112" actId="14100"/>
          <ac:spMkLst>
            <pc:docMk/>
            <pc:sldMk cId="2842036085" sldId="298"/>
            <ac:spMk id="7" creationId="{0DF0E9B1-C0A9-3495-DF87-5BCDFC1EC2ED}"/>
          </ac:spMkLst>
        </pc:spChg>
        <pc:picChg chg="del">
          <ac:chgData name="Bob Flynn" userId="664729f4-1250-46a5-879d-3bdcd89d87bc" providerId="ADAL" clId="{3172E26F-4FB4-4504-8419-26C51CE08D81}" dt="2024-06-26T09:37:09.567" v="109" actId="478"/>
          <ac:picMkLst>
            <pc:docMk/>
            <pc:sldMk cId="2842036085" sldId="298"/>
            <ac:picMk id="5" creationId="{9E8F3A00-EBBE-DD0C-9386-F0A49385BC70}"/>
          </ac:picMkLst>
        </pc:picChg>
        <pc:picChg chg="add mod">
          <ac:chgData name="Bob Flynn" userId="664729f4-1250-46a5-879d-3bdcd89d87bc" providerId="ADAL" clId="{3172E26F-4FB4-4504-8419-26C51CE08D81}" dt="2024-06-26T09:37:27.722" v="114" actId="1076"/>
          <ac:picMkLst>
            <pc:docMk/>
            <pc:sldMk cId="2842036085" sldId="298"/>
            <ac:picMk id="6" creationId="{1C62995E-4CD4-364A-71F2-AC8216838A16}"/>
          </ac:picMkLst>
        </pc:picChg>
      </pc:sldChg>
      <pc:sldChg chg="addSp delSp modSp add mod chgLayout">
        <pc:chgData name="Bob Flynn" userId="664729f4-1250-46a5-879d-3bdcd89d87bc" providerId="ADAL" clId="{3172E26F-4FB4-4504-8419-26C51CE08D81}" dt="2024-06-26T09:39:50.126" v="141" actId="1076"/>
        <pc:sldMkLst>
          <pc:docMk/>
          <pc:sldMk cId="536007335" sldId="299"/>
        </pc:sldMkLst>
        <pc:spChg chg="mod ord">
          <ac:chgData name="Bob Flynn" userId="664729f4-1250-46a5-879d-3bdcd89d87bc" providerId="ADAL" clId="{3172E26F-4FB4-4504-8419-26C51CE08D81}" dt="2024-06-26T09:39:30.735" v="137" actId="6264"/>
          <ac:spMkLst>
            <pc:docMk/>
            <pc:sldMk cId="536007335" sldId="299"/>
            <ac:spMk id="2" creationId="{2DDFFE24-8A52-4F36-B56F-ED4E63C4352A}"/>
          </ac:spMkLst>
        </pc:spChg>
        <pc:spChg chg="add del mod">
          <ac:chgData name="Bob Flynn" userId="664729f4-1250-46a5-879d-3bdcd89d87bc" providerId="ADAL" clId="{3172E26F-4FB4-4504-8419-26C51CE08D81}" dt="2024-06-26T09:39:30.735" v="137" actId="6264"/>
          <ac:spMkLst>
            <pc:docMk/>
            <pc:sldMk cId="536007335" sldId="299"/>
            <ac:spMk id="4" creationId="{D60A94D8-A3C0-7936-FBB2-63FD570C8285}"/>
          </ac:spMkLst>
        </pc:spChg>
        <pc:spChg chg="add del mod">
          <ac:chgData name="Bob Flynn" userId="664729f4-1250-46a5-879d-3bdcd89d87bc" providerId="ADAL" clId="{3172E26F-4FB4-4504-8419-26C51CE08D81}" dt="2024-06-26T09:39:30.735" v="137" actId="6264"/>
          <ac:spMkLst>
            <pc:docMk/>
            <pc:sldMk cId="536007335" sldId="299"/>
            <ac:spMk id="5" creationId="{CBDD0B77-F11F-335D-8CAE-60247D17977D}"/>
          </ac:spMkLst>
        </pc:spChg>
        <pc:spChg chg="mod ord">
          <ac:chgData name="Bob Flynn" userId="664729f4-1250-46a5-879d-3bdcd89d87bc" providerId="ADAL" clId="{3172E26F-4FB4-4504-8419-26C51CE08D81}" dt="2024-06-26T09:39:48.494" v="140" actId="14100"/>
          <ac:spMkLst>
            <pc:docMk/>
            <pc:sldMk cId="536007335" sldId="299"/>
            <ac:spMk id="7" creationId="{0DF0E9B1-C0A9-3495-DF87-5BCDFC1EC2ED}"/>
          </ac:spMkLst>
        </pc:spChg>
        <pc:picChg chg="add mod">
          <ac:chgData name="Bob Flynn" userId="664729f4-1250-46a5-879d-3bdcd89d87bc" providerId="ADAL" clId="{3172E26F-4FB4-4504-8419-26C51CE08D81}" dt="2024-06-26T09:39:50.126" v="141" actId="1076"/>
          <ac:picMkLst>
            <pc:docMk/>
            <pc:sldMk cId="536007335" sldId="299"/>
            <ac:picMk id="3" creationId="{A605D415-ABED-5E89-D3F5-F2546BDD8E2E}"/>
          </ac:picMkLst>
        </pc:picChg>
        <pc:picChg chg="del">
          <ac:chgData name="Bob Flynn" userId="664729f4-1250-46a5-879d-3bdcd89d87bc" providerId="ADAL" clId="{3172E26F-4FB4-4504-8419-26C51CE08D81}" dt="2024-06-26T09:37:43.846" v="116" actId="478"/>
          <ac:picMkLst>
            <pc:docMk/>
            <pc:sldMk cId="536007335" sldId="299"/>
            <ac:picMk id="6" creationId="{1C62995E-4CD4-364A-71F2-AC8216838A16}"/>
          </ac:picMkLst>
        </pc:picChg>
      </pc:sldChg>
      <pc:sldChg chg="del">
        <pc:chgData name="Bob Flynn" userId="664729f4-1250-46a5-879d-3bdcd89d87bc" providerId="ADAL" clId="{3172E26F-4FB4-4504-8419-26C51CE08D81}" dt="2024-06-26T09:26:06.023" v="31" actId="47"/>
        <pc:sldMkLst>
          <pc:docMk/>
          <pc:sldMk cId="3291037949" sldId="300"/>
        </pc:sldMkLst>
      </pc:sldChg>
      <pc:sldChg chg="del">
        <pc:chgData name="Bob Flynn" userId="664729f4-1250-46a5-879d-3bdcd89d87bc" providerId="ADAL" clId="{3172E26F-4FB4-4504-8419-26C51CE08D81}" dt="2024-06-26T09:26:06.023" v="31" actId="47"/>
        <pc:sldMkLst>
          <pc:docMk/>
          <pc:sldMk cId="3658096539" sldId="301"/>
        </pc:sldMkLst>
      </pc:sldChg>
      <pc:sldChg chg="del">
        <pc:chgData name="Bob Flynn" userId="664729f4-1250-46a5-879d-3bdcd89d87bc" providerId="ADAL" clId="{3172E26F-4FB4-4504-8419-26C51CE08D81}" dt="2024-06-26T09:26:06.023" v="31" actId="47"/>
        <pc:sldMkLst>
          <pc:docMk/>
          <pc:sldMk cId="2679345983" sldId="302"/>
        </pc:sldMkLst>
      </pc:sldChg>
      <pc:sldChg chg="del">
        <pc:chgData name="Bob Flynn" userId="664729f4-1250-46a5-879d-3bdcd89d87bc" providerId="ADAL" clId="{3172E26F-4FB4-4504-8419-26C51CE08D81}" dt="2024-06-26T09:26:06.023" v="31" actId="47"/>
        <pc:sldMkLst>
          <pc:docMk/>
          <pc:sldMk cId="2725924516" sldId="303"/>
        </pc:sldMkLst>
      </pc:sldChg>
      <pc:sldChg chg="del">
        <pc:chgData name="Bob Flynn" userId="664729f4-1250-46a5-879d-3bdcd89d87bc" providerId="ADAL" clId="{3172E26F-4FB4-4504-8419-26C51CE08D81}" dt="2024-06-26T09:26:06.023" v="31" actId="47"/>
        <pc:sldMkLst>
          <pc:docMk/>
          <pc:sldMk cId="1968436930" sldId="304"/>
        </pc:sldMkLst>
      </pc:sldChg>
      <pc:sldChg chg="del">
        <pc:chgData name="Bob Flynn" userId="664729f4-1250-46a5-879d-3bdcd89d87bc" providerId="ADAL" clId="{3172E26F-4FB4-4504-8419-26C51CE08D81}" dt="2024-06-26T09:26:06.023" v="31" actId="47"/>
        <pc:sldMkLst>
          <pc:docMk/>
          <pc:sldMk cId="1001992135" sldId="305"/>
        </pc:sldMkLst>
      </pc:sldChg>
      <pc:sldChg chg="del">
        <pc:chgData name="Bob Flynn" userId="664729f4-1250-46a5-879d-3bdcd89d87bc" providerId="ADAL" clId="{3172E26F-4FB4-4504-8419-26C51CE08D81}" dt="2024-06-26T09:26:06.023" v="31" actId="47"/>
        <pc:sldMkLst>
          <pc:docMk/>
          <pc:sldMk cId="3864173143" sldId="306"/>
        </pc:sldMkLst>
      </pc:sldChg>
      <pc:sldChg chg="del">
        <pc:chgData name="Bob Flynn" userId="664729f4-1250-46a5-879d-3bdcd89d87bc" providerId="ADAL" clId="{3172E26F-4FB4-4504-8419-26C51CE08D81}" dt="2024-06-26T09:26:06.023" v="31" actId="47"/>
        <pc:sldMkLst>
          <pc:docMk/>
          <pc:sldMk cId="3436056083" sldId="307"/>
        </pc:sldMkLst>
      </pc:sldChg>
      <pc:sldChg chg="del">
        <pc:chgData name="Bob Flynn" userId="664729f4-1250-46a5-879d-3bdcd89d87bc" providerId="ADAL" clId="{3172E26F-4FB4-4504-8419-26C51CE08D81}" dt="2024-06-26T09:26:06.023" v="31" actId="47"/>
        <pc:sldMkLst>
          <pc:docMk/>
          <pc:sldMk cId="2210921579" sldId="30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B7CAD-6A77-2449-B17A-EB07555A9567}" type="datetimeFigureOut">
              <a:rPr kumimoji="1" lang="ko-Kore-KR" altLang="en-US" smtClean="0"/>
              <a:t>06/26/2024</a:t>
            </a:fld>
            <a:endParaRPr kumimoji="1" lang="ko-Kore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ore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AF468-A1A2-AD46-8394-B93D92EA15C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09130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AF468-A1A2-AD46-8394-B93D92EA15CD}" type="slidenum">
              <a:rPr kumimoji="1" lang="ko-Kore-KR" altLang="en-US" smtClean="0"/>
              <a:t>2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619755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/>
          </p:cNvSpPr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7" name="Rectangle 6"/>
          <p:cNvSpPr>
            <a:spLocks/>
          </p:cNvSpPr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uFillTx/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>
                <a:uFillTx/>
              </a:defRPr>
            </a:lvl2pPr>
            <a:lvl3pPr marL="914400" indent="0" algn="ctr">
              <a:buNone/>
              <a:defRPr sz="1800">
                <a:uFillTx/>
              </a:defRPr>
            </a:lvl3pPr>
            <a:lvl4pPr marL="1371600" indent="0" algn="ctr">
              <a:buNone/>
              <a:defRPr sz="1600">
                <a:uFillTx/>
              </a:defRPr>
            </a:lvl4pPr>
            <a:lvl5pPr marL="1828800" indent="0" algn="ctr">
              <a:buNone/>
              <a:defRPr sz="1600">
                <a:uFillTx/>
              </a:defRPr>
            </a:lvl5pPr>
            <a:lvl6pPr marL="2286000" indent="0" algn="ctr">
              <a:buNone/>
              <a:defRPr sz="1600">
                <a:uFillTx/>
              </a:defRPr>
            </a:lvl6pPr>
            <a:lvl7pPr marL="2743200" indent="0" algn="ctr">
              <a:buNone/>
              <a:defRPr sz="1600">
                <a:uFillTx/>
              </a:defRPr>
            </a:lvl7pPr>
            <a:lvl8pPr marL="3200400" indent="0" algn="ctr">
              <a:buNone/>
              <a:defRPr sz="1600">
                <a:uFillTx/>
              </a:defRPr>
            </a:lvl8pPr>
            <a:lvl9pPr marL="3657600" indent="0" algn="ctr">
              <a:buNone/>
              <a:defRPr sz="1600">
                <a:uFillTx/>
              </a:defRPr>
            </a:lvl9pPr>
          </a:lstStyle>
          <a:p>
            <a:r>
              <a:rPr lang="en-US" dirty="0">
                <a:uFillTx/>
              </a:rPr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/>
          </p:cNvSpPr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7" name="Rectangle 6"/>
          <p:cNvSpPr>
            <a:spLocks/>
          </p:cNvSpPr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uFillTx/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>
                <a:uFillTx/>
              </a:defRPr>
            </a:lvl2pPr>
            <a:lvl3pPr marL="914400" indent="0" algn="ctr">
              <a:buNone/>
              <a:defRPr sz="1800">
                <a:uFillTx/>
              </a:defRPr>
            </a:lvl3pPr>
            <a:lvl4pPr marL="1371600" indent="0" algn="ctr">
              <a:buNone/>
              <a:defRPr sz="1600">
                <a:uFillTx/>
              </a:defRPr>
            </a:lvl4pPr>
            <a:lvl5pPr marL="1828800" indent="0" algn="ctr">
              <a:buNone/>
              <a:defRPr sz="1600">
                <a:uFillTx/>
              </a:defRPr>
            </a:lvl5pPr>
            <a:lvl6pPr marL="2286000" indent="0" algn="ctr">
              <a:buNone/>
              <a:defRPr sz="1600">
                <a:uFillTx/>
              </a:defRPr>
            </a:lvl6pPr>
            <a:lvl7pPr marL="2743200" indent="0" algn="ctr">
              <a:buNone/>
              <a:defRPr sz="1600">
                <a:uFillTx/>
              </a:defRPr>
            </a:lvl7pPr>
            <a:lvl8pPr marL="3200400" indent="0" algn="ctr">
              <a:buNone/>
              <a:defRPr sz="1600">
                <a:uFillTx/>
              </a:defRPr>
            </a:lvl8pPr>
            <a:lvl9pPr marL="3657600" indent="0" algn="ctr">
              <a:buNone/>
              <a:defRPr sz="1600">
                <a:uFillTx/>
              </a:defRPr>
            </a:lvl9pPr>
          </a:lstStyle>
          <a:p>
            <a:r>
              <a:rPr lang="en-US" dirty="0">
                <a:uFillTx/>
              </a:rPr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/>
          </p:cNvSpPr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  <a:uFillTx/>
              </a:defRPr>
            </a:lvl1pPr>
          </a:lstStyle>
          <a:p>
            <a:r>
              <a:rPr lang="en-US" dirty="0">
                <a:uFillTx/>
              </a:rPr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01444" y="305687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>
                <a:uFillTx/>
              </a:defRPr>
            </a:lvl2pPr>
            <a:lvl3pPr marL="914400" indent="0" algn="ctr">
              <a:buNone/>
              <a:defRPr sz="1800">
                <a:uFillTx/>
              </a:defRPr>
            </a:lvl3pPr>
            <a:lvl4pPr marL="1371600" indent="0" algn="ctr">
              <a:buNone/>
              <a:defRPr sz="1600">
                <a:uFillTx/>
              </a:defRPr>
            </a:lvl4pPr>
            <a:lvl5pPr marL="1828800" indent="0" algn="ctr">
              <a:buNone/>
              <a:defRPr sz="1600">
                <a:uFillTx/>
              </a:defRPr>
            </a:lvl5pPr>
            <a:lvl6pPr marL="2286000" indent="0" algn="ctr">
              <a:buNone/>
              <a:defRPr sz="1600">
                <a:uFillTx/>
              </a:defRPr>
            </a:lvl6pPr>
            <a:lvl7pPr marL="2743200" indent="0" algn="ctr">
              <a:buNone/>
              <a:defRPr sz="1600">
                <a:uFillTx/>
              </a:defRPr>
            </a:lvl7pPr>
            <a:lvl8pPr marL="3200400" indent="0" algn="ctr">
              <a:buNone/>
              <a:defRPr sz="1600">
                <a:uFillTx/>
              </a:defRPr>
            </a:lvl8pPr>
            <a:lvl9pPr marL="3657600" indent="0" algn="ctr">
              <a:buNone/>
              <a:defRPr sz="1600">
                <a:uFillTx/>
              </a:defRPr>
            </a:lvl9pPr>
          </a:lstStyle>
          <a:p>
            <a:r>
              <a:rPr lang="en-US" dirty="0">
                <a:uFillTx/>
              </a:rPr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>
                <a:uFillTx/>
              </a:rPr>
              <a:t>6/26/2024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>
                <a:uFillTx/>
              </a:rPr>
              <a:t>6/26/2024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>
                <a:uFillTx/>
              </a:rPr>
              <a:t>6/26/2024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>
                <a:uFillTx/>
              </a:rPr>
              <a:t>6/26/2024</a:t>
            </a:fld>
            <a:endParaRPr lang="en-US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>
                <a:uFillTx/>
              </a:rPr>
              <a:t>6/26/2024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>
                <a:uFillTx/>
              </a:rPr>
              <a:t>Click to edit Master text styles</a:t>
            </a:r>
          </a:p>
          <a:p>
            <a:pPr lvl="1"/>
            <a:r>
              <a:rPr lang="en-US" dirty="0">
                <a:uFillTx/>
              </a:rPr>
              <a:t>Second level</a:t>
            </a:r>
          </a:p>
          <a:p>
            <a:pPr lvl="2"/>
            <a:r>
              <a:rPr lang="en-US" dirty="0">
                <a:uFillTx/>
              </a:rPr>
              <a:t>Third level</a:t>
            </a:r>
          </a:p>
          <a:p>
            <a:pPr lvl="3"/>
            <a:r>
              <a:rPr lang="en-US" dirty="0">
                <a:uFillTx/>
              </a:rPr>
              <a:t>Fourth level</a:t>
            </a:r>
          </a:p>
          <a:p>
            <a:pPr lvl="4"/>
            <a:r>
              <a:rPr lang="en-US" dirty="0">
                <a:uFillTx/>
              </a:rPr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sp>
        <p:nvSpPr>
          <p:cNvPr id="7" name="Rectangle 6"/>
          <p:cNvSpPr>
            <a:spLocks/>
          </p:cNvSpPr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screen"/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>
            <a:spLocks/>
          </p:cNvSpPr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10" name="TextBox 9"/>
          <p:cNvSpPr txBox="1">
            <a:spLocks/>
          </p:cNvSpPr>
          <p:nvPr userDrawn="1"/>
        </p:nvSpPr>
        <p:spPr>
          <a:xfrm>
            <a:off x="5592496" y="6592129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uFillTx/>
                <a:latin typeface="Myriad Pro Light" panose="020B0603030403020204" pitchFamily="34" charset="0"/>
              </a:rPr>
              <a:t>© 2017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uFillTx/>
              <a:latin typeface="Myriad Pro Light" panose="020B0603030403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uFillTx/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72122" y="1369736"/>
            <a:ext cx="11296184" cy="238760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C00000"/>
                </a:solidFill>
                <a:ea typeface="SimSun" charset="-122"/>
              </a:rPr>
              <a:t>Profiles for </a:t>
            </a:r>
            <a:br>
              <a:rPr lang="en-US" altLang="zh-CN" dirty="0">
                <a:solidFill>
                  <a:srgbClr val="C00000"/>
                </a:solidFill>
                <a:ea typeface="SimSun" charset="-122"/>
              </a:rPr>
            </a:br>
            <a:r>
              <a:rPr lang="en-US" altLang="zh-CN" dirty="0">
                <a:solidFill>
                  <a:srgbClr val="C00000"/>
                </a:solidFill>
                <a:ea typeface="SimSun" charset="-122"/>
              </a:rPr>
              <a:t>oneM2M Digital Twins</a:t>
            </a:r>
            <a:endParaRPr lang="ko-KR" altLang="en-US" dirty="0">
              <a:solidFill>
                <a:srgbClr val="C00000"/>
              </a:solidFill>
              <a:uFillTx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13791" y="5037552"/>
            <a:ext cx="1031681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chemeClr val="bg1"/>
                </a:solidFill>
                <a:ea typeface="SimSun" charset="-122"/>
              </a:rPr>
              <a:t>Group Name: TDE</a:t>
            </a:r>
          </a:p>
          <a:p>
            <a:r>
              <a:rPr lang="en-US" altLang="zh-CN" sz="2400" dirty="0">
                <a:solidFill>
                  <a:schemeClr val="bg1"/>
                </a:solidFill>
                <a:ea typeface="SimSun" charset="-122"/>
              </a:rPr>
              <a:t>Source: Bob Flynn, Exacta </a:t>
            </a:r>
          </a:p>
          <a:p>
            <a:pPr eaLnBrk="1" hangingPunct="1"/>
            <a:r>
              <a:rPr lang="en-US" altLang="zh-CN" sz="2400" dirty="0">
                <a:solidFill>
                  <a:schemeClr val="bg1"/>
                </a:solidFill>
                <a:ea typeface="SimSun" charset="-122"/>
              </a:rPr>
              <a:t>Meeting Date: </a:t>
            </a:r>
            <a:r>
              <a:rPr lang="en-US" altLang="zh-CN" sz="2400" dirty="0">
                <a:solidFill>
                  <a:schemeClr val="bg1"/>
                </a:solidFill>
              </a:rPr>
              <a:t>2024-06-26</a:t>
            </a:r>
          </a:p>
          <a:p>
            <a:pPr eaLnBrk="1" hangingPunct="1"/>
            <a:r>
              <a:rPr lang="en-US" altLang="zh-CN" sz="2400">
                <a:solidFill>
                  <a:schemeClr val="bg1"/>
                </a:solidFill>
              </a:rPr>
              <a:t>TDE-2024-0039-Digital</a:t>
            </a:r>
            <a:r>
              <a:rPr lang="en-US" altLang="zh-CN" sz="2400" dirty="0">
                <a:solidFill>
                  <a:schemeClr val="bg1"/>
                </a:solidFill>
              </a:rPr>
              <a:t>_Twin_Profiles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34696" y="0"/>
            <a:ext cx="10276154" cy="1173570"/>
          </a:xfrm>
        </p:spPr>
        <p:txBody>
          <a:bodyPr>
            <a:normAutofit/>
          </a:bodyPr>
          <a:lstStyle/>
          <a:p>
            <a:r>
              <a:rPr lang="en-US" altLang="zh-CN" dirty="0"/>
              <a:t>STF 628 – Digital Twins</a:t>
            </a:r>
            <a:endParaRPr lang="ko-KR" alt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6216DF3-3BEB-774C-ABA0-C4E5887319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5373" y="2468604"/>
            <a:ext cx="4257401" cy="301779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zh-CN" sz="2400" kern="0">
                <a:latin typeface="Arial" panose="020B0604020202020204" pitchFamily="34" charset="0"/>
                <a:ea typeface="ＭＳ Ｐゴシック" panose="020B0600070205080204" pitchFamily="34" charset="-128"/>
              </a:rPr>
              <a:t>D2: DTS/SmartM2M-103845 Digital Twins communication requirements</a:t>
            </a:r>
          </a:p>
          <a:p>
            <a:pPr marL="0" indent="0">
              <a:buNone/>
              <a:defRPr/>
            </a:pPr>
            <a:endParaRPr lang="en-US" altLang="zh-CN" sz="2400" ker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  <a:defRPr/>
            </a:pPr>
            <a:r>
              <a:rPr lang="en-US" altLang="zh-CN" sz="2400" kern="0">
                <a:latin typeface="Arial" panose="020B0604020202020204" pitchFamily="34" charset="0"/>
                <a:ea typeface="ＭＳ Ｐゴシック" panose="020B0600070205080204" pitchFamily="34" charset="-128"/>
              </a:rPr>
              <a:t>D3: DTS/SmartM2M-103846 Digital Twins: Functionalities and communication Reference Architecture</a:t>
            </a: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D0A11F-AFE6-BFAF-5759-73FF54139D62}"/>
              </a:ext>
            </a:extLst>
          </p:cNvPr>
          <p:cNvSpPr txBox="1"/>
          <p:nvPr/>
        </p:nvSpPr>
        <p:spPr>
          <a:xfrm>
            <a:off x="5956828" y="3148647"/>
            <a:ext cx="5463791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D4: DTR/SmartM2M-10384723179 Digital Twins communication support in oneM2M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4A9468F7-83E1-EB21-34D1-3EB3C07FEEE9}"/>
              </a:ext>
            </a:extLst>
          </p:cNvPr>
          <p:cNvSpPr/>
          <p:nvPr/>
        </p:nvSpPr>
        <p:spPr>
          <a:xfrm>
            <a:off x="4431323" y="2160394"/>
            <a:ext cx="1326382" cy="3346101"/>
          </a:xfrm>
          <a:prstGeom prst="rightBrace">
            <a:avLst>
              <a:gd name="adj1" fmla="val 8333"/>
              <a:gd name="adj2" fmla="val 4729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43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9BDAA-D639-81BF-66F5-D83D13574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Twin Concept</a:t>
            </a:r>
          </a:p>
        </p:txBody>
      </p:sp>
      <p:pic>
        <p:nvPicPr>
          <p:cNvPr id="5" name="Picture 4" descr="A diagram of a diagram&#10;&#10;Description automatically generated">
            <a:extLst>
              <a:ext uri="{FF2B5EF4-FFF2-40B4-BE49-F238E27FC236}">
                <a16:creationId xmlns:a16="http://schemas.microsoft.com/office/drawing/2014/main" id="{29B25E17-2F44-9F3E-6B3A-237DD10128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2" y="1639438"/>
            <a:ext cx="11183955" cy="357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12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FFE24-8A52-4F36-B56F-ED4E63C4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/>
          <a:lstStyle/>
          <a:p>
            <a:r>
              <a:rPr lang="en-US" dirty="0"/>
              <a:t>Digital Twin Profile #1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F0E9B1-C0A9-3495-DF87-5BCDFC1EC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493838"/>
            <a:ext cx="6461763" cy="4351337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The AE can be based on the primary AE sensor profile</a:t>
            </a:r>
          </a:p>
          <a:p>
            <a:r>
              <a:rPr lang="en-GB" dirty="0"/>
              <a:t>If the AE has actuator capabilities or configurable properties, the actuator profile should be used.</a:t>
            </a:r>
          </a:p>
          <a:p>
            <a:r>
              <a:rPr lang="en-GB" dirty="0"/>
              <a:t>An ASN-CSE can be defined that supports a subset of the oneM2M features.</a:t>
            </a:r>
            <a:endParaRPr lang="en-US" dirty="0"/>
          </a:p>
          <a:p>
            <a:pPr lvl="1"/>
            <a:r>
              <a:rPr lang="en-GB" dirty="0" err="1"/>
              <a:t>Mca</a:t>
            </a:r>
            <a:r>
              <a:rPr lang="en-GB" dirty="0"/>
              <a:t> interface (including protocols and binding support)</a:t>
            </a:r>
            <a:endParaRPr lang="en-US" dirty="0"/>
          </a:p>
          <a:p>
            <a:pPr lvl="1"/>
            <a:r>
              <a:rPr lang="en-GB" dirty="0"/>
              <a:t>&lt;</a:t>
            </a:r>
            <a:r>
              <a:rPr lang="en-GB" dirty="0" err="1"/>
              <a:t>accessControlPolicy</a:t>
            </a:r>
            <a:r>
              <a:rPr lang="en-GB" dirty="0"/>
              <a:t>&gt; resource</a:t>
            </a:r>
            <a:endParaRPr lang="en-US" dirty="0"/>
          </a:p>
          <a:p>
            <a:pPr lvl="1"/>
            <a:r>
              <a:rPr lang="en-GB" dirty="0"/>
              <a:t>Data sharing resources (container/</a:t>
            </a:r>
            <a:r>
              <a:rPr lang="en-GB" dirty="0" err="1"/>
              <a:t>contentInstance</a:t>
            </a:r>
            <a:r>
              <a:rPr lang="en-GB" dirty="0"/>
              <a:t>, </a:t>
            </a:r>
            <a:r>
              <a:rPr lang="en-GB" dirty="0" err="1"/>
              <a:t>timeSeries</a:t>
            </a:r>
            <a:r>
              <a:rPr lang="en-GB" dirty="0"/>
              <a:t>/</a:t>
            </a:r>
            <a:r>
              <a:rPr lang="en-GB" dirty="0" err="1"/>
              <a:t>timeSeriesInstance</a:t>
            </a:r>
            <a:r>
              <a:rPr lang="en-GB" dirty="0"/>
              <a:t>, </a:t>
            </a:r>
            <a:r>
              <a:rPr lang="en-GB" dirty="0" err="1"/>
              <a:t>flexContainer</a:t>
            </a:r>
            <a:r>
              <a:rPr lang="en-GB" dirty="0"/>
              <a:t>/</a:t>
            </a:r>
            <a:r>
              <a:rPr lang="en-GB" dirty="0" err="1"/>
              <a:t>flexContainerInstance</a:t>
            </a:r>
            <a:r>
              <a:rPr lang="en-GB" dirty="0"/>
              <a:t>)</a:t>
            </a:r>
            <a:endParaRPr lang="en-US" dirty="0"/>
          </a:p>
          <a:p>
            <a:pPr lvl="1"/>
            <a:r>
              <a:rPr lang="en-GB" dirty="0"/>
              <a:t>Node resource (for device management which is best practice for any IoT device)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A diagram of a project&#10;&#10;Description automatically generated with medium confidence">
            <a:extLst>
              <a:ext uri="{FF2B5EF4-FFF2-40B4-BE49-F238E27FC236}">
                <a16:creationId xmlns:a16="http://schemas.microsoft.com/office/drawing/2014/main" id="{9E8F3A00-EBBE-DD0C-9386-F0A49385B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523" y="1366886"/>
            <a:ext cx="3939684" cy="484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19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FFE24-8A52-4F36-B56F-ED4E63C4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/>
          <a:lstStyle/>
          <a:p>
            <a:r>
              <a:rPr lang="en-US" dirty="0"/>
              <a:t>Digital Twin Profile #2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F0E9B1-C0A9-3495-DF87-5BCDFC1EC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493838"/>
            <a:ext cx="10816946" cy="4351337"/>
          </a:xfrm>
        </p:spPr>
        <p:txBody>
          <a:bodyPr>
            <a:normAutofit/>
          </a:bodyPr>
          <a:lstStyle/>
          <a:p>
            <a:r>
              <a:rPr lang="en-GB" dirty="0"/>
              <a:t>All Profile #1 requirements </a:t>
            </a:r>
          </a:p>
          <a:p>
            <a:pPr lvl="0"/>
            <a:r>
              <a:rPr lang="en-GB" dirty="0"/>
              <a:t>SDT model from TS-0023</a:t>
            </a:r>
            <a:endParaRPr lang="en-US" dirty="0"/>
          </a:p>
          <a:p>
            <a:pPr lvl="1"/>
            <a:r>
              <a:rPr lang="en-GB" dirty="0"/>
              <a:t>When there are multiple ways to implement some of the call flows described in TS-0023, for the purpose of interoperability it is recommended that a profile define a specific implementation approach.</a:t>
            </a:r>
            <a:endParaRPr lang="en-US" dirty="0"/>
          </a:p>
        </p:txBody>
      </p:sp>
      <p:pic>
        <p:nvPicPr>
          <p:cNvPr id="6" name="Picture 5" descr="A blue and white screen with text&#10;&#10;Description automatically generated">
            <a:extLst>
              <a:ext uri="{FF2B5EF4-FFF2-40B4-BE49-F238E27FC236}">
                <a16:creationId xmlns:a16="http://schemas.microsoft.com/office/drawing/2014/main" id="{1C62995E-4CD4-364A-71F2-AC8216838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91" y="3601039"/>
            <a:ext cx="9552721" cy="281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36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FFE24-8A52-4F36-B56F-ED4E63C4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/>
          <a:lstStyle/>
          <a:p>
            <a:r>
              <a:rPr lang="en-US" dirty="0"/>
              <a:t>Digital Twin Profile #3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F0E9B1-C0A9-3495-DF87-5BCDFC1EC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493838"/>
            <a:ext cx="3822258" cy="4351337"/>
          </a:xfrm>
        </p:spPr>
        <p:txBody>
          <a:bodyPr>
            <a:normAutofit/>
          </a:bodyPr>
          <a:lstStyle/>
          <a:p>
            <a:r>
              <a:rPr lang="en-GB" dirty="0"/>
              <a:t>Profile #1 or Profile #2 requirements </a:t>
            </a:r>
          </a:p>
          <a:p>
            <a:pPr lvl="0"/>
            <a:r>
              <a:rPr lang="en-GB" dirty="0"/>
              <a:t>Announce functionality</a:t>
            </a:r>
            <a:endParaRPr lang="en-US" dirty="0"/>
          </a:p>
        </p:txBody>
      </p:sp>
      <p:pic>
        <p:nvPicPr>
          <p:cNvPr id="3" name="Picture 2" descr="A blueprint of a diagram&#10;&#10;Description automatically generated">
            <a:extLst>
              <a:ext uri="{FF2B5EF4-FFF2-40B4-BE49-F238E27FC236}">
                <a16:creationId xmlns:a16="http://schemas.microsoft.com/office/drawing/2014/main" id="{A605D415-ABED-5E89-D3F5-F2546BDD8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322" y="2007910"/>
            <a:ext cx="7356917" cy="372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07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>
                <a:uFillTx/>
              </a:rPr>
              <a:t>Thank you!</a:t>
            </a:r>
            <a:endParaRPr lang="ko-KR" altLang="en-US">
              <a:uFillTx/>
            </a:endParaRPr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>
              <a:uFillTx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rgbClr val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20217</TotalTime>
  <Words>223</Words>
  <Application>Microsoft Office PowerPoint</Application>
  <PresentationFormat>Widescreen</PresentationFormat>
  <Paragraphs>28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SimSun</vt:lpstr>
      <vt:lpstr>Arial</vt:lpstr>
      <vt:lpstr>Calibri</vt:lpstr>
      <vt:lpstr>Myriad Pro</vt:lpstr>
      <vt:lpstr>Myriad Pro Light</vt:lpstr>
      <vt:lpstr>Office Theme</vt:lpstr>
      <vt:lpstr>Profiles for  oneM2M Digital Twins</vt:lpstr>
      <vt:lpstr>STF 628 – Digital Twins</vt:lpstr>
      <vt:lpstr>Digital Twin Concept</vt:lpstr>
      <vt:lpstr>Digital Twin Profile #1</vt:lpstr>
      <vt:lpstr>Digital Twin Profile #2</vt:lpstr>
      <vt:lpstr>Digital Twin Profile #3</vt:lpstr>
      <vt:lpstr>Thank you!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Bob Flynn</cp:lastModifiedBy>
  <cp:revision>186</cp:revision>
  <dcterms:created xsi:type="dcterms:W3CDTF">2017-09-21T15:46:31Z</dcterms:created>
  <dcterms:modified xsi:type="dcterms:W3CDTF">2024-06-26T11:10:43Z</dcterms:modified>
</cp:coreProperties>
</file>