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39" r:id="rId2"/>
  </p:sldMasterIdLst>
  <p:notesMasterIdLst>
    <p:notesMasterId r:id="rId10"/>
  </p:notesMasterIdLst>
  <p:sldIdLst>
    <p:sldId id="275" r:id="rId3"/>
    <p:sldId id="276" r:id="rId4"/>
    <p:sldId id="325" r:id="rId5"/>
    <p:sldId id="326" r:id="rId6"/>
    <p:sldId id="322" r:id="rId7"/>
    <p:sldId id="324" r:id="rId8"/>
    <p:sldId id="321" r:id="rId9"/>
  </p:sldIdLst>
  <p:sldSz cx="12192000" cy="6858000"/>
  <p:notesSz cx="6858000" cy="9144000"/>
  <p:embeddedFontLst>
    <p:embeddedFont>
      <p:font typeface="맑은 고딕" panose="020B0503020000020004" pitchFamily="34" charset="-127"/>
      <p:regular r:id="rId11"/>
      <p:bold r:id="rId12"/>
    </p:embeddedFont>
    <p:embeddedFont>
      <p:font typeface="Consolas" panose="020B0609020204030204" pitchFamily="49" charset="0"/>
      <p:regular r:id="rId13"/>
      <p:bold r:id="rId14"/>
      <p:italic r:id="rId15"/>
      <p:boldItalic r:id="rId16"/>
    </p:embeddedFont>
    <p:embeddedFont>
      <p:font typeface="Myriad Pro" panose="020B0503030403020204" pitchFamily="34" charset="0"/>
      <p:regular r:id="rId17"/>
      <p:bold r:id="rId18"/>
      <p:italic r:id="rId19"/>
      <p:boldItalic r:id="rId20"/>
    </p:embeddedFont>
    <p:embeddedFont>
      <p:font typeface="Myriad Pro Light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08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5C2A9D-6007-8A44-86A2-2B52C65242ED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EB6381E8-4552-2949-B9C9-C7C3C77DB034}">
      <dgm:prSet custT="1"/>
      <dgm:spPr>
        <a:xfrm>
          <a:off x="1427" y="0"/>
          <a:ext cx="1322463" cy="174053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latinLnBrk="1">
            <a:buNone/>
          </a:pPr>
          <a:r>
            <a:rPr kumimoji="1"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AE, CNT, CIN</a:t>
          </a:r>
          <a:endParaRPr lang="ko-KR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gm:t>
    </dgm:pt>
    <dgm:pt modelId="{50F48EF5-CC80-3C46-8B38-121DC1BC1D32}" type="parTrans" cxnId="{69EC324A-9652-E245-AB28-2DA3E2ED56D8}">
      <dgm:prSet/>
      <dgm:spPr/>
      <dgm:t>
        <a:bodyPr/>
        <a:lstStyle/>
        <a:p>
          <a:pPr latinLnBrk="1"/>
          <a:endParaRPr lang="ko-KR" altLang="en-US"/>
        </a:p>
      </dgm:t>
    </dgm:pt>
    <dgm:pt modelId="{04495F3C-6410-A440-9D4C-28D11B84779D}" type="sibTrans" cxnId="{69EC324A-9652-E245-AB28-2DA3E2ED56D8}">
      <dgm:prSet/>
      <dgm:spPr/>
      <dgm:t>
        <a:bodyPr/>
        <a:lstStyle/>
        <a:p>
          <a:pPr latinLnBrk="1"/>
          <a:endParaRPr lang="ko-KR" altLang="en-US"/>
        </a:p>
      </dgm:t>
    </dgm:pt>
    <dgm:pt modelId="{33894574-A3D6-D848-B798-406F7EAA79D2}">
      <dgm:prSet custT="1"/>
      <dgm:spPr>
        <a:xfrm>
          <a:off x="1362405" y="2610802"/>
          <a:ext cx="1721870" cy="174053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latinLnBrk="1">
            <a:buNone/>
          </a:pPr>
          <a:r>
            <a:rPr kumimoji="1" lang="en-US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ACP, GRP, SUB</a:t>
          </a:r>
          <a:endParaRPr lang="ko-KR" altLang="en-US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gm:t>
    </dgm:pt>
    <dgm:pt modelId="{C8DE9832-E1EB-F945-9E56-D7748A4F91CE}" type="parTrans" cxnId="{A02E43A3-D50F-1F46-9C0D-13C5D9F6976E}">
      <dgm:prSet/>
      <dgm:spPr/>
      <dgm:t>
        <a:bodyPr/>
        <a:lstStyle/>
        <a:p>
          <a:pPr latinLnBrk="1"/>
          <a:endParaRPr lang="ko-KR" altLang="en-US"/>
        </a:p>
      </dgm:t>
    </dgm:pt>
    <dgm:pt modelId="{FD2FACD0-C270-9E4B-85D2-ED8024EBD96E}" type="sibTrans" cxnId="{A02E43A3-D50F-1F46-9C0D-13C5D9F6976E}">
      <dgm:prSet/>
      <dgm:spPr/>
      <dgm:t>
        <a:bodyPr/>
        <a:lstStyle/>
        <a:p>
          <a:pPr latinLnBrk="1"/>
          <a:endParaRPr lang="ko-KR" altLang="en-US"/>
        </a:p>
      </dgm:t>
    </dgm:pt>
    <dgm:pt modelId="{FA7CE2E5-B485-1943-9C76-0F17FFFD0B1F}">
      <dgm:prSet custT="1"/>
      <dgm:spPr>
        <a:xfrm>
          <a:off x="3122790" y="0"/>
          <a:ext cx="1023911" cy="174053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latinLnBrk="1">
            <a:buNone/>
          </a:pPr>
          <a:r>
            <a:rPr kumimoji="1"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Discovery</a:t>
          </a:r>
          <a:endParaRPr lang="ko-KR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gm:t>
    </dgm:pt>
    <dgm:pt modelId="{8B6C2252-2809-EC47-A691-41E9A18850E3}" type="parTrans" cxnId="{D99E91F1-6682-AB40-B72E-DB6B259943A7}">
      <dgm:prSet/>
      <dgm:spPr/>
      <dgm:t>
        <a:bodyPr/>
        <a:lstStyle/>
        <a:p>
          <a:pPr latinLnBrk="1"/>
          <a:endParaRPr lang="ko-KR" altLang="en-US"/>
        </a:p>
      </dgm:t>
    </dgm:pt>
    <dgm:pt modelId="{6BD8251C-8108-D547-84C8-1C6B9A84A5CF}" type="sibTrans" cxnId="{D99E91F1-6682-AB40-B72E-DB6B259943A7}">
      <dgm:prSet/>
      <dgm:spPr/>
      <dgm:t>
        <a:bodyPr/>
        <a:lstStyle/>
        <a:p>
          <a:pPr latinLnBrk="1"/>
          <a:endParaRPr lang="ko-KR" altLang="en-US"/>
        </a:p>
      </dgm:t>
    </dgm:pt>
    <dgm:pt modelId="{2E5D1BE7-C6C8-384B-83D6-FF0FE912A7B5}">
      <dgm:prSet custT="1"/>
      <dgm:spPr>
        <a:xfrm>
          <a:off x="4185216" y="2610802"/>
          <a:ext cx="1511178" cy="174053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latinLnBrk="1">
            <a:buNone/>
          </a:pPr>
          <a:r>
            <a:rPr kumimoji="1" lang="en-US" sz="1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remoteCSE</a:t>
          </a:r>
          <a:r>
            <a:rPr kumimoji="1" lang="en-US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 </a:t>
          </a:r>
        </a:p>
        <a:p>
          <a:pPr latinLnBrk="1">
            <a:buNone/>
          </a:pPr>
          <a:r>
            <a:rPr kumimoji="1" lang="en-US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register</a:t>
          </a:r>
          <a:endParaRPr lang="ko-KR" altLang="en-US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gm:t>
    </dgm:pt>
    <dgm:pt modelId="{FA21FE47-2C02-B549-95B5-DC01DD3F0AA7}" type="parTrans" cxnId="{C03E4BBB-B301-744C-AF9C-5739EB185908}">
      <dgm:prSet/>
      <dgm:spPr/>
      <dgm:t>
        <a:bodyPr/>
        <a:lstStyle/>
        <a:p>
          <a:pPr latinLnBrk="1"/>
          <a:endParaRPr lang="ko-KR" altLang="en-US"/>
        </a:p>
      </dgm:t>
    </dgm:pt>
    <dgm:pt modelId="{E8AA77A9-5A8E-FE4B-871B-D1EFE05C2480}" type="sibTrans" cxnId="{C03E4BBB-B301-744C-AF9C-5739EB185908}">
      <dgm:prSet/>
      <dgm:spPr/>
      <dgm:t>
        <a:bodyPr/>
        <a:lstStyle/>
        <a:p>
          <a:pPr latinLnBrk="1"/>
          <a:endParaRPr lang="ko-KR" altLang="en-US"/>
        </a:p>
      </dgm:t>
    </dgm:pt>
    <dgm:pt modelId="{76D99DAB-956D-F146-B742-29CCAC85E3F6}">
      <dgm:prSet custT="1"/>
      <dgm:spPr>
        <a:xfrm>
          <a:off x="5734910" y="0"/>
          <a:ext cx="1514806" cy="174053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latinLnBrk="1">
            <a:buNone/>
          </a:pPr>
          <a:r>
            <a:rPr kumimoji="1"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Announcement</a:t>
          </a:r>
          <a:endParaRPr lang="ko-KR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gm:t>
    </dgm:pt>
    <dgm:pt modelId="{BA95FA91-1675-574B-A74A-265708507533}" type="parTrans" cxnId="{434A35D8-DD48-9F42-B5AF-2F1D8648617F}">
      <dgm:prSet/>
      <dgm:spPr/>
      <dgm:t>
        <a:bodyPr/>
        <a:lstStyle/>
        <a:p>
          <a:pPr latinLnBrk="1"/>
          <a:endParaRPr lang="ko-KR" altLang="en-US"/>
        </a:p>
      </dgm:t>
    </dgm:pt>
    <dgm:pt modelId="{CF4FBA1B-AD89-6744-A539-716515B43A5A}" type="sibTrans" cxnId="{434A35D8-DD48-9F42-B5AF-2F1D8648617F}">
      <dgm:prSet/>
      <dgm:spPr/>
      <dgm:t>
        <a:bodyPr/>
        <a:lstStyle/>
        <a:p>
          <a:pPr latinLnBrk="1"/>
          <a:endParaRPr lang="ko-KR" altLang="en-US"/>
        </a:p>
      </dgm:t>
    </dgm:pt>
    <dgm:pt modelId="{811A76BB-B98E-1A4B-965C-F79A3BD1DE32}">
      <dgm:prSet custT="1"/>
      <dgm:spPr>
        <a:xfrm>
          <a:off x="7288231" y="2610802"/>
          <a:ext cx="1208728" cy="174053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latinLnBrk="1">
            <a:buNone/>
          </a:pPr>
          <a:r>
            <a:rPr kumimoji="1" lang="en-US" sz="20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rcn</a:t>
          </a:r>
          <a:r>
            <a:rPr kumimoji="1"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, </a:t>
          </a:r>
          <a:r>
            <a:rPr kumimoji="1" lang="en-US" sz="20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drt</a:t>
          </a:r>
          <a:endParaRPr lang="ko-KR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gm:t>
    </dgm:pt>
    <dgm:pt modelId="{D88A9484-5940-314D-A21B-1476A40C059A}" type="parTrans" cxnId="{51AE70FC-8FF1-6443-B4D1-C8500CBB6B13}">
      <dgm:prSet/>
      <dgm:spPr/>
      <dgm:t>
        <a:bodyPr/>
        <a:lstStyle/>
        <a:p>
          <a:pPr latinLnBrk="1"/>
          <a:endParaRPr lang="ko-KR" altLang="en-US"/>
        </a:p>
      </dgm:t>
    </dgm:pt>
    <dgm:pt modelId="{80905136-D9D1-E342-8AF0-13F23EBD18F7}" type="sibTrans" cxnId="{51AE70FC-8FF1-6443-B4D1-C8500CBB6B13}">
      <dgm:prSet/>
      <dgm:spPr/>
      <dgm:t>
        <a:bodyPr/>
        <a:lstStyle/>
        <a:p>
          <a:pPr latinLnBrk="1"/>
          <a:endParaRPr lang="ko-KR" altLang="en-US"/>
        </a:p>
      </dgm:t>
    </dgm:pt>
    <dgm:pt modelId="{72BE68B9-73C6-BE47-8EA0-C7141F0F36A4}">
      <dgm:prSet custT="1"/>
      <dgm:spPr>
        <a:xfrm>
          <a:off x="8535475" y="0"/>
          <a:ext cx="770298" cy="174053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latinLnBrk="1">
            <a:buNone/>
          </a:pPr>
          <a:r>
            <a:rPr kumimoji="1"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…</a:t>
          </a:r>
          <a:endParaRPr lang="ko-KR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gm:t>
    </dgm:pt>
    <dgm:pt modelId="{CF29819C-E334-6548-8434-769E591AF4AE}" type="parTrans" cxnId="{27273783-D38B-6E42-AD4E-F6B31A1B9FA4}">
      <dgm:prSet/>
      <dgm:spPr/>
      <dgm:t>
        <a:bodyPr/>
        <a:lstStyle/>
        <a:p>
          <a:pPr latinLnBrk="1"/>
          <a:endParaRPr lang="ko-KR" altLang="en-US"/>
        </a:p>
      </dgm:t>
    </dgm:pt>
    <dgm:pt modelId="{EE921A18-F9E5-3948-A9E1-31A0AE6F6BAF}" type="sibTrans" cxnId="{27273783-D38B-6E42-AD4E-F6B31A1B9FA4}">
      <dgm:prSet/>
      <dgm:spPr/>
      <dgm:t>
        <a:bodyPr/>
        <a:lstStyle/>
        <a:p>
          <a:pPr latinLnBrk="1"/>
          <a:endParaRPr lang="ko-KR" altLang="en-US"/>
        </a:p>
      </dgm:t>
    </dgm:pt>
    <dgm:pt modelId="{A83B8578-CE67-D54D-9F0B-EDED00DCE5BE}" type="pres">
      <dgm:prSet presAssocID="{785C2A9D-6007-8A44-86A2-2B52C65242ED}" presName="Name0" presStyleCnt="0">
        <dgm:presLayoutVars>
          <dgm:dir/>
          <dgm:resizeHandles val="exact"/>
        </dgm:presLayoutVars>
      </dgm:prSet>
      <dgm:spPr/>
    </dgm:pt>
    <dgm:pt modelId="{0C699589-2896-A940-A36C-B296F7129966}" type="pres">
      <dgm:prSet presAssocID="{785C2A9D-6007-8A44-86A2-2B52C65242ED}" presName="arrow" presStyleLbl="bgShp" presStyleIdx="0" presStyleCnt="1"/>
      <dgm:spPr>
        <a:xfrm>
          <a:off x="0" y="1305401"/>
          <a:ext cx="10341333" cy="1740535"/>
        </a:xfrm>
        <a:prstGeom prst="notchedRightArrow">
          <a:avLst/>
        </a:prstGeom>
        <a:solidFill>
          <a:srgbClr val="156082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B34B201-5900-5346-822C-69978CC12183}" type="pres">
      <dgm:prSet presAssocID="{785C2A9D-6007-8A44-86A2-2B52C65242ED}" presName="points" presStyleCnt="0"/>
      <dgm:spPr/>
    </dgm:pt>
    <dgm:pt modelId="{85F8C210-6543-F24D-A8EA-7C1411F1F95B}" type="pres">
      <dgm:prSet presAssocID="{EB6381E8-4552-2949-B9C9-C7C3C77DB034}" presName="compositeA" presStyleCnt="0"/>
      <dgm:spPr/>
    </dgm:pt>
    <dgm:pt modelId="{7062EBAE-4CF3-D747-AAF6-E74D40CCB0A1}" type="pres">
      <dgm:prSet presAssocID="{EB6381E8-4552-2949-B9C9-C7C3C77DB034}" presName="textA" presStyleLbl="revTx" presStyleIdx="0" presStyleCnt="7" custScaleX="171682">
        <dgm:presLayoutVars>
          <dgm:bulletEnabled val="1"/>
        </dgm:presLayoutVars>
      </dgm:prSet>
      <dgm:spPr/>
    </dgm:pt>
    <dgm:pt modelId="{40D462CB-5BA6-5346-A7B9-66ADB6860251}" type="pres">
      <dgm:prSet presAssocID="{EB6381E8-4552-2949-B9C9-C7C3C77DB034}" presName="circleA" presStyleLbl="node1" presStyleIdx="0" presStyleCnt="7"/>
      <dgm:spPr>
        <a:xfrm>
          <a:off x="445092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0A829A1-0E4E-3F40-B06A-14388ADA9EFF}" type="pres">
      <dgm:prSet presAssocID="{EB6381E8-4552-2949-B9C9-C7C3C77DB034}" presName="spaceA" presStyleCnt="0"/>
      <dgm:spPr/>
    </dgm:pt>
    <dgm:pt modelId="{90FEF5BB-DF28-C54A-AE78-F673C9367343}" type="pres">
      <dgm:prSet presAssocID="{04495F3C-6410-A440-9D4C-28D11B84779D}" presName="space" presStyleCnt="0"/>
      <dgm:spPr/>
    </dgm:pt>
    <dgm:pt modelId="{A080275C-5824-3D40-8AA4-783F55E678D1}" type="pres">
      <dgm:prSet presAssocID="{33894574-A3D6-D848-B798-406F7EAA79D2}" presName="compositeB" presStyleCnt="0"/>
      <dgm:spPr/>
    </dgm:pt>
    <dgm:pt modelId="{B2A15273-D9D0-F947-AB67-C11A078FE09B}" type="pres">
      <dgm:prSet presAssocID="{33894574-A3D6-D848-B798-406F7EAA79D2}" presName="textB" presStyleLbl="revTx" presStyleIdx="1" presStyleCnt="7" custScaleX="223533">
        <dgm:presLayoutVars>
          <dgm:bulletEnabled val="1"/>
        </dgm:presLayoutVars>
      </dgm:prSet>
      <dgm:spPr/>
    </dgm:pt>
    <dgm:pt modelId="{6D93E5E7-034F-F844-819C-A9658DF80AE5}" type="pres">
      <dgm:prSet presAssocID="{33894574-A3D6-D848-B798-406F7EAA79D2}" presName="circleB" presStyleLbl="node1" presStyleIdx="1" presStyleCnt="7"/>
      <dgm:spPr>
        <a:xfrm>
          <a:off x="2005773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DB9B90E-75B3-2F4A-A6C2-4CA9EB3F981F}" type="pres">
      <dgm:prSet presAssocID="{33894574-A3D6-D848-B798-406F7EAA79D2}" presName="spaceB" presStyleCnt="0"/>
      <dgm:spPr/>
    </dgm:pt>
    <dgm:pt modelId="{C2870E05-AE15-6F4D-B8F4-6BA7E2BBDF54}" type="pres">
      <dgm:prSet presAssocID="{FD2FACD0-C270-9E4B-85D2-ED8024EBD96E}" presName="space" presStyleCnt="0"/>
      <dgm:spPr/>
    </dgm:pt>
    <dgm:pt modelId="{8C1A5A40-156C-2C4B-8FFA-A668B74D2FCB}" type="pres">
      <dgm:prSet presAssocID="{FA7CE2E5-B485-1943-9C76-0F17FFFD0B1F}" presName="compositeA" presStyleCnt="0"/>
      <dgm:spPr/>
    </dgm:pt>
    <dgm:pt modelId="{587F2C84-6025-F344-8807-4CCB522F34FE}" type="pres">
      <dgm:prSet presAssocID="{FA7CE2E5-B485-1943-9C76-0F17FFFD0B1F}" presName="textA" presStyleLbl="revTx" presStyleIdx="2" presStyleCnt="7" custScaleX="132924">
        <dgm:presLayoutVars>
          <dgm:bulletEnabled val="1"/>
        </dgm:presLayoutVars>
      </dgm:prSet>
      <dgm:spPr/>
    </dgm:pt>
    <dgm:pt modelId="{F97E71DA-420A-5542-878B-0F18C71A660F}" type="pres">
      <dgm:prSet presAssocID="{FA7CE2E5-B485-1943-9C76-0F17FFFD0B1F}" presName="circleA" presStyleLbl="node1" presStyleIdx="2" presStyleCnt="7"/>
      <dgm:spPr>
        <a:xfrm>
          <a:off x="3417179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A7A7586-D6A8-FB47-AE55-43F5BE7A851A}" type="pres">
      <dgm:prSet presAssocID="{FA7CE2E5-B485-1943-9C76-0F17FFFD0B1F}" presName="spaceA" presStyleCnt="0"/>
      <dgm:spPr/>
    </dgm:pt>
    <dgm:pt modelId="{CC1C8815-7434-2843-B72F-1DF3EB670960}" type="pres">
      <dgm:prSet presAssocID="{6BD8251C-8108-D547-84C8-1C6B9A84A5CF}" presName="space" presStyleCnt="0"/>
      <dgm:spPr/>
    </dgm:pt>
    <dgm:pt modelId="{A4E931FD-8B0C-1046-952C-D1C9C7861998}" type="pres">
      <dgm:prSet presAssocID="{2E5D1BE7-C6C8-384B-83D6-FF0FE912A7B5}" presName="compositeB" presStyleCnt="0"/>
      <dgm:spPr/>
    </dgm:pt>
    <dgm:pt modelId="{2887EF7B-E1B3-A249-BDFF-B8086B6E7E87}" type="pres">
      <dgm:prSet presAssocID="{2E5D1BE7-C6C8-384B-83D6-FF0FE912A7B5}" presName="textB" presStyleLbl="revTx" presStyleIdx="3" presStyleCnt="7" custScaleX="196181">
        <dgm:presLayoutVars>
          <dgm:bulletEnabled val="1"/>
        </dgm:presLayoutVars>
      </dgm:prSet>
      <dgm:spPr/>
    </dgm:pt>
    <dgm:pt modelId="{B016DFE4-58F9-FD49-9B61-01CD94DC3EC0}" type="pres">
      <dgm:prSet presAssocID="{2E5D1BE7-C6C8-384B-83D6-FF0FE912A7B5}" presName="circleB" presStyleLbl="node1" presStyleIdx="3" presStyleCnt="7"/>
      <dgm:spPr>
        <a:xfrm>
          <a:off x="4723239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8A2EECF-36FA-A843-AFFA-034739571831}" type="pres">
      <dgm:prSet presAssocID="{2E5D1BE7-C6C8-384B-83D6-FF0FE912A7B5}" presName="spaceB" presStyleCnt="0"/>
      <dgm:spPr/>
    </dgm:pt>
    <dgm:pt modelId="{BC4DAA2E-99C8-5344-AF0C-2BB985A5F644}" type="pres">
      <dgm:prSet presAssocID="{E8AA77A9-5A8E-FE4B-871B-D1EFE05C2480}" presName="space" presStyleCnt="0"/>
      <dgm:spPr/>
    </dgm:pt>
    <dgm:pt modelId="{A2D5D188-12D5-1544-937C-79967939EC81}" type="pres">
      <dgm:prSet presAssocID="{76D99DAB-956D-F146-B742-29CCAC85E3F6}" presName="compositeA" presStyleCnt="0"/>
      <dgm:spPr/>
    </dgm:pt>
    <dgm:pt modelId="{13139A76-C9EC-B74E-8D8D-DC1F5699621C}" type="pres">
      <dgm:prSet presAssocID="{76D99DAB-956D-F146-B742-29CCAC85E3F6}" presName="textA" presStyleLbl="revTx" presStyleIdx="4" presStyleCnt="7" custScaleX="196652">
        <dgm:presLayoutVars>
          <dgm:bulletEnabled val="1"/>
        </dgm:presLayoutVars>
      </dgm:prSet>
      <dgm:spPr/>
    </dgm:pt>
    <dgm:pt modelId="{F87FD7E9-CC14-9140-A683-1B2F236C132D}" type="pres">
      <dgm:prSet presAssocID="{76D99DAB-956D-F146-B742-29CCAC85E3F6}" presName="circleA" presStyleLbl="node1" presStyleIdx="4" presStyleCnt="7"/>
      <dgm:spPr>
        <a:xfrm>
          <a:off x="6274746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CC2E2BD-E944-254A-90C0-BB61CC6A249B}" type="pres">
      <dgm:prSet presAssocID="{76D99DAB-956D-F146-B742-29CCAC85E3F6}" presName="spaceA" presStyleCnt="0"/>
      <dgm:spPr/>
    </dgm:pt>
    <dgm:pt modelId="{6CBC073A-087C-2448-B62C-F493CC7C390A}" type="pres">
      <dgm:prSet presAssocID="{CF4FBA1B-AD89-6744-A539-716515B43A5A}" presName="space" presStyleCnt="0"/>
      <dgm:spPr/>
    </dgm:pt>
    <dgm:pt modelId="{DF969F7D-A694-F343-91F1-157D2C5ECEBC}" type="pres">
      <dgm:prSet presAssocID="{811A76BB-B98E-1A4B-965C-F79A3BD1DE32}" presName="compositeB" presStyleCnt="0"/>
      <dgm:spPr/>
    </dgm:pt>
    <dgm:pt modelId="{D530C136-1878-7540-8BB6-E508B35E79FF}" type="pres">
      <dgm:prSet presAssocID="{811A76BB-B98E-1A4B-965C-F79A3BD1DE32}" presName="textB" presStyleLbl="revTx" presStyleIdx="5" presStyleCnt="7" custScaleX="156917">
        <dgm:presLayoutVars>
          <dgm:bulletEnabled val="1"/>
        </dgm:presLayoutVars>
      </dgm:prSet>
      <dgm:spPr/>
    </dgm:pt>
    <dgm:pt modelId="{89FDEA5B-05B5-2941-812A-D4B3B522B0D7}" type="pres">
      <dgm:prSet presAssocID="{811A76BB-B98E-1A4B-965C-F79A3BD1DE32}" presName="circleB" presStyleLbl="node1" presStyleIdx="5" presStyleCnt="7"/>
      <dgm:spPr>
        <a:xfrm>
          <a:off x="7675029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4D9353B-E8C4-6849-BBE2-EF4C74AB434B}" type="pres">
      <dgm:prSet presAssocID="{811A76BB-B98E-1A4B-965C-F79A3BD1DE32}" presName="spaceB" presStyleCnt="0"/>
      <dgm:spPr/>
    </dgm:pt>
    <dgm:pt modelId="{468AE2F7-3ABE-714F-BE37-504584D17AD4}" type="pres">
      <dgm:prSet presAssocID="{80905136-D9D1-E342-8AF0-13F23EBD18F7}" presName="space" presStyleCnt="0"/>
      <dgm:spPr/>
    </dgm:pt>
    <dgm:pt modelId="{7C47FBA7-90FF-F04C-A5DA-84D6C8157375}" type="pres">
      <dgm:prSet presAssocID="{72BE68B9-73C6-BE47-8EA0-C7141F0F36A4}" presName="compositeA" presStyleCnt="0"/>
      <dgm:spPr/>
    </dgm:pt>
    <dgm:pt modelId="{77EB5524-2202-7841-B500-70B4FC912496}" type="pres">
      <dgm:prSet presAssocID="{72BE68B9-73C6-BE47-8EA0-C7141F0F36A4}" presName="textA" presStyleLbl="revTx" presStyleIdx="6" presStyleCnt="7">
        <dgm:presLayoutVars>
          <dgm:bulletEnabled val="1"/>
        </dgm:presLayoutVars>
      </dgm:prSet>
      <dgm:spPr/>
    </dgm:pt>
    <dgm:pt modelId="{08EAA414-A88F-A341-8940-CA6483037C36}" type="pres">
      <dgm:prSet presAssocID="{72BE68B9-73C6-BE47-8EA0-C7141F0F36A4}" presName="circleA" presStyleLbl="node1" presStyleIdx="6" presStyleCnt="7"/>
      <dgm:spPr>
        <a:xfrm>
          <a:off x="8703057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FDE2D00-97EA-5F40-B70C-271E08D38982}" type="pres">
      <dgm:prSet presAssocID="{72BE68B9-73C6-BE47-8EA0-C7141F0F36A4}" presName="spaceA" presStyleCnt="0"/>
      <dgm:spPr/>
    </dgm:pt>
  </dgm:ptLst>
  <dgm:cxnLst>
    <dgm:cxn modelId="{487FD113-76CD-9248-9C0E-F1262D8621FE}" type="presOf" srcId="{2E5D1BE7-C6C8-384B-83D6-FF0FE912A7B5}" destId="{2887EF7B-E1B3-A249-BDFF-B8086B6E7E87}" srcOrd="0" destOrd="0" presId="urn:microsoft.com/office/officeart/2005/8/layout/hProcess11"/>
    <dgm:cxn modelId="{A8A01815-417D-A444-96B3-CE3A503FFBA5}" type="presOf" srcId="{FA7CE2E5-B485-1943-9C76-0F17FFFD0B1F}" destId="{587F2C84-6025-F344-8807-4CCB522F34FE}" srcOrd="0" destOrd="0" presId="urn:microsoft.com/office/officeart/2005/8/layout/hProcess11"/>
    <dgm:cxn modelId="{EB1AF341-45AD-114F-BB08-9D2BE9CB86F2}" type="presOf" srcId="{EB6381E8-4552-2949-B9C9-C7C3C77DB034}" destId="{7062EBAE-4CF3-D747-AAF6-E74D40CCB0A1}" srcOrd="0" destOrd="0" presId="urn:microsoft.com/office/officeart/2005/8/layout/hProcess11"/>
    <dgm:cxn modelId="{69EC324A-9652-E245-AB28-2DA3E2ED56D8}" srcId="{785C2A9D-6007-8A44-86A2-2B52C65242ED}" destId="{EB6381E8-4552-2949-B9C9-C7C3C77DB034}" srcOrd="0" destOrd="0" parTransId="{50F48EF5-CC80-3C46-8B38-121DC1BC1D32}" sibTransId="{04495F3C-6410-A440-9D4C-28D11B84779D}"/>
    <dgm:cxn modelId="{3585244B-0562-8749-84B7-E6B89EB6C4F7}" type="presOf" srcId="{33894574-A3D6-D848-B798-406F7EAA79D2}" destId="{B2A15273-D9D0-F947-AB67-C11A078FE09B}" srcOrd="0" destOrd="0" presId="urn:microsoft.com/office/officeart/2005/8/layout/hProcess11"/>
    <dgm:cxn modelId="{1566794C-7540-DC4C-A473-4C5327D95468}" type="presOf" srcId="{785C2A9D-6007-8A44-86A2-2B52C65242ED}" destId="{A83B8578-CE67-D54D-9F0B-EDED00DCE5BE}" srcOrd="0" destOrd="0" presId="urn:microsoft.com/office/officeart/2005/8/layout/hProcess11"/>
    <dgm:cxn modelId="{BD080757-4E75-C649-BB2C-E6A24F10DA44}" type="presOf" srcId="{76D99DAB-956D-F146-B742-29CCAC85E3F6}" destId="{13139A76-C9EC-B74E-8D8D-DC1F5699621C}" srcOrd="0" destOrd="0" presId="urn:microsoft.com/office/officeart/2005/8/layout/hProcess11"/>
    <dgm:cxn modelId="{5F838F7C-6300-3D4D-8367-499D70C1650F}" type="presOf" srcId="{811A76BB-B98E-1A4B-965C-F79A3BD1DE32}" destId="{D530C136-1878-7540-8BB6-E508B35E79FF}" srcOrd="0" destOrd="0" presId="urn:microsoft.com/office/officeart/2005/8/layout/hProcess11"/>
    <dgm:cxn modelId="{27273783-D38B-6E42-AD4E-F6B31A1B9FA4}" srcId="{785C2A9D-6007-8A44-86A2-2B52C65242ED}" destId="{72BE68B9-73C6-BE47-8EA0-C7141F0F36A4}" srcOrd="6" destOrd="0" parTransId="{CF29819C-E334-6548-8434-769E591AF4AE}" sibTransId="{EE921A18-F9E5-3948-A9E1-31A0AE6F6BAF}"/>
    <dgm:cxn modelId="{A02E43A3-D50F-1F46-9C0D-13C5D9F6976E}" srcId="{785C2A9D-6007-8A44-86A2-2B52C65242ED}" destId="{33894574-A3D6-D848-B798-406F7EAA79D2}" srcOrd="1" destOrd="0" parTransId="{C8DE9832-E1EB-F945-9E56-D7748A4F91CE}" sibTransId="{FD2FACD0-C270-9E4B-85D2-ED8024EBD96E}"/>
    <dgm:cxn modelId="{C03E4BBB-B301-744C-AF9C-5739EB185908}" srcId="{785C2A9D-6007-8A44-86A2-2B52C65242ED}" destId="{2E5D1BE7-C6C8-384B-83D6-FF0FE912A7B5}" srcOrd="3" destOrd="0" parTransId="{FA21FE47-2C02-B549-95B5-DC01DD3F0AA7}" sibTransId="{E8AA77A9-5A8E-FE4B-871B-D1EFE05C2480}"/>
    <dgm:cxn modelId="{434A35D8-DD48-9F42-B5AF-2F1D8648617F}" srcId="{785C2A9D-6007-8A44-86A2-2B52C65242ED}" destId="{76D99DAB-956D-F146-B742-29CCAC85E3F6}" srcOrd="4" destOrd="0" parTransId="{BA95FA91-1675-574B-A74A-265708507533}" sibTransId="{CF4FBA1B-AD89-6744-A539-716515B43A5A}"/>
    <dgm:cxn modelId="{C9742DED-5068-974E-B281-0DCB7995083D}" type="presOf" srcId="{72BE68B9-73C6-BE47-8EA0-C7141F0F36A4}" destId="{77EB5524-2202-7841-B500-70B4FC912496}" srcOrd="0" destOrd="0" presId="urn:microsoft.com/office/officeart/2005/8/layout/hProcess11"/>
    <dgm:cxn modelId="{D99E91F1-6682-AB40-B72E-DB6B259943A7}" srcId="{785C2A9D-6007-8A44-86A2-2B52C65242ED}" destId="{FA7CE2E5-B485-1943-9C76-0F17FFFD0B1F}" srcOrd="2" destOrd="0" parTransId="{8B6C2252-2809-EC47-A691-41E9A18850E3}" sibTransId="{6BD8251C-8108-D547-84C8-1C6B9A84A5CF}"/>
    <dgm:cxn modelId="{51AE70FC-8FF1-6443-B4D1-C8500CBB6B13}" srcId="{785C2A9D-6007-8A44-86A2-2B52C65242ED}" destId="{811A76BB-B98E-1A4B-965C-F79A3BD1DE32}" srcOrd="5" destOrd="0" parTransId="{D88A9484-5940-314D-A21B-1476A40C059A}" sibTransId="{80905136-D9D1-E342-8AF0-13F23EBD18F7}"/>
    <dgm:cxn modelId="{E9BFAD71-1C75-AC4A-B6FB-176BDDA5D0D9}" type="presParOf" srcId="{A83B8578-CE67-D54D-9F0B-EDED00DCE5BE}" destId="{0C699589-2896-A940-A36C-B296F7129966}" srcOrd="0" destOrd="0" presId="urn:microsoft.com/office/officeart/2005/8/layout/hProcess11"/>
    <dgm:cxn modelId="{17877AFD-DB1C-2942-9A73-AF3BADE4979E}" type="presParOf" srcId="{A83B8578-CE67-D54D-9F0B-EDED00DCE5BE}" destId="{0B34B201-5900-5346-822C-69978CC12183}" srcOrd="1" destOrd="0" presId="urn:microsoft.com/office/officeart/2005/8/layout/hProcess11"/>
    <dgm:cxn modelId="{E5434DC6-6A3F-FD4A-90B8-A15F86B5D526}" type="presParOf" srcId="{0B34B201-5900-5346-822C-69978CC12183}" destId="{85F8C210-6543-F24D-A8EA-7C1411F1F95B}" srcOrd="0" destOrd="0" presId="urn:microsoft.com/office/officeart/2005/8/layout/hProcess11"/>
    <dgm:cxn modelId="{7232E1F4-F891-1E49-B9D2-8EFDF24A9182}" type="presParOf" srcId="{85F8C210-6543-F24D-A8EA-7C1411F1F95B}" destId="{7062EBAE-4CF3-D747-AAF6-E74D40CCB0A1}" srcOrd="0" destOrd="0" presId="urn:microsoft.com/office/officeart/2005/8/layout/hProcess11"/>
    <dgm:cxn modelId="{F425BA92-4FA3-ED46-87C4-4431045BEDD4}" type="presParOf" srcId="{85F8C210-6543-F24D-A8EA-7C1411F1F95B}" destId="{40D462CB-5BA6-5346-A7B9-66ADB6860251}" srcOrd="1" destOrd="0" presId="urn:microsoft.com/office/officeart/2005/8/layout/hProcess11"/>
    <dgm:cxn modelId="{8C40DDCD-27C4-9D45-B363-75C02D5DD59B}" type="presParOf" srcId="{85F8C210-6543-F24D-A8EA-7C1411F1F95B}" destId="{00A829A1-0E4E-3F40-B06A-14388ADA9EFF}" srcOrd="2" destOrd="0" presId="urn:microsoft.com/office/officeart/2005/8/layout/hProcess11"/>
    <dgm:cxn modelId="{CEBB3BA2-2FF9-9546-BAAF-606226D11F52}" type="presParOf" srcId="{0B34B201-5900-5346-822C-69978CC12183}" destId="{90FEF5BB-DF28-C54A-AE78-F673C9367343}" srcOrd="1" destOrd="0" presId="urn:microsoft.com/office/officeart/2005/8/layout/hProcess11"/>
    <dgm:cxn modelId="{E35BE4DF-C233-0446-8036-BFAA2FD4638F}" type="presParOf" srcId="{0B34B201-5900-5346-822C-69978CC12183}" destId="{A080275C-5824-3D40-8AA4-783F55E678D1}" srcOrd="2" destOrd="0" presId="urn:microsoft.com/office/officeart/2005/8/layout/hProcess11"/>
    <dgm:cxn modelId="{910DFE39-12C6-A648-A23F-0C9719CD095D}" type="presParOf" srcId="{A080275C-5824-3D40-8AA4-783F55E678D1}" destId="{B2A15273-D9D0-F947-AB67-C11A078FE09B}" srcOrd="0" destOrd="0" presId="urn:microsoft.com/office/officeart/2005/8/layout/hProcess11"/>
    <dgm:cxn modelId="{D3443DEC-47BE-E548-B517-BF7DDCA2EB8B}" type="presParOf" srcId="{A080275C-5824-3D40-8AA4-783F55E678D1}" destId="{6D93E5E7-034F-F844-819C-A9658DF80AE5}" srcOrd="1" destOrd="0" presId="urn:microsoft.com/office/officeart/2005/8/layout/hProcess11"/>
    <dgm:cxn modelId="{680DC606-B4E3-324E-9A07-DEEB9D6B21BE}" type="presParOf" srcId="{A080275C-5824-3D40-8AA4-783F55E678D1}" destId="{ADB9B90E-75B3-2F4A-A6C2-4CA9EB3F981F}" srcOrd="2" destOrd="0" presId="urn:microsoft.com/office/officeart/2005/8/layout/hProcess11"/>
    <dgm:cxn modelId="{46946957-0912-834F-A159-AEB485033027}" type="presParOf" srcId="{0B34B201-5900-5346-822C-69978CC12183}" destId="{C2870E05-AE15-6F4D-B8F4-6BA7E2BBDF54}" srcOrd="3" destOrd="0" presId="urn:microsoft.com/office/officeart/2005/8/layout/hProcess11"/>
    <dgm:cxn modelId="{37C6A39F-A735-AF48-8FEC-9663C4D7D4AE}" type="presParOf" srcId="{0B34B201-5900-5346-822C-69978CC12183}" destId="{8C1A5A40-156C-2C4B-8FFA-A668B74D2FCB}" srcOrd="4" destOrd="0" presId="urn:microsoft.com/office/officeart/2005/8/layout/hProcess11"/>
    <dgm:cxn modelId="{60E14E41-A75C-C545-96FA-6A9A95975174}" type="presParOf" srcId="{8C1A5A40-156C-2C4B-8FFA-A668B74D2FCB}" destId="{587F2C84-6025-F344-8807-4CCB522F34FE}" srcOrd="0" destOrd="0" presId="urn:microsoft.com/office/officeart/2005/8/layout/hProcess11"/>
    <dgm:cxn modelId="{A7797D7D-42BD-F143-880F-291DB16E9043}" type="presParOf" srcId="{8C1A5A40-156C-2C4B-8FFA-A668B74D2FCB}" destId="{F97E71DA-420A-5542-878B-0F18C71A660F}" srcOrd="1" destOrd="0" presId="urn:microsoft.com/office/officeart/2005/8/layout/hProcess11"/>
    <dgm:cxn modelId="{9E6093A9-3092-134E-A267-6BC66697D14F}" type="presParOf" srcId="{8C1A5A40-156C-2C4B-8FFA-A668B74D2FCB}" destId="{0A7A7586-D6A8-FB47-AE55-43F5BE7A851A}" srcOrd="2" destOrd="0" presId="urn:microsoft.com/office/officeart/2005/8/layout/hProcess11"/>
    <dgm:cxn modelId="{176C1951-3745-BF4A-A8A9-E3FD76CC8614}" type="presParOf" srcId="{0B34B201-5900-5346-822C-69978CC12183}" destId="{CC1C8815-7434-2843-B72F-1DF3EB670960}" srcOrd="5" destOrd="0" presId="urn:microsoft.com/office/officeart/2005/8/layout/hProcess11"/>
    <dgm:cxn modelId="{778E09F8-30AC-D341-B861-8B5FC686DDB5}" type="presParOf" srcId="{0B34B201-5900-5346-822C-69978CC12183}" destId="{A4E931FD-8B0C-1046-952C-D1C9C7861998}" srcOrd="6" destOrd="0" presId="urn:microsoft.com/office/officeart/2005/8/layout/hProcess11"/>
    <dgm:cxn modelId="{CD9A3AF7-FABD-4A45-993B-84DAF72D9175}" type="presParOf" srcId="{A4E931FD-8B0C-1046-952C-D1C9C7861998}" destId="{2887EF7B-E1B3-A249-BDFF-B8086B6E7E87}" srcOrd="0" destOrd="0" presId="urn:microsoft.com/office/officeart/2005/8/layout/hProcess11"/>
    <dgm:cxn modelId="{A78A7929-375A-FF41-B0A1-D3D5EAB6E555}" type="presParOf" srcId="{A4E931FD-8B0C-1046-952C-D1C9C7861998}" destId="{B016DFE4-58F9-FD49-9B61-01CD94DC3EC0}" srcOrd="1" destOrd="0" presId="urn:microsoft.com/office/officeart/2005/8/layout/hProcess11"/>
    <dgm:cxn modelId="{C28EDDF9-4604-5C4A-860A-019F0272328C}" type="presParOf" srcId="{A4E931FD-8B0C-1046-952C-D1C9C7861998}" destId="{F8A2EECF-36FA-A843-AFFA-034739571831}" srcOrd="2" destOrd="0" presId="urn:microsoft.com/office/officeart/2005/8/layout/hProcess11"/>
    <dgm:cxn modelId="{5FC8FAFE-1031-C54F-B153-82EAB96DFF30}" type="presParOf" srcId="{0B34B201-5900-5346-822C-69978CC12183}" destId="{BC4DAA2E-99C8-5344-AF0C-2BB985A5F644}" srcOrd="7" destOrd="0" presId="urn:microsoft.com/office/officeart/2005/8/layout/hProcess11"/>
    <dgm:cxn modelId="{BD3DEBE7-0943-2448-892B-2E0C7B826E96}" type="presParOf" srcId="{0B34B201-5900-5346-822C-69978CC12183}" destId="{A2D5D188-12D5-1544-937C-79967939EC81}" srcOrd="8" destOrd="0" presId="urn:microsoft.com/office/officeart/2005/8/layout/hProcess11"/>
    <dgm:cxn modelId="{ABA25670-F56F-0147-8155-0426BAF586BA}" type="presParOf" srcId="{A2D5D188-12D5-1544-937C-79967939EC81}" destId="{13139A76-C9EC-B74E-8D8D-DC1F5699621C}" srcOrd="0" destOrd="0" presId="urn:microsoft.com/office/officeart/2005/8/layout/hProcess11"/>
    <dgm:cxn modelId="{E6B985F7-8531-2244-BE39-0A72516A2C59}" type="presParOf" srcId="{A2D5D188-12D5-1544-937C-79967939EC81}" destId="{F87FD7E9-CC14-9140-A683-1B2F236C132D}" srcOrd="1" destOrd="0" presId="urn:microsoft.com/office/officeart/2005/8/layout/hProcess11"/>
    <dgm:cxn modelId="{26FE2C02-1FE9-2747-A56C-E7058B64E5DF}" type="presParOf" srcId="{A2D5D188-12D5-1544-937C-79967939EC81}" destId="{4CC2E2BD-E944-254A-90C0-BB61CC6A249B}" srcOrd="2" destOrd="0" presId="urn:microsoft.com/office/officeart/2005/8/layout/hProcess11"/>
    <dgm:cxn modelId="{95865F63-306D-B54D-92B1-91B4CA63165F}" type="presParOf" srcId="{0B34B201-5900-5346-822C-69978CC12183}" destId="{6CBC073A-087C-2448-B62C-F493CC7C390A}" srcOrd="9" destOrd="0" presId="urn:microsoft.com/office/officeart/2005/8/layout/hProcess11"/>
    <dgm:cxn modelId="{46E748A1-EEC1-B846-8BBE-7E1038A927B7}" type="presParOf" srcId="{0B34B201-5900-5346-822C-69978CC12183}" destId="{DF969F7D-A694-F343-91F1-157D2C5ECEBC}" srcOrd="10" destOrd="0" presId="urn:microsoft.com/office/officeart/2005/8/layout/hProcess11"/>
    <dgm:cxn modelId="{DE185B22-8312-C34C-91CD-BE89956B1F2F}" type="presParOf" srcId="{DF969F7D-A694-F343-91F1-157D2C5ECEBC}" destId="{D530C136-1878-7540-8BB6-E508B35E79FF}" srcOrd="0" destOrd="0" presId="urn:microsoft.com/office/officeart/2005/8/layout/hProcess11"/>
    <dgm:cxn modelId="{5A049321-B042-CE45-9659-10B6B4520C3D}" type="presParOf" srcId="{DF969F7D-A694-F343-91F1-157D2C5ECEBC}" destId="{89FDEA5B-05B5-2941-812A-D4B3B522B0D7}" srcOrd="1" destOrd="0" presId="urn:microsoft.com/office/officeart/2005/8/layout/hProcess11"/>
    <dgm:cxn modelId="{B0D925DB-89DE-1743-A308-C329EBE892DD}" type="presParOf" srcId="{DF969F7D-A694-F343-91F1-157D2C5ECEBC}" destId="{C4D9353B-E8C4-6849-BBE2-EF4C74AB434B}" srcOrd="2" destOrd="0" presId="urn:microsoft.com/office/officeart/2005/8/layout/hProcess11"/>
    <dgm:cxn modelId="{9F9B0564-CE73-C447-B57A-77EAB33F6C89}" type="presParOf" srcId="{0B34B201-5900-5346-822C-69978CC12183}" destId="{468AE2F7-3ABE-714F-BE37-504584D17AD4}" srcOrd="11" destOrd="0" presId="urn:microsoft.com/office/officeart/2005/8/layout/hProcess11"/>
    <dgm:cxn modelId="{C6E2BC88-F91D-1C4E-A9F5-37A580FDA576}" type="presParOf" srcId="{0B34B201-5900-5346-822C-69978CC12183}" destId="{7C47FBA7-90FF-F04C-A5DA-84D6C8157375}" srcOrd="12" destOrd="0" presId="urn:microsoft.com/office/officeart/2005/8/layout/hProcess11"/>
    <dgm:cxn modelId="{4C855E9E-7EBD-374B-B9B4-A989ECFAB15C}" type="presParOf" srcId="{7C47FBA7-90FF-F04C-A5DA-84D6C8157375}" destId="{77EB5524-2202-7841-B500-70B4FC912496}" srcOrd="0" destOrd="0" presId="urn:microsoft.com/office/officeart/2005/8/layout/hProcess11"/>
    <dgm:cxn modelId="{765A7C8D-8C1D-334F-8E28-2A28893D09F6}" type="presParOf" srcId="{7C47FBA7-90FF-F04C-A5DA-84D6C8157375}" destId="{08EAA414-A88F-A341-8940-CA6483037C36}" srcOrd="1" destOrd="0" presId="urn:microsoft.com/office/officeart/2005/8/layout/hProcess11"/>
    <dgm:cxn modelId="{7C6A5161-65BD-BB44-9CA7-4FA72C9D628C}" type="presParOf" srcId="{7C47FBA7-90FF-F04C-A5DA-84D6C8157375}" destId="{0FDE2D00-97EA-5F40-B70C-271E08D3898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99589-2896-A940-A36C-B296F7129966}">
      <dsp:nvSpPr>
        <dsp:cNvPr id="0" name=""/>
        <dsp:cNvSpPr/>
      </dsp:nvSpPr>
      <dsp:spPr>
        <a:xfrm>
          <a:off x="0" y="1305401"/>
          <a:ext cx="10341333" cy="1740535"/>
        </a:xfrm>
        <a:prstGeom prst="notchedRightArrow">
          <a:avLst/>
        </a:prstGeom>
        <a:solidFill>
          <a:srgbClr val="156082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2EBAE-4CF3-D747-AAF6-E74D40CCB0A1}">
      <dsp:nvSpPr>
        <dsp:cNvPr id="0" name=""/>
        <dsp:cNvSpPr/>
      </dsp:nvSpPr>
      <dsp:spPr>
        <a:xfrm>
          <a:off x="1427" y="0"/>
          <a:ext cx="1322463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AE, CNT, CIN</a:t>
          </a:r>
          <a:endParaRPr lang="ko-KR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sp:txBody>
      <dsp:txXfrm>
        <a:off x="1427" y="0"/>
        <a:ext cx="1322463" cy="1740535"/>
      </dsp:txXfrm>
    </dsp:sp>
    <dsp:sp modelId="{40D462CB-5BA6-5346-A7B9-66ADB6860251}">
      <dsp:nvSpPr>
        <dsp:cNvPr id="0" name=""/>
        <dsp:cNvSpPr/>
      </dsp:nvSpPr>
      <dsp:spPr>
        <a:xfrm>
          <a:off x="445092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A15273-D9D0-F947-AB67-C11A078FE09B}">
      <dsp:nvSpPr>
        <dsp:cNvPr id="0" name=""/>
        <dsp:cNvSpPr/>
      </dsp:nvSpPr>
      <dsp:spPr>
        <a:xfrm>
          <a:off x="1362405" y="2610802"/>
          <a:ext cx="1721870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ACP, GRP, SUB</a:t>
          </a:r>
          <a:endParaRPr lang="ko-KR" altLang="en-US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sp:txBody>
      <dsp:txXfrm>
        <a:off x="1362405" y="2610802"/>
        <a:ext cx="1721870" cy="1740535"/>
      </dsp:txXfrm>
    </dsp:sp>
    <dsp:sp modelId="{6D93E5E7-034F-F844-819C-A9658DF80AE5}">
      <dsp:nvSpPr>
        <dsp:cNvPr id="0" name=""/>
        <dsp:cNvSpPr/>
      </dsp:nvSpPr>
      <dsp:spPr>
        <a:xfrm>
          <a:off x="2005773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F2C84-6025-F344-8807-4CCB522F34FE}">
      <dsp:nvSpPr>
        <dsp:cNvPr id="0" name=""/>
        <dsp:cNvSpPr/>
      </dsp:nvSpPr>
      <dsp:spPr>
        <a:xfrm>
          <a:off x="3122790" y="0"/>
          <a:ext cx="1023911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Discovery</a:t>
          </a:r>
          <a:endParaRPr lang="ko-KR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sp:txBody>
      <dsp:txXfrm>
        <a:off x="3122790" y="0"/>
        <a:ext cx="1023911" cy="1740535"/>
      </dsp:txXfrm>
    </dsp:sp>
    <dsp:sp modelId="{F97E71DA-420A-5542-878B-0F18C71A660F}">
      <dsp:nvSpPr>
        <dsp:cNvPr id="0" name=""/>
        <dsp:cNvSpPr/>
      </dsp:nvSpPr>
      <dsp:spPr>
        <a:xfrm>
          <a:off x="3417179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87EF7B-E1B3-A249-BDFF-B8086B6E7E87}">
      <dsp:nvSpPr>
        <dsp:cNvPr id="0" name=""/>
        <dsp:cNvSpPr/>
      </dsp:nvSpPr>
      <dsp:spPr>
        <a:xfrm>
          <a:off x="4185216" y="2610802"/>
          <a:ext cx="1511178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remoteCSE</a:t>
          </a:r>
          <a:r>
            <a:rPr kumimoji="1" lang="en-U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 </a:t>
          </a:r>
        </a:p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register</a:t>
          </a:r>
          <a:endParaRPr lang="ko-KR" altLang="en-US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sp:txBody>
      <dsp:txXfrm>
        <a:off x="4185216" y="2610802"/>
        <a:ext cx="1511178" cy="1740535"/>
      </dsp:txXfrm>
    </dsp:sp>
    <dsp:sp modelId="{B016DFE4-58F9-FD49-9B61-01CD94DC3EC0}">
      <dsp:nvSpPr>
        <dsp:cNvPr id="0" name=""/>
        <dsp:cNvSpPr/>
      </dsp:nvSpPr>
      <dsp:spPr>
        <a:xfrm>
          <a:off x="4723239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39A76-C9EC-B74E-8D8D-DC1F5699621C}">
      <dsp:nvSpPr>
        <dsp:cNvPr id="0" name=""/>
        <dsp:cNvSpPr/>
      </dsp:nvSpPr>
      <dsp:spPr>
        <a:xfrm>
          <a:off x="5734910" y="0"/>
          <a:ext cx="1514806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Announcement</a:t>
          </a:r>
          <a:endParaRPr lang="ko-KR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sp:txBody>
      <dsp:txXfrm>
        <a:off x="5734910" y="0"/>
        <a:ext cx="1514806" cy="1740535"/>
      </dsp:txXfrm>
    </dsp:sp>
    <dsp:sp modelId="{F87FD7E9-CC14-9140-A683-1B2F236C132D}">
      <dsp:nvSpPr>
        <dsp:cNvPr id="0" name=""/>
        <dsp:cNvSpPr/>
      </dsp:nvSpPr>
      <dsp:spPr>
        <a:xfrm>
          <a:off x="6274746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0C136-1878-7540-8BB6-E508B35E79FF}">
      <dsp:nvSpPr>
        <dsp:cNvPr id="0" name=""/>
        <dsp:cNvSpPr/>
      </dsp:nvSpPr>
      <dsp:spPr>
        <a:xfrm>
          <a:off x="7288231" y="2610802"/>
          <a:ext cx="1208728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rcn</a:t>
          </a:r>
          <a:r>
            <a:rPr kumimoji="1"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, </a:t>
          </a:r>
          <a:r>
            <a:rPr kumimoji="1" lang="en-US" sz="20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drt</a:t>
          </a:r>
          <a:endParaRPr lang="ko-KR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sp:txBody>
      <dsp:txXfrm>
        <a:off x="7288231" y="2610802"/>
        <a:ext cx="1208728" cy="1740535"/>
      </dsp:txXfrm>
    </dsp:sp>
    <dsp:sp modelId="{89FDEA5B-05B5-2941-812A-D4B3B522B0D7}">
      <dsp:nvSpPr>
        <dsp:cNvPr id="0" name=""/>
        <dsp:cNvSpPr/>
      </dsp:nvSpPr>
      <dsp:spPr>
        <a:xfrm>
          <a:off x="7675029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B5524-2202-7841-B500-70B4FC912496}">
      <dsp:nvSpPr>
        <dsp:cNvPr id="0" name=""/>
        <dsp:cNvSpPr/>
      </dsp:nvSpPr>
      <dsp:spPr>
        <a:xfrm>
          <a:off x="8535475" y="0"/>
          <a:ext cx="770298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맑은 고딕" panose="02110004020202020204"/>
              <a:ea typeface="+mn-ea"/>
              <a:cs typeface="+mn-cs"/>
            </a:rPr>
            <a:t>…</a:t>
          </a:r>
          <a:endParaRPr lang="ko-KR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맑은 고딕" panose="02110004020202020204"/>
            <a:ea typeface="맑은 고딕" panose="020B0503020000020004" pitchFamily="34" charset="-127"/>
            <a:cs typeface="+mn-cs"/>
          </a:endParaRPr>
        </a:p>
      </dsp:txBody>
      <dsp:txXfrm>
        <a:off x="8535475" y="0"/>
        <a:ext cx="770298" cy="1740535"/>
      </dsp:txXfrm>
    </dsp:sp>
    <dsp:sp modelId="{08EAA414-A88F-A341-8940-CA6483037C36}">
      <dsp:nvSpPr>
        <dsp:cNvPr id="0" name=""/>
        <dsp:cNvSpPr/>
      </dsp:nvSpPr>
      <dsp:spPr>
        <a:xfrm>
          <a:off x="8703057" y="1958102"/>
          <a:ext cx="435133" cy="435133"/>
        </a:xfrm>
        <a:prstGeom prst="ellipse">
          <a:avLst/>
        </a:prstGeom>
        <a:solidFill>
          <a:srgbClr val="E97132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27/02/24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C5F33-9A43-4E24-B6A0-E861521AB4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52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5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16F95-FF80-F83F-4A5D-7BC0CE679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9A51B03-2472-DE8B-D066-4ABFDE811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42573B3-4084-AF25-AFA7-9D90884C6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7A8BDE-F397-F827-F8D4-719D12098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4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F800B-1247-F38D-DAA5-6E3615E21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256E8E-23F4-1891-D069-1C861130A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D8C0A65-B8D5-B23F-4A25-915807018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E5AEE-78B5-1E4B-F684-C62CD99BA8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95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1A108-8DA1-94E1-6F41-F5AD47E46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ACCE0F-226F-07A0-645D-C30CF41D7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EEDF2D-7F80-0D10-C2C4-4FCC2D422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8590FA-9BA6-3F21-B336-213A871CEF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13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E53C4-C690-8B51-CB67-7EF030A51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F687E3C-940A-B3EC-0928-57DACCD3E5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D174F5D-A457-425D-6690-60C694FC4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D60AEC-2C8F-7691-D605-C4D9F98AAB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2/27/24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2/27/24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2/27/24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2/27/24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2/27/24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2021oneM2M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740" r:id="rId3"/>
    <p:sldLayoutId id="2147483650" r:id="rId4"/>
    <p:sldLayoutId id="2147483651" r:id="rId5"/>
    <p:sldLayoutId id="214748365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2022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hyperlink" Target="https://www.onem2m.org/" TargetMode="External"/><Relationship Id="rId3" Type="http://schemas.openxmlformats.org/officeDocument/2006/relationships/hyperlink" Target="https://twitter.com/oneM2M" TargetMode="External"/><Relationship Id="rId7" Type="http://schemas.openxmlformats.org/officeDocument/2006/relationships/image" Target="../media/image5.png"/><Relationship Id="rId12" Type="http://schemas.openxmlformats.org/officeDocument/2006/relationships/hyperlink" Target="https://github.com/oneM2M-Tutorials" TargetMode="External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/Onem2mOrg" TargetMode="External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hyperlink" Target="https://wiki.onem2m.org/index.php?title=Main_Page" TargetMode="External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hyperlink" Target="https://www.linkedin.com/company/onem2m/" TargetMode="External"/><Relationship Id="rId1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onem2m/" TargetMode="External"/><Relationship Id="rId13" Type="http://schemas.openxmlformats.org/officeDocument/2006/relationships/image" Target="../media/image10.svg"/><Relationship Id="rId1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hyperlink" Target="https://www.onem2m.org/" TargetMode="External"/><Relationship Id="rId2" Type="http://schemas.openxmlformats.org/officeDocument/2006/relationships/hyperlink" Target="https://twitter.com/oneM2M" TargetMode="Externa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github.com/oneM2M-Tutorials" TargetMode="External"/><Relationship Id="rId5" Type="http://schemas.openxmlformats.org/officeDocument/2006/relationships/hyperlink" Target="https://www.youtube.com/c/Onem2mOrg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8.svg"/><Relationship Id="rId19" Type="http://schemas.openxmlformats.org/officeDocument/2006/relationships/image" Target="../media/image14.svg"/><Relationship Id="rId4" Type="http://schemas.openxmlformats.org/officeDocument/2006/relationships/image" Target="../media/image4.svg"/><Relationship Id="rId9" Type="http://schemas.openxmlformats.org/officeDocument/2006/relationships/image" Target="../media/image7.png"/><Relationship Id="rId14" Type="http://schemas.openxmlformats.org/officeDocument/2006/relationships/hyperlink" Target="https://wiki.onem2m.org/index.php?title=Main_Pag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Status of </a:t>
            </a:r>
            <a:r>
              <a:rPr lang="en-US" sz="4000" dirty="0" err="1"/>
              <a:t>tinyIoT</a:t>
            </a:r>
            <a:r>
              <a:rPr lang="en-US" sz="4000" dirty="0"/>
              <a:t> Open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524000" y="4823729"/>
            <a:ext cx="9144000" cy="1655762"/>
          </a:xfrm>
        </p:spPr>
        <p:txBody>
          <a:bodyPr/>
          <a:lstStyle/>
          <a:p>
            <a:r>
              <a:rPr lang="en-US" dirty="0" err="1"/>
              <a:t>JooSung</a:t>
            </a:r>
            <a:r>
              <a:rPr lang="en-US" dirty="0"/>
              <a:t> Kim, Hyun Jun Kim, </a:t>
            </a:r>
            <a:r>
              <a:rPr lang="en-US" dirty="0" err="1"/>
              <a:t>Jieun</a:t>
            </a:r>
            <a:r>
              <a:rPr lang="en-US" dirty="0"/>
              <a:t> Lee, </a:t>
            </a:r>
            <a:r>
              <a:rPr lang="en-US" dirty="0" err="1"/>
              <a:t>JaeSeung</a:t>
            </a:r>
            <a:r>
              <a:rPr lang="en-US" dirty="0"/>
              <a:t> Song, TP Vice Chair </a:t>
            </a:r>
          </a:p>
          <a:p>
            <a:r>
              <a:rPr lang="en-US" dirty="0"/>
              <a:t>Sejong University</a:t>
            </a:r>
          </a:p>
          <a:p>
            <a:r>
              <a:rPr lang="en-US" dirty="0"/>
              <a:t>2024-02-22</a:t>
            </a:r>
          </a:p>
        </p:txBody>
      </p:sp>
      <p:pic>
        <p:nvPicPr>
          <p:cNvPr id="5" name="Graphic 2">
            <a:hlinkClick r:id="rId3"/>
            <a:extLst>
              <a:ext uri="{FF2B5EF4-FFF2-40B4-BE49-F238E27FC236}">
                <a16:creationId xmlns:a16="http://schemas.microsoft.com/office/drawing/2014/main" id="{D31E8FD0-0B5D-4C91-AB59-DFFD06869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3545" y="6360805"/>
            <a:ext cx="314632" cy="314632"/>
          </a:xfrm>
          <a:prstGeom prst="rect">
            <a:avLst/>
          </a:prstGeom>
        </p:spPr>
      </p:pic>
      <p:pic>
        <p:nvPicPr>
          <p:cNvPr id="6" name="Graphic 6">
            <a:hlinkClick r:id="rId6"/>
            <a:extLst>
              <a:ext uri="{FF2B5EF4-FFF2-40B4-BE49-F238E27FC236}">
                <a16:creationId xmlns:a16="http://schemas.microsoft.com/office/drawing/2014/main" id="{60407491-2336-44B1-A03C-506501EE0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4712" y="6360448"/>
            <a:ext cx="314632" cy="314632"/>
          </a:xfrm>
          <a:prstGeom prst="rect">
            <a:avLst/>
          </a:prstGeom>
        </p:spPr>
      </p:pic>
      <p:pic>
        <p:nvPicPr>
          <p:cNvPr id="7" name="Graphic 8">
            <a:hlinkClick r:id="rId9"/>
            <a:extLst>
              <a:ext uri="{FF2B5EF4-FFF2-40B4-BE49-F238E27FC236}">
                <a16:creationId xmlns:a16="http://schemas.microsoft.com/office/drawing/2014/main" id="{0C61B551-2C15-4589-9371-4E66CC3910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11938" y="6366067"/>
            <a:ext cx="309013" cy="309013"/>
          </a:xfrm>
          <a:prstGeom prst="rect">
            <a:avLst/>
          </a:prstGeom>
        </p:spPr>
      </p:pic>
      <p:pic>
        <p:nvPicPr>
          <p:cNvPr id="8" name="Graphic 10">
            <a:hlinkClick r:id="rId12"/>
            <a:extLst>
              <a:ext uri="{FF2B5EF4-FFF2-40B4-BE49-F238E27FC236}">
                <a16:creationId xmlns:a16="http://schemas.microsoft.com/office/drawing/2014/main" id="{FC008F05-60FE-4A57-BB93-D1714A32C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43105" y="6360448"/>
            <a:ext cx="314632" cy="314632"/>
          </a:xfrm>
          <a:prstGeom prst="rect">
            <a:avLst/>
          </a:prstGeom>
        </p:spPr>
      </p:pic>
      <p:pic>
        <p:nvPicPr>
          <p:cNvPr id="9" name="Graphic 12">
            <a:hlinkClick r:id="rId15"/>
            <a:extLst>
              <a:ext uri="{FF2B5EF4-FFF2-40B4-BE49-F238E27FC236}">
                <a16:creationId xmlns:a16="http://schemas.microsoft.com/office/drawing/2014/main" id="{1CA865EE-2680-40B4-8B86-0EA9D7DCEC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61498" y="6360805"/>
            <a:ext cx="314632" cy="314632"/>
          </a:xfrm>
          <a:prstGeom prst="rect">
            <a:avLst/>
          </a:prstGeom>
        </p:spPr>
      </p:pic>
      <p:pic>
        <p:nvPicPr>
          <p:cNvPr id="10" name="Graphic 5">
            <a:hlinkClick r:id="rId18"/>
            <a:extLst>
              <a:ext uri="{FF2B5EF4-FFF2-40B4-BE49-F238E27FC236}">
                <a16:creationId xmlns:a16="http://schemas.microsoft.com/office/drawing/2014/main" id="{AB9213B8-83EA-4A4F-BE92-B7FECCB7B9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876559" y="6360983"/>
            <a:ext cx="313200" cy="31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9FD122-E56B-228D-63C2-9AC993F5F6AF}"/>
              </a:ext>
            </a:extLst>
          </p:cNvPr>
          <p:cNvSpPr txBox="1"/>
          <p:nvPr/>
        </p:nvSpPr>
        <p:spPr>
          <a:xfrm>
            <a:off x="0" y="9177"/>
            <a:ext cx="6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2400" dirty="0"/>
              <a:t>TDE-2024-0014</a:t>
            </a:r>
          </a:p>
        </p:txBody>
      </p:sp>
    </p:spTree>
    <p:extLst>
      <p:ext uri="{BB962C8B-B14F-4D97-AF65-F5344CB8AC3E}">
        <p14:creationId xmlns:p14="http://schemas.microsoft.com/office/powerpoint/2010/main" val="3362141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6421" y="0"/>
            <a:ext cx="7850299" cy="1173570"/>
          </a:xfrm>
        </p:spPr>
        <p:txBody>
          <a:bodyPr/>
          <a:lstStyle/>
          <a:p>
            <a:r>
              <a:rPr lang="en-US" dirty="0" err="1"/>
              <a:t>tinyIoT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2</a:t>
            </a:fld>
            <a:endParaRPr lang="en-US"/>
          </a:p>
        </p:txBody>
      </p:sp>
      <p:sp>
        <p:nvSpPr>
          <p:cNvPr id="2" name="내용 개체 틀 2">
            <a:extLst>
              <a:ext uri="{FF2B5EF4-FFF2-40B4-BE49-F238E27FC236}">
                <a16:creationId xmlns:a16="http://schemas.microsoft.com/office/drawing/2014/main" id="{C12EFDFD-B963-A254-0888-2F50F3C10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58" y="1709465"/>
            <a:ext cx="10515600" cy="4251960"/>
          </a:xfrm>
        </p:spPr>
        <p:txBody>
          <a:bodyPr>
            <a:normAutofit/>
          </a:bodyPr>
          <a:lstStyle/>
          <a:p>
            <a:r>
              <a:rPr kumimoji="1" lang="en-US" altLang="ko-KR" sz="2200" dirty="0"/>
              <a:t>Light weight oneM2M CSE server	</a:t>
            </a:r>
          </a:p>
          <a:p>
            <a:r>
              <a:rPr kumimoji="1" lang="en-US" altLang="ko-KR" sz="2200" dirty="0"/>
              <a:t>Written in C for fast execution and minimum memory usage</a:t>
            </a:r>
          </a:p>
          <a:p>
            <a:r>
              <a:rPr kumimoji="1" lang="en-US" altLang="ko-KR" sz="2200" dirty="0"/>
              <a:t>Protocol supported : HTTP, MQTT, COAP (recently added)</a:t>
            </a:r>
          </a:p>
          <a:p>
            <a:r>
              <a:rPr kumimoji="1" lang="en-US" altLang="ko-KR" sz="2200" dirty="0"/>
              <a:t>Supports</a:t>
            </a:r>
          </a:p>
          <a:p>
            <a:pPr lvl="1"/>
            <a:r>
              <a:rPr kumimoji="1" lang="en-US" altLang="ko-KR" sz="2200" dirty="0"/>
              <a:t>ACP, AE, CNT, CIN, SUB, GRP, CSR, CBA, AEA, CNTA, CINA</a:t>
            </a:r>
          </a:p>
          <a:p>
            <a:pPr lvl="1"/>
            <a:r>
              <a:rPr kumimoji="1" lang="en-US" altLang="ko-KR" sz="2200" dirty="0"/>
              <a:t>Discovery</a:t>
            </a:r>
          </a:p>
          <a:p>
            <a:pPr lvl="2"/>
            <a:r>
              <a:rPr kumimoji="1" lang="en-US" altLang="ko-KR" sz="2200" dirty="0" err="1"/>
              <a:t>lim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cra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crb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exa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exb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ms</a:t>
            </a:r>
            <a:r>
              <a:rPr kumimoji="1" lang="en-US" altLang="ko-KR" sz="2200" dirty="0"/>
              <a:t>, us, </a:t>
            </a:r>
            <a:r>
              <a:rPr kumimoji="1" lang="en-US" altLang="ko-KR" sz="2200" dirty="0" err="1"/>
              <a:t>sza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szb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sts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stb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lbl</a:t>
            </a:r>
            <a:r>
              <a:rPr kumimoji="1" lang="en-US" altLang="ko-KR" sz="2200" dirty="0"/>
              <a:t>, ty, ops, </a:t>
            </a:r>
            <a:r>
              <a:rPr kumimoji="1" lang="en-US" altLang="ko-KR" sz="2200" dirty="0" err="1"/>
              <a:t>pty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palb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chty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clbl</a:t>
            </a:r>
            <a:r>
              <a:rPr kumimoji="1" lang="en-US" altLang="ko-KR" sz="2200" dirty="0"/>
              <a:t>, </a:t>
            </a:r>
            <a:r>
              <a:rPr kumimoji="1" lang="en-US" altLang="ko-KR" sz="2200" dirty="0" err="1"/>
              <a:t>ofst</a:t>
            </a:r>
            <a:endParaRPr kumimoji="1" lang="en-US" altLang="ko-KR" sz="3000" dirty="0"/>
          </a:p>
          <a:p>
            <a:pPr lvl="1"/>
            <a:endParaRPr kumimoji="1" lang="en-US" altLang="ko-KR" sz="2200" dirty="0"/>
          </a:p>
        </p:txBody>
      </p:sp>
    </p:spTree>
    <p:extLst>
      <p:ext uri="{BB962C8B-B14F-4D97-AF65-F5344CB8AC3E}">
        <p14:creationId xmlns:p14="http://schemas.microsoft.com/office/powerpoint/2010/main" val="15384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91B29-1043-9972-35E6-6194779B0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5E26F31-30E6-5BB0-7B61-E2A88CDF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21" y="0"/>
            <a:ext cx="7850299" cy="1173570"/>
          </a:xfrm>
        </p:spPr>
        <p:txBody>
          <a:bodyPr/>
          <a:lstStyle/>
          <a:p>
            <a:r>
              <a:rPr lang="en-US" dirty="0"/>
              <a:t>CoAP binding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D17360-B8EB-6DA3-0F2D-243A8434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CCD4D-9477-2897-58A4-80CA8A9CA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570986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KR" sz="2400" dirty="0"/>
              <a:t> CoAP library </a:t>
            </a:r>
          </a:p>
          <a:p>
            <a:pPr lvl="1"/>
            <a:r>
              <a:rPr lang="en-KR" sz="2000" dirty="0"/>
              <a:t>LibCoAP (written in C)</a:t>
            </a:r>
          </a:p>
          <a:p>
            <a:pPr lvl="1"/>
            <a:r>
              <a:rPr lang="en-KR" sz="2000" dirty="0"/>
              <a:t>Updated to handle oneM2M options</a:t>
            </a:r>
          </a:p>
          <a:p>
            <a:pPr lvl="1"/>
            <a:endParaRPr lang="en-KR" sz="2000" dirty="0"/>
          </a:p>
          <a:p>
            <a:pPr>
              <a:buFont typeface="Wingdings" pitchFamily="2" charset="2"/>
              <a:buChar char="q"/>
            </a:pPr>
            <a:r>
              <a:rPr lang="en-KR" sz="2400" dirty="0"/>
              <a:t> Handling process</a:t>
            </a:r>
          </a:p>
          <a:p>
            <a:pPr lvl="1"/>
            <a:r>
              <a:rPr lang="en-KR" sz="2000" dirty="0"/>
              <a:t>Req_handler: parse a CoAP packet and process messages</a:t>
            </a:r>
          </a:p>
          <a:p>
            <a:pPr lvl="1"/>
            <a:r>
              <a:rPr lang="en-KR" sz="2000" dirty="0"/>
              <a:t>Supports NOTIFY and FOWARDING</a:t>
            </a:r>
          </a:p>
          <a:p>
            <a:pPr lvl="1"/>
            <a:r>
              <a:rPr lang="en-KR" sz="2000" dirty="0"/>
              <a:t>Support options to activate CoAP binding at the compile stage</a:t>
            </a:r>
          </a:p>
        </p:txBody>
      </p:sp>
      <p:grpSp>
        <p:nvGrpSpPr>
          <p:cNvPr id="8" name="그룹 145">
            <a:extLst>
              <a:ext uri="{FF2B5EF4-FFF2-40B4-BE49-F238E27FC236}">
                <a16:creationId xmlns:a16="http://schemas.microsoft.com/office/drawing/2014/main" id="{93B424DC-1CC8-AA55-2C5B-B7385E5E3BDE}"/>
              </a:ext>
            </a:extLst>
          </p:cNvPr>
          <p:cNvGrpSpPr/>
          <p:nvPr/>
        </p:nvGrpSpPr>
        <p:grpSpPr>
          <a:xfrm>
            <a:off x="7948740" y="1422782"/>
            <a:ext cx="2238616" cy="1238191"/>
            <a:chOff x="7907543" y="870875"/>
            <a:chExt cx="2238616" cy="12381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F4D13F-CC86-322B-D3A1-C757E71932C8}"/>
                </a:ext>
              </a:extLst>
            </p:cNvPr>
            <p:cNvSpPr txBox="1"/>
            <p:nvPr/>
          </p:nvSpPr>
          <p:spPr>
            <a:xfrm>
              <a:off x="8577607" y="870875"/>
              <a:ext cx="1048294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Consolas" panose="020B0609020204030204" pitchFamily="49" charset="0"/>
                </a:rPr>
                <a:t>server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AFA844-8AC5-F823-56B6-4943FEE282C5}"/>
                </a:ext>
              </a:extLst>
            </p:cNvPr>
            <p:cNvSpPr txBox="1"/>
            <p:nvPr/>
          </p:nvSpPr>
          <p:spPr>
            <a:xfrm>
              <a:off x="9097864" y="1643859"/>
              <a:ext cx="1048295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Consolas" panose="020B0609020204030204" pitchFamily="49" charset="0"/>
                </a:rPr>
                <a:t>httpd.c</a:t>
              </a:r>
              <a:endParaRPr lang="en-US" altLang="ko-KR" sz="14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EEF51D-7377-B0DD-487B-4C09AB7A39C5}"/>
                </a:ext>
              </a:extLst>
            </p:cNvPr>
            <p:cNvSpPr txBox="1"/>
            <p:nvPr/>
          </p:nvSpPr>
          <p:spPr>
            <a:xfrm>
              <a:off x="7907543" y="1643859"/>
              <a:ext cx="1190321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4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Consolas" panose="020B0609020204030204" pitchFamily="49" charset="0"/>
                </a:rPr>
                <a:t>mqttClient.c</a:t>
              </a:r>
              <a:endParaRPr lang="en-US" altLang="ko-KR" sz="14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endParaRPr>
            </a:p>
          </p:txBody>
        </p:sp>
        <p:cxnSp>
          <p:nvCxnSpPr>
            <p:cNvPr id="12" name="연결선: 꺾임 43">
              <a:extLst>
                <a:ext uri="{FF2B5EF4-FFF2-40B4-BE49-F238E27FC236}">
                  <a16:creationId xmlns:a16="http://schemas.microsoft.com/office/drawing/2014/main" id="{D2DF1017-81F4-B2E3-619E-7060F876C5AD}"/>
                </a:ext>
              </a:extLst>
            </p:cNvPr>
            <p:cNvCxnSpPr>
              <a:cxnSpLocks/>
              <a:stCxn id="11" idx="0"/>
              <a:endCxn id="10" idx="0"/>
            </p:cNvCxnSpPr>
            <p:nvPr/>
          </p:nvCxnSpPr>
          <p:spPr>
            <a:xfrm rot="5400000" flipH="1" flipV="1">
              <a:off x="9062358" y="1084205"/>
              <a:ext cx="12700" cy="1119308"/>
            </a:xfrm>
            <a:prstGeom prst="bentConnector3">
              <a:avLst>
                <a:gd name="adj1" fmla="val 1800000"/>
              </a:avLst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0CE8DC-70DF-4247-CA47-9752D125EB54}"/>
                </a:ext>
              </a:extLst>
            </p:cNvPr>
            <p:cNvSpPr txBox="1"/>
            <p:nvPr/>
          </p:nvSpPr>
          <p:spPr>
            <a:xfrm>
              <a:off x="7951512" y="1832067"/>
              <a:ext cx="1115084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Consolas" panose="020B0609020204030204" pitchFamily="49" charset="0"/>
                </a:rPr>
                <a:t>ENABLE_MQTT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15" name="직선 연결선 122">
              <a:extLst>
                <a:ext uri="{FF2B5EF4-FFF2-40B4-BE49-F238E27FC236}">
                  <a16:creationId xmlns:a16="http://schemas.microsoft.com/office/drawing/2014/main" id="{457F6766-D1A2-A2D8-6245-E09FC15A8AA2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9101753" y="1178652"/>
              <a:ext cx="1" cy="24617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화살표: 아래쪽 146">
            <a:extLst>
              <a:ext uri="{FF2B5EF4-FFF2-40B4-BE49-F238E27FC236}">
                <a16:creationId xmlns:a16="http://schemas.microsoft.com/office/drawing/2014/main" id="{C95CC8A2-BB18-B159-466C-20E92242C1A9}"/>
              </a:ext>
            </a:extLst>
          </p:cNvPr>
          <p:cNvSpPr/>
          <p:nvPr/>
        </p:nvSpPr>
        <p:spPr>
          <a:xfrm>
            <a:off x="9025350" y="2791300"/>
            <a:ext cx="251918" cy="307777"/>
          </a:xfrm>
          <a:prstGeom prst="downArrow">
            <a:avLst>
              <a:gd name="adj1" fmla="val 45967"/>
              <a:gd name="adj2" fmla="val 58873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7" name="그룹 166">
            <a:extLst>
              <a:ext uri="{FF2B5EF4-FFF2-40B4-BE49-F238E27FC236}">
                <a16:creationId xmlns:a16="http://schemas.microsoft.com/office/drawing/2014/main" id="{3259E07B-6D91-84F3-C4D6-814B2B818DDE}"/>
              </a:ext>
            </a:extLst>
          </p:cNvPr>
          <p:cNvGrpSpPr/>
          <p:nvPr/>
        </p:nvGrpSpPr>
        <p:grpSpPr>
          <a:xfrm>
            <a:off x="6805709" y="3544303"/>
            <a:ext cx="4321635" cy="2434927"/>
            <a:chOff x="6805709" y="3007971"/>
            <a:chExt cx="4321635" cy="24349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BC69F9-8ED5-3A40-A883-B5B57E9DB304}"/>
                </a:ext>
              </a:extLst>
            </p:cNvPr>
            <p:cNvSpPr txBox="1"/>
            <p:nvPr/>
          </p:nvSpPr>
          <p:spPr>
            <a:xfrm>
              <a:off x="8621264" y="3777781"/>
              <a:ext cx="1048295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Consolas" panose="020B0609020204030204" pitchFamily="49" charset="0"/>
                </a:rPr>
                <a:t>coap.c</a:t>
              </a:r>
              <a:endParaRPr lang="en-US" altLang="ko-KR" sz="14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4DA7F5-2090-D0B7-9496-4505D313F0C3}"/>
                </a:ext>
              </a:extLst>
            </p:cNvPr>
            <p:cNvSpPr txBox="1"/>
            <p:nvPr/>
          </p:nvSpPr>
          <p:spPr>
            <a:xfrm>
              <a:off x="8593767" y="3969889"/>
              <a:ext cx="1115084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Consolas" panose="020B0609020204030204" pitchFamily="49" charset="0"/>
                </a:rPr>
                <a:t>ENABLE_COAP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159E66-0B02-A3F7-159F-52C485CF5726}"/>
                </a:ext>
              </a:extLst>
            </p:cNvPr>
            <p:cNvSpPr txBox="1"/>
            <p:nvPr/>
          </p:nvSpPr>
          <p:spPr>
            <a:xfrm>
              <a:off x="8620880" y="3007971"/>
              <a:ext cx="1048294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Consolas" panose="020B0609020204030204" pitchFamily="49" charset="0"/>
                </a:rPr>
                <a:t>server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EA3991-74B3-E4A7-1D2A-5DACE80DC1B2}"/>
                </a:ext>
              </a:extLst>
            </p:cNvPr>
            <p:cNvSpPr txBox="1"/>
            <p:nvPr/>
          </p:nvSpPr>
          <p:spPr>
            <a:xfrm>
              <a:off x="9663209" y="3780955"/>
              <a:ext cx="1048295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Consolas" panose="020B0609020204030204" pitchFamily="49" charset="0"/>
                </a:rPr>
                <a:t>httpd.c</a:t>
              </a:r>
              <a:endParaRPr lang="en-US" altLang="ko-KR" sz="14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A9A904-CC3C-18A4-585F-3288E0B4D7E0}"/>
                </a:ext>
              </a:extLst>
            </p:cNvPr>
            <p:cNvSpPr txBox="1"/>
            <p:nvPr/>
          </p:nvSpPr>
          <p:spPr>
            <a:xfrm>
              <a:off x="7434714" y="3780955"/>
              <a:ext cx="1190321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4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Consolas" panose="020B0609020204030204" pitchFamily="49" charset="0"/>
                </a:rPr>
                <a:t>mqttClient.c</a:t>
              </a:r>
              <a:endParaRPr lang="en-US" altLang="ko-KR" sz="14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endParaRPr>
            </a:p>
          </p:txBody>
        </p:sp>
        <p:cxnSp>
          <p:nvCxnSpPr>
            <p:cNvPr id="23" name="연결선: 꺾임 133">
              <a:extLst>
                <a:ext uri="{FF2B5EF4-FFF2-40B4-BE49-F238E27FC236}">
                  <a16:creationId xmlns:a16="http://schemas.microsoft.com/office/drawing/2014/main" id="{BC585EEC-7034-E5DC-58E3-846A9B45D6F3}"/>
                </a:ext>
              </a:extLst>
            </p:cNvPr>
            <p:cNvCxnSpPr>
              <a:cxnSpLocks/>
              <a:stCxn id="22" idx="0"/>
              <a:endCxn id="21" idx="0"/>
            </p:cNvCxnSpPr>
            <p:nvPr/>
          </p:nvCxnSpPr>
          <p:spPr>
            <a:xfrm rot="5400000" flipH="1" flipV="1">
              <a:off x="9108616" y="2702214"/>
              <a:ext cx="12700" cy="2157482"/>
            </a:xfrm>
            <a:prstGeom prst="bentConnector3">
              <a:avLst>
                <a:gd name="adj1" fmla="val 1800000"/>
              </a:avLst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932D1B-0D88-A5C5-4FBD-F8B2F5411CF8}"/>
                </a:ext>
              </a:extLst>
            </p:cNvPr>
            <p:cNvSpPr txBox="1"/>
            <p:nvPr/>
          </p:nvSpPr>
          <p:spPr>
            <a:xfrm>
              <a:off x="7478683" y="3969163"/>
              <a:ext cx="1115084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Consolas" panose="020B0609020204030204" pitchFamily="49" charset="0"/>
                </a:rPr>
                <a:t>ENABLE_MQTT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73B3D2-7AC2-4982-E549-EEB63B16AE58}"/>
                </a:ext>
              </a:extLst>
            </p:cNvPr>
            <p:cNvSpPr txBox="1"/>
            <p:nvPr/>
          </p:nvSpPr>
          <p:spPr>
            <a:xfrm>
              <a:off x="8603503" y="4665615"/>
              <a:ext cx="1083816" cy="3077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140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Consolas" panose="020B0609020204030204" pitchFamily="49" charset="0"/>
                </a:defRPr>
              </a:lvl1pPr>
            </a:lstStyle>
            <a:p>
              <a:r>
                <a:rPr lang="en-US" altLang="ko-KR"/>
                <a:t>NOTIFY</a:t>
              </a:r>
              <a:endParaRPr lang="en-US" altLang="ko-KR" dirty="0"/>
            </a:p>
          </p:txBody>
        </p:sp>
        <p:cxnSp>
          <p:nvCxnSpPr>
            <p:cNvPr id="27" name="직선 연결선 154">
              <a:extLst>
                <a:ext uri="{FF2B5EF4-FFF2-40B4-BE49-F238E27FC236}">
                  <a16:creationId xmlns:a16="http://schemas.microsoft.com/office/drawing/2014/main" id="{64F00597-C0A0-968A-1A0C-887891DCDD7D}"/>
                </a:ext>
              </a:extLst>
            </p:cNvPr>
            <p:cNvCxnSpPr>
              <a:cxnSpLocks/>
              <a:stCxn id="19" idx="2"/>
              <a:endCxn id="26" idx="0"/>
            </p:cNvCxnSpPr>
            <p:nvPr/>
          </p:nvCxnSpPr>
          <p:spPr>
            <a:xfrm flipH="1">
              <a:off x="9145411" y="4246888"/>
              <a:ext cx="5898" cy="41872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화살표 연결선 116">
              <a:extLst>
                <a:ext uri="{FF2B5EF4-FFF2-40B4-BE49-F238E27FC236}">
                  <a16:creationId xmlns:a16="http://schemas.microsoft.com/office/drawing/2014/main" id="{7275C8F3-F30C-5142-CC4B-A3862056015A}"/>
                </a:ext>
              </a:extLst>
            </p:cNvPr>
            <p:cNvCxnSpPr>
              <a:cxnSpLocks/>
              <a:stCxn id="20" idx="2"/>
              <a:endCxn id="18" idx="0"/>
            </p:cNvCxnSpPr>
            <p:nvPr/>
          </p:nvCxnSpPr>
          <p:spPr>
            <a:xfrm>
              <a:off x="9145027" y="3315748"/>
              <a:ext cx="385" cy="4620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F964A9-F136-1392-AE0F-E24D3F1BE106}"/>
                </a:ext>
              </a:extLst>
            </p:cNvPr>
            <p:cNvSpPr txBox="1"/>
            <p:nvPr/>
          </p:nvSpPr>
          <p:spPr>
            <a:xfrm>
              <a:off x="10043528" y="4665614"/>
              <a:ext cx="1083816" cy="3077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140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Consolas" panose="020B0609020204030204" pitchFamily="49" charset="0"/>
                </a:defRPr>
              </a:lvl1pPr>
            </a:lstStyle>
            <a:p>
              <a:r>
                <a:rPr lang="en-US" altLang="ko-KR"/>
                <a:t>Forwarding</a:t>
              </a:r>
              <a:endParaRPr lang="en-US" altLang="ko-KR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B75A232-583C-942D-FBC5-50946C49317F}"/>
                </a:ext>
              </a:extLst>
            </p:cNvPr>
            <p:cNvSpPr txBox="1"/>
            <p:nvPr/>
          </p:nvSpPr>
          <p:spPr>
            <a:xfrm>
              <a:off x="7055509" y="4665613"/>
              <a:ext cx="1190321" cy="3077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140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Consolas" panose="020B0609020204030204" pitchFamily="49" charset="0"/>
                </a:defRPr>
              </a:lvl1pPr>
            </a:lstStyle>
            <a:p>
              <a:r>
                <a:rPr lang="en-US" altLang="ko-KR" dirty="0" err="1"/>
                <a:t>Req</a:t>
              </a:r>
              <a:r>
                <a:rPr lang="en-US" altLang="ko-KR" err="1"/>
                <a:t>_</a:t>
              </a:r>
              <a:r>
                <a:rPr lang="en-US" altLang="ko-KR"/>
                <a:t>hanldler</a:t>
              </a:r>
              <a:endParaRPr lang="en-US" altLang="ko-KR" dirty="0"/>
            </a:p>
          </p:txBody>
        </p:sp>
        <p:cxnSp>
          <p:nvCxnSpPr>
            <p:cNvPr id="31" name="연결선: 꺾임 164">
              <a:extLst>
                <a:ext uri="{FF2B5EF4-FFF2-40B4-BE49-F238E27FC236}">
                  <a16:creationId xmlns:a16="http://schemas.microsoft.com/office/drawing/2014/main" id="{982AB244-416A-A6B3-79E6-93A2A10A4556}"/>
                </a:ext>
              </a:extLst>
            </p:cNvPr>
            <p:cNvCxnSpPr>
              <a:cxnSpLocks/>
              <a:stCxn id="30" idx="0"/>
              <a:endCxn id="29" idx="0"/>
            </p:cNvCxnSpPr>
            <p:nvPr/>
          </p:nvCxnSpPr>
          <p:spPr>
            <a:xfrm rot="16200000" flipH="1">
              <a:off x="9118052" y="3198230"/>
              <a:ext cx="1" cy="2934766"/>
            </a:xfrm>
            <a:prstGeom prst="bentConnector3">
              <a:avLst>
                <a:gd name="adj1" fmla="val -22860000000"/>
              </a:avLst>
            </a:prstGeom>
            <a:noFill/>
            <a:ln w="12700">
              <a:solidFill>
                <a:srgbClr val="FF0000"/>
              </a:solidFill>
            </a:ln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25CC2F-B4F9-8678-ACAD-21516D2C4FDE}"/>
                </a:ext>
              </a:extLst>
            </p:cNvPr>
            <p:cNvSpPr txBox="1"/>
            <p:nvPr/>
          </p:nvSpPr>
          <p:spPr>
            <a:xfrm>
              <a:off x="6805709" y="4981233"/>
              <a:ext cx="1689919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Parse, Process</a:t>
              </a:r>
            </a:p>
            <a:p>
              <a:pPr algn="ctr"/>
              <a:r>
                <a:rPr lang="en-US" altLang="ko-KR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Respond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27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7308F-AA78-4DF2-31A3-A4E3A8685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6A0FD1-B298-4075-F06A-C46488AB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21" y="0"/>
            <a:ext cx="7850299" cy="1173570"/>
          </a:xfrm>
        </p:spPr>
        <p:txBody>
          <a:bodyPr/>
          <a:lstStyle/>
          <a:p>
            <a:r>
              <a:rPr lang="en-US" dirty="0"/>
              <a:t>CoAP binding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FAA731-5811-CA2F-E5CD-7D8B8D705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47A43-8C79-EDC7-1157-2AE1ED3ED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5" y="1493919"/>
            <a:ext cx="6512611" cy="48221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According to the TS-0008, the following contents have been implemented.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Primitive Mapping to CoAP Message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Header, Token, Payload, Response Codes Mapping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Options 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From, Request Identifier, Response Status Code, Resource Type, Content Offset, Content Status, Release Version Indicator (</a:t>
            </a:r>
            <a:r>
              <a:rPr lang="en-US" altLang="ko-KR" sz="14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tinyIoT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supported options)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Usage of </a:t>
            </a:r>
            <a:r>
              <a:rPr lang="en-US" altLang="ko-KR" sz="16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Blockwise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Transfers</a:t>
            </a:r>
            <a:endParaRPr lang="en-US" altLang="ko-KR" sz="16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Mapping rules of caching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</a:t>
            </a:r>
            <a:r>
              <a: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</a:t>
            </a:r>
            <a:r>
              <a: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future, the following contents will implement.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Security Consideration 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DTLS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Implement an option to activate binding protocols (HTTP, MQTT, and CoAP) when server runs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3951-89E2-6A83-4619-1F39B2AB3033}"/>
              </a:ext>
            </a:extLst>
          </p:cNvPr>
          <p:cNvSpPr txBox="1"/>
          <p:nvPr/>
        </p:nvSpPr>
        <p:spPr>
          <a:xfrm>
            <a:off x="7320752" y="1866977"/>
            <a:ext cx="1048294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initialize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F04D5-21B9-38FE-98A2-FC48F76F82C6}"/>
              </a:ext>
            </a:extLst>
          </p:cNvPr>
          <p:cNvSpPr txBox="1"/>
          <p:nvPr/>
        </p:nvSpPr>
        <p:spPr>
          <a:xfrm>
            <a:off x="7201903" y="2899892"/>
            <a:ext cx="1278667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Register </a:t>
            </a:r>
            <a:r>
              <a:rPr lang="en-US" altLang="ko-KR" sz="14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Opts</a:t>
            </a:r>
            <a:endParaRPr lang="en-US" altLang="ko-KR" sz="14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Consolas" panose="020B0609020204030204" pitchFamily="49" charset="0"/>
            </a:endParaRPr>
          </a:p>
        </p:txBody>
      </p:sp>
      <p:cxnSp>
        <p:nvCxnSpPr>
          <p:cNvPr id="7" name="직선 화살표 연결선 11">
            <a:extLst>
              <a:ext uri="{FF2B5EF4-FFF2-40B4-BE49-F238E27FC236}">
                <a16:creationId xmlns:a16="http://schemas.microsoft.com/office/drawing/2014/main" id="{EABCD224-013D-8D5D-1F47-725CC373A4E1}"/>
              </a:ext>
            </a:extLst>
          </p:cNvPr>
          <p:cNvCxnSpPr>
            <a:cxnSpLocks/>
            <a:stCxn id="2" idx="2"/>
            <a:endCxn id="36" idx="0"/>
          </p:cNvCxnSpPr>
          <p:nvPr/>
        </p:nvCxnSpPr>
        <p:spPr>
          <a:xfrm flipH="1">
            <a:off x="7841237" y="2174754"/>
            <a:ext cx="3662" cy="4467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F24AC4-60AC-2870-4CEB-3D9AC1C73E6C}"/>
              </a:ext>
            </a:extLst>
          </p:cNvPr>
          <p:cNvSpPr txBox="1"/>
          <p:nvPr/>
        </p:nvSpPr>
        <p:spPr>
          <a:xfrm>
            <a:off x="7089545" y="3905883"/>
            <a:ext cx="1507046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Register</a:t>
            </a:r>
            <a:r>
              <a:rPr lang="ko-KR" altLang="en-US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 </a:t>
            </a:r>
            <a:r>
              <a:rPr lang="en-US" altLang="ko-KR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Handler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98101F-8A50-BDEC-E784-0C35744262DB}"/>
              </a:ext>
            </a:extLst>
          </p:cNvPr>
          <p:cNvSpPr txBox="1"/>
          <p:nvPr/>
        </p:nvSpPr>
        <p:spPr>
          <a:xfrm>
            <a:off x="9119332" y="5346604"/>
            <a:ext cx="1048294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route()</a:t>
            </a:r>
          </a:p>
        </p:txBody>
      </p:sp>
      <p:cxnSp>
        <p:nvCxnSpPr>
          <p:cNvPr id="33" name="직선 화살표 연결선 14">
            <a:extLst>
              <a:ext uri="{FF2B5EF4-FFF2-40B4-BE49-F238E27FC236}">
                <a16:creationId xmlns:a16="http://schemas.microsoft.com/office/drawing/2014/main" id="{46453D22-B0A2-FEEA-5E70-58943C993F78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7839287" y="3207084"/>
            <a:ext cx="1950" cy="396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15">
            <a:extLst>
              <a:ext uri="{FF2B5EF4-FFF2-40B4-BE49-F238E27FC236}">
                <a16:creationId xmlns:a16="http://schemas.microsoft.com/office/drawing/2014/main" id="{9D5A4AB9-BBBC-C71C-26B9-7128D8175136}"/>
              </a:ext>
            </a:extLst>
          </p:cNvPr>
          <p:cNvCxnSpPr>
            <a:cxnSpLocks/>
            <a:stCxn id="39" idx="2"/>
            <a:endCxn id="25" idx="0"/>
          </p:cNvCxnSpPr>
          <p:nvPr/>
        </p:nvCxnSpPr>
        <p:spPr>
          <a:xfrm flipH="1">
            <a:off x="9643479" y="4934020"/>
            <a:ext cx="1" cy="4125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EFB35A4-42B2-3400-64C6-5C4AE6849809}"/>
              </a:ext>
            </a:extLst>
          </p:cNvPr>
          <p:cNvSpPr txBox="1"/>
          <p:nvPr/>
        </p:nvSpPr>
        <p:spPr>
          <a:xfrm>
            <a:off x="7180632" y="1582443"/>
            <a:ext cx="280277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LibCoAP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, </a:t>
            </a:r>
            <a:r>
              <a:rPr lang="en-US" altLang="ko-KR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server_addr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, context, endpoint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12BD3D-433B-DBBD-1E0A-03F12BB0BCCB}"/>
              </a:ext>
            </a:extLst>
          </p:cNvPr>
          <p:cNvSpPr txBox="1"/>
          <p:nvPr/>
        </p:nvSpPr>
        <p:spPr>
          <a:xfrm>
            <a:off x="6439851" y="2621485"/>
            <a:ext cx="280277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oneM2M Options</a:t>
            </a:r>
            <a:endParaRPr lang="en-US" altLang="ko-KR" sz="120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1AA3DA-73AB-D53F-AAB9-C4C127176D38}"/>
              </a:ext>
            </a:extLst>
          </p:cNvPr>
          <p:cNvSpPr txBox="1"/>
          <p:nvPr/>
        </p:nvSpPr>
        <p:spPr>
          <a:xfrm>
            <a:off x="6439851" y="3614757"/>
            <a:ext cx="280277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GET, POST, PUT, DELTE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06DC74-8E2F-C862-81A8-59E9EAD5A589}"/>
              </a:ext>
            </a:extLst>
          </p:cNvPr>
          <p:cNvSpPr txBox="1"/>
          <p:nvPr/>
        </p:nvSpPr>
        <p:spPr>
          <a:xfrm>
            <a:off x="9052355" y="3905882"/>
            <a:ext cx="1182248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hnd_unknown</a:t>
            </a:r>
            <a:r>
              <a:rPr lang="en-US" altLang="ko-KR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()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FCFEF8-2406-CFDB-313C-7BACFF4756D0}"/>
              </a:ext>
            </a:extLst>
          </p:cNvPr>
          <p:cNvSpPr txBox="1"/>
          <p:nvPr/>
        </p:nvSpPr>
        <p:spPr>
          <a:xfrm>
            <a:off x="9036027" y="4626243"/>
            <a:ext cx="1214905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hnd_coap_req</a:t>
            </a:r>
            <a:r>
              <a:rPr lang="en-US" altLang="ko-KR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()</a:t>
            </a:r>
          </a:p>
        </p:txBody>
      </p:sp>
      <p:cxnSp>
        <p:nvCxnSpPr>
          <p:cNvPr id="40" name="직선 화살표 연결선 22">
            <a:extLst>
              <a:ext uri="{FF2B5EF4-FFF2-40B4-BE49-F238E27FC236}">
                <a16:creationId xmlns:a16="http://schemas.microsoft.com/office/drawing/2014/main" id="{A6689620-200D-D5F4-276E-3A24E420B98A}"/>
              </a:ext>
            </a:extLst>
          </p:cNvPr>
          <p:cNvCxnSpPr>
            <a:cxnSpLocks/>
            <a:stCxn id="14" idx="3"/>
            <a:endCxn id="38" idx="1"/>
          </p:cNvCxnSpPr>
          <p:nvPr/>
        </p:nvCxnSpPr>
        <p:spPr>
          <a:xfrm flipV="1">
            <a:off x="8596591" y="4059771"/>
            <a:ext cx="455764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23">
            <a:extLst>
              <a:ext uri="{FF2B5EF4-FFF2-40B4-BE49-F238E27FC236}">
                <a16:creationId xmlns:a16="http://schemas.microsoft.com/office/drawing/2014/main" id="{8A4545E1-19B3-4AE5-B5F2-4EBC91F0FC91}"/>
              </a:ext>
            </a:extLst>
          </p:cNvPr>
          <p:cNvCxnSpPr>
            <a:cxnSpLocks/>
            <a:stCxn id="38" idx="2"/>
            <a:endCxn id="39" idx="0"/>
          </p:cNvCxnSpPr>
          <p:nvPr/>
        </p:nvCxnSpPr>
        <p:spPr>
          <a:xfrm>
            <a:off x="9643479" y="4213659"/>
            <a:ext cx="1" cy="4125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26">
            <a:extLst>
              <a:ext uri="{FF2B5EF4-FFF2-40B4-BE49-F238E27FC236}">
                <a16:creationId xmlns:a16="http://schemas.microsoft.com/office/drawing/2014/main" id="{D347842D-6514-F8D1-77D1-E60E8BEAE0E3}"/>
              </a:ext>
            </a:extLst>
          </p:cNvPr>
          <p:cNvCxnSpPr>
            <a:cxnSpLocks/>
            <a:stCxn id="25" idx="1"/>
            <a:endCxn id="43" idx="3"/>
          </p:cNvCxnSpPr>
          <p:nvPr/>
        </p:nvCxnSpPr>
        <p:spPr>
          <a:xfrm flipH="1" flipV="1">
            <a:off x="8363434" y="5500492"/>
            <a:ext cx="755898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98A22B0-2446-F519-B13F-8C6F9DF61379}"/>
              </a:ext>
            </a:extLst>
          </p:cNvPr>
          <p:cNvSpPr txBox="1"/>
          <p:nvPr/>
        </p:nvSpPr>
        <p:spPr>
          <a:xfrm>
            <a:off x="7315140" y="5346603"/>
            <a:ext cx="1048294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Respond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2B1888-72F3-A4B0-D88A-5C58808FFAE0}"/>
              </a:ext>
            </a:extLst>
          </p:cNvPr>
          <p:cNvSpPr txBox="1"/>
          <p:nvPr/>
        </p:nvSpPr>
        <p:spPr>
          <a:xfrm>
            <a:off x="6439851" y="4229339"/>
            <a:ext cx="280277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CRUDN</a:t>
            </a:r>
            <a:endParaRPr lang="en-US" altLang="ko-KR" sz="120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D537545-8486-19F3-B722-FFA6E3C7B2EB}"/>
              </a:ext>
            </a:extLst>
          </p:cNvPr>
          <p:cNvSpPr txBox="1"/>
          <p:nvPr/>
        </p:nvSpPr>
        <p:spPr>
          <a:xfrm>
            <a:off x="10234603" y="3813548"/>
            <a:ext cx="1689919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to undefined resource URI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D6B5362-D613-AC30-7EC6-1E7E44ECB3B2}"/>
              </a:ext>
            </a:extLst>
          </p:cNvPr>
          <p:cNvSpPr txBox="1"/>
          <p:nvPr/>
        </p:nvSpPr>
        <p:spPr>
          <a:xfrm>
            <a:off x="10250932" y="4456965"/>
            <a:ext cx="168991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resource URI PATH in above request packet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1C4F71-FA48-BC2D-DAC0-78D75215F282}"/>
              </a:ext>
            </a:extLst>
          </p:cNvPr>
          <p:cNvSpPr txBox="1"/>
          <p:nvPr/>
        </p:nvSpPr>
        <p:spPr>
          <a:xfrm>
            <a:off x="10370960" y="5669768"/>
            <a:ext cx="168991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resource is modified, notify the subscribed client.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67C6C0-E536-AA1F-4FC6-D241AFDFE162}"/>
              </a:ext>
            </a:extLst>
          </p:cNvPr>
          <p:cNvSpPr txBox="1"/>
          <p:nvPr/>
        </p:nvSpPr>
        <p:spPr>
          <a:xfrm>
            <a:off x="10691773" y="5346603"/>
            <a:ext cx="1048294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onsolas" panose="020B0609020204030204" pitchFamily="49" charset="0"/>
              </a:rPr>
              <a:t>NOTIFY</a:t>
            </a:r>
          </a:p>
        </p:txBody>
      </p:sp>
      <p:cxnSp>
        <p:nvCxnSpPr>
          <p:cNvPr id="56" name="직선 연결선 47">
            <a:extLst>
              <a:ext uri="{FF2B5EF4-FFF2-40B4-BE49-F238E27FC236}">
                <a16:creationId xmlns:a16="http://schemas.microsoft.com/office/drawing/2014/main" id="{8F20D9A6-42FF-0152-BB14-A5B80A10FB1A}"/>
              </a:ext>
            </a:extLst>
          </p:cNvPr>
          <p:cNvCxnSpPr>
            <a:cxnSpLocks/>
            <a:stCxn id="25" idx="3"/>
            <a:endCxn id="55" idx="1"/>
          </p:cNvCxnSpPr>
          <p:nvPr/>
        </p:nvCxnSpPr>
        <p:spPr>
          <a:xfrm flipV="1">
            <a:off x="10167626" y="5500492"/>
            <a:ext cx="524147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78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E23D9-FDCB-6393-EB5F-7592F35D6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F3FE9BF-5469-B758-28CC-23C5E3EBF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21" y="0"/>
            <a:ext cx="7850299" cy="1173570"/>
          </a:xfrm>
        </p:spPr>
        <p:txBody>
          <a:bodyPr/>
          <a:lstStyle/>
          <a:p>
            <a:r>
              <a:rPr lang="en-US" dirty="0"/>
              <a:t>Current Progress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4B92AE-B6F3-E12E-6D58-DBADC19E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내용 개체 틀 5">
            <a:extLst>
              <a:ext uri="{FF2B5EF4-FFF2-40B4-BE49-F238E27FC236}">
                <a16:creationId xmlns:a16="http://schemas.microsoft.com/office/drawing/2014/main" id="{ADA38FCB-3132-021B-550F-9916A4C677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3887164"/>
              </p:ext>
            </p:extLst>
          </p:nvPr>
        </p:nvGraphicFramePr>
        <p:xfrm>
          <a:off x="838200" y="1628855"/>
          <a:ext cx="1034133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FF80F48-F12A-3C04-701A-98E2E6567D0C}"/>
              </a:ext>
            </a:extLst>
          </p:cNvPr>
          <p:cNvSpPr txBox="1"/>
          <p:nvPr/>
        </p:nvSpPr>
        <p:spPr>
          <a:xfrm>
            <a:off x="7258125" y="5528066"/>
            <a:ext cx="96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kumimoji="1" lang="en-US" altLang="ko-KR" dirty="0">
                <a:solidFill>
                  <a:prstClr val="black"/>
                </a:solidFill>
                <a:latin typeface="맑은 고딕" panose="02110004020202020204"/>
              </a:rPr>
              <a:t>Current</a:t>
            </a:r>
            <a:endParaRPr kumimoji="1" lang="ko-KR" altLang="en-US" dirty="0">
              <a:solidFill>
                <a:prstClr val="black"/>
              </a:solidFill>
              <a:latin typeface="맑은 고딕" panose="02110004020202020204"/>
            </a:endParaRPr>
          </a:p>
        </p:txBody>
      </p:sp>
      <p:sp>
        <p:nvSpPr>
          <p:cNvPr id="11" name="번개[L] 9">
            <a:extLst>
              <a:ext uri="{FF2B5EF4-FFF2-40B4-BE49-F238E27FC236}">
                <a16:creationId xmlns:a16="http://schemas.microsoft.com/office/drawing/2014/main" id="{8ED791E9-DA46-AC0D-9A44-6EC4FFB36735}"/>
              </a:ext>
            </a:extLst>
          </p:cNvPr>
          <p:cNvSpPr/>
          <p:nvPr/>
        </p:nvSpPr>
        <p:spPr>
          <a:xfrm rot="11635501">
            <a:off x="7506732" y="3271006"/>
            <a:ext cx="729575" cy="1750979"/>
          </a:xfrm>
          <a:prstGeom prst="lightningBolt">
            <a:avLst/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아래쪽 화살표[D] 6">
            <a:extLst>
              <a:ext uri="{FF2B5EF4-FFF2-40B4-BE49-F238E27FC236}">
                <a16:creationId xmlns:a16="http://schemas.microsoft.com/office/drawing/2014/main" id="{0C796D96-5A3E-4376-A010-DB135CFF2F21}"/>
              </a:ext>
            </a:extLst>
          </p:cNvPr>
          <p:cNvSpPr/>
          <p:nvPr/>
        </p:nvSpPr>
        <p:spPr>
          <a:xfrm flipV="1">
            <a:off x="7354111" y="4307035"/>
            <a:ext cx="768485" cy="1138237"/>
          </a:xfrm>
          <a:prstGeom prst="downArrow">
            <a:avLst/>
          </a:prstGeom>
          <a:solidFill>
            <a:srgbClr val="E97132">
              <a:lumMod val="60000"/>
              <a:lumOff val="4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7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C163C-605B-A0AF-B9BD-378C43D60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8876E3D-AEA1-F251-3A7E-1B160F245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21" y="0"/>
            <a:ext cx="7850299" cy="1173570"/>
          </a:xfrm>
        </p:spPr>
        <p:txBody>
          <a:bodyPr/>
          <a:lstStyle/>
          <a:p>
            <a:r>
              <a:rPr lang="en-US" dirty="0"/>
              <a:t>Conformance Testing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ADB028-1358-635E-AF4F-558BB799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6</a:t>
            </a:fld>
            <a:endParaRPr lang="en-US"/>
          </a:p>
        </p:txBody>
      </p:sp>
      <p:sp>
        <p:nvSpPr>
          <p:cNvPr id="2" name="내용 개체 틀 2">
            <a:extLst>
              <a:ext uri="{FF2B5EF4-FFF2-40B4-BE49-F238E27FC236}">
                <a16:creationId xmlns:a16="http://schemas.microsoft.com/office/drawing/2014/main" id="{D9EA6A45-BBAF-7465-931C-231999ACA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09" y="1652004"/>
            <a:ext cx="10515600" cy="4351338"/>
          </a:xfrm>
        </p:spPr>
        <p:txBody>
          <a:bodyPr>
            <a:normAutofit/>
          </a:bodyPr>
          <a:lstStyle/>
          <a:p>
            <a:r>
              <a:rPr kumimoji="1" lang="en-US" altLang="ko-KR" sz="2400" dirty="0"/>
              <a:t>Under conformance testing</a:t>
            </a:r>
          </a:p>
          <a:p>
            <a:r>
              <a:rPr kumimoji="1" lang="en-US" altLang="ko-KR" sz="2400" dirty="0"/>
              <a:t>Get error reports via Git</a:t>
            </a:r>
          </a:p>
          <a:p>
            <a:r>
              <a:rPr kumimoji="1" lang="en-US" altLang="ko-KR" sz="2400" dirty="0"/>
              <a:t>Fixing behavior mentioned on </a:t>
            </a:r>
            <a:r>
              <a:rPr kumimoji="1" lang="en-US" altLang="ko-KR" sz="2400" dirty="0" err="1"/>
              <a:t>github</a:t>
            </a:r>
            <a:endParaRPr kumimoji="1" lang="en-US" altLang="ko-KR" sz="2400" dirty="0"/>
          </a:p>
          <a:p>
            <a:endParaRPr kumimoji="1" lang="en-US" altLang="ko-KR" sz="2400" dirty="0"/>
          </a:p>
          <a:p>
            <a:endParaRPr kumimoji="1" lang="en-US" altLang="ko-KR" sz="2400" dirty="0"/>
          </a:p>
          <a:p>
            <a:endParaRPr kumimoji="1" lang="ko-KR" altLang="en-US" sz="24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A5EC55A-2451-0655-192D-F6BFF5B76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599" y="1836997"/>
            <a:ext cx="5101489" cy="3981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C06AF0-A923-8E78-E10A-63B51C9791F8}"/>
              </a:ext>
            </a:extLst>
          </p:cNvPr>
          <p:cNvSpPr txBox="1"/>
          <p:nvPr/>
        </p:nvSpPr>
        <p:spPr>
          <a:xfrm>
            <a:off x="7945896" y="5205996"/>
            <a:ext cx="3463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3200" b="1" dirty="0">
                <a:solidFill>
                  <a:schemeClr val="bg1"/>
                </a:solidFill>
              </a:rPr>
              <a:t>Thank you, Miguel!</a:t>
            </a:r>
            <a:endParaRPr kumimoji="1" lang="ko-KR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941EEC-5FE8-4E18-91CC-0E747972B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132" y="2623396"/>
            <a:ext cx="11001183" cy="983404"/>
          </a:xfrm>
        </p:spPr>
        <p:txBody>
          <a:bodyPr>
            <a:normAutofit fontScale="90000"/>
          </a:bodyPr>
          <a:lstStyle/>
          <a:p>
            <a:pPr algn="ctr"/>
            <a:r>
              <a:rPr lang="de-AT" sz="6600" dirty="0" err="1">
                <a:solidFill>
                  <a:schemeClr val="accent1"/>
                </a:solidFill>
              </a:rPr>
              <a:t>Thank</a:t>
            </a:r>
            <a:r>
              <a:rPr lang="de-AT" sz="6600" dirty="0">
                <a:solidFill>
                  <a:schemeClr val="accent1"/>
                </a:solidFill>
              </a:rPr>
              <a:t> </a:t>
            </a:r>
            <a:r>
              <a:rPr lang="de-AT" sz="6600" dirty="0" err="1">
                <a:solidFill>
                  <a:schemeClr val="accent1"/>
                </a:solidFill>
              </a:rPr>
              <a:t>You</a:t>
            </a:r>
            <a:endParaRPr lang="en-US" sz="6600" dirty="0">
              <a:solidFill>
                <a:schemeClr val="accent1"/>
              </a:solidFill>
            </a:endParaRPr>
          </a:p>
        </p:txBody>
      </p:sp>
      <p:pic>
        <p:nvPicPr>
          <p:cNvPr id="5" name="Graphic 2">
            <a:hlinkClick r:id="rId2"/>
            <a:extLst>
              <a:ext uri="{FF2B5EF4-FFF2-40B4-BE49-F238E27FC236}">
                <a16:creationId xmlns:a16="http://schemas.microsoft.com/office/drawing/2014/main" id="{34628A18-80F6-4D10-BD9A-6DD3C8036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3058" y="4121766"/>
            <a:ext cx="314632" cy="314632"/>
          </a:xfrm>
          <a:prstGeom prst="rect">
            <a:avLst/>
          </a:prstGeom>
        </p:spPr>
      </p:pic>
      <p:pic>
        <p:nvPicPr>
          <p:cNvPr id="6" name="Graphic 6">
            <a:hlinkClick r:id="rId5"/>
            <a:extLst>
              <a:ext uri="{FF2B5EF4-FFF2-40B4-BE49-F238E27FC236}">
                <a16:creationId xmlns:a16="http://schemas.microsoft.com/office/drawing/2014/main" id="{89ECFBB5-BC6A-416E-B143-69F4C9FB0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4225" y="4121409"/>
            <a:ext cx="314632" cy="314632"/>
          </a:xfrm>
          <a:prstGeom prst="rect">
            <a:avLst/>
          </a:prstGeom>
        </p:spPr>
      </p:pic>
      <p:pic>
        <p:nvPicPr>
          <p:cNvPr id="7" name="Graphic 8">
            <a:hlinkClick r:id="rId8"/>
            <a:extLst>
              <a:ext uri="{FF2B5EF4-FFF2-40B4-BE49-F238E27FC236}">
                <a16:creationId xmlns:a16="http://schemas.microsoft.com/office/drawing/2014/main" id="{0FEF56F1-3E13-448D-A722-EA8EAC970D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1451" y="4127028"/>
            <a:ext cx="309013" cy="309013"/>
          </a:xfrm>
          <a:prstGeom prst="rect">
            <a:avLst/>
          </a:prstGeom>
        </p:spPr>
      </p:pic>
      <p:pic>
        <p:nvPicPr>
          <p:cNvPr id="8" name="Graphic 10">
            <a:hlinkClick r:id="rId11"/>
            <a:extLst>
              <a:ext uri="{FF2B5EF4-FFF2-40B4-BE49-F238E27FC236}">
                <a16:creationId xmlns:a16="http://schemas.microsoft.com/office/drawing/2014/main" id="{9A81CE7B-3179-46F4-A0F5-FC663D5FA5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62618" y="4121409"/>
            <a:ext cx="314632" cy="314632"/>
          </a:xfrm>
          <a:prstGeom prst="rect">
            <a:avLst/>
          </a:prstGeom>
        </p:spPr>
      </p:pic>
      <p:pic>
        <p:nvPicPr>
          <p:cNvPr id="9" name="Graphic 12">
            <a:hlinkClick r:id="rId14"/>
            <a:extLst>
              <a:ext uri="{FF2B5EF4-FFF2-40B4-BE49-F238E27FC236}">
                <a16:creationId xmlns:a16="http://schemas.microsoft.com/office/drawing/2014/main" id="{20FA21CB-159B-481D-B877-8A03F0CC0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81011" y="4121766"/>
            <a:ext cx="314632" cy="314632"/>
          </a:xfrm>
          <a:prstGeom prst="rect">
            <a:avLst/>
          </a:prstGeom>
        </p:spPr>
      </p:pic>
      <p:pic>
        <p:nvPicPr>
          <p:cNvPr id="10" name="Graphic 5">
            <a:hlinkClick r:id="rId17"/>
            <a:extLst>
              <a:ext uri="{FF2B5EF4-FFF2-40B4-BE49-F238E27FC236}">
                <a16:creationId xmlns:a16="http://schemas.microsoft.com/office/drawing/2014/main" id="{D51880D4-29CE-4095-BDCF-373D3AC5BB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96072" y="4121944"/>
            <a:ext cx="313200" cy="3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17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406</Words>
  <Application>Microsoft Macintosh PowerPoint</Application>
  <PresentationFormat>Widescreen</PresentationFormat>
  <Paragraphs>90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Wingdings</vt:lpstr>
      <vt:lpstr>Tahoma</vt:lpstr>
      <vt:lpstr>Myriad Pro Light</vt:lpstr>
      <vt:lpstr>Myriad Pro</vt:lpstr>
      <vt:lpstr>맑은 고딕</vt:lpstr>
      <vt:lpstr>Consolas</vt:lpstr>
      <vt:lpstr>Arial</vt:lpstr>
      <vt:lpstr>Calibri</vt:lpstr>
      <vt:lpstr>Office Theme</vt:lpstr>
      <vt:lpstr>Office Theme</vt:lpstr>
      <vt:lpstr>Status of tinyIoT Open Source</vt:lpstr>
      <vt:lpstr>tinyIoT</vt:lpstr>
      <vt:lpstr>CoAP binding</vt:lpstr>
      <vt:lpstr>CoAP binding</vt:lpstr>
      <vt:lpstr>Current Progress</vt:lpstr>
      <vt:lpstr>Conformance Testing</vt:lpstr>
      <vt:lpstr>Thank You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jssong</cp:lastModifiedBy>
  <cp:revision>87</cp:revision>
  <dcterms:created xsi:type="dcterms:W3CDTF">2017-09-21T15:46:31Z</dcterms:created>
  <dcterms:modified xsi:type="dcterms:W3CDTF">2024-02-26T17:40:18Z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339bf0-f345-473a-9ec8-6ca7c8197055_Enabled">
    <vt:lpwstr>true</vt:lpwstr>
  </property>
  <property fmtid="{D5CDD505-2E9C-101B-9397-08002B2CF9AE}" pid="3" name="MSIP_Label_55339bf0-f345-473a-9ec8-6ca7c8197055_SetDate">
    <vt:lpwstr>2022-06-29T10:25:08Z</vt:lpwstr>
  </property>
  <property fmtid="{D5CDD505-2E9C-101B-9397-08002B2CF9AE}" pid="4" name="MSIP_Label_55339bf0-f345-473a-9ec8-6ca7c8197055_Method">
    <vt:lpwstr>Privileged</vt:lpwstr>
  </property>
  <property fmtid="{D5CDD505-2E9C-101B-9397-08002B2CF9AE}" pid="5" name="MSIP_Label_55339bf0-f345-473a-9ec8-6ca7c8197055_Name">
    <vt:lpwstr>OFFEN</vt:lpwstr>
  </property>
  <property fmtid="{D5CDD505-2E9C-101B-9397-08002B2CF9AE}" pid="6" name="MSIP_Label_55339bf0-f345-473a-9ec8-6ca7c8197055_SiteId">
    <vt:lpwstr>d313b56f-f400-44d3-8403-4b468b3d8ded</vt:lpwstr>
  </property>
  <property fmtid="{D5CDD505-2E9C-101B-9397-08002B2CF9AE}" pid="7" name="MSIP_Label_55339bf0-f345-473a-9ec8-6ca7c8197055_ActionId">
    <vt:lpwstr>99ab4846-56c0-4385-a47e-bfc8431a7392</vt:lpwstr>
  </property>
  <property fmtid="{D5CDD505-2E9C-101B-9397-08002B2CF9AE}" pid="8" name="MSIP_Label_55339bf0-f345-473a-9ec8-6ca7c8197055_ContentBits">
    <vt:lpwstr>0</vt:lpwstr>
  </property>
</Properties>
</file>