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94" r:id="rId3"/>
    <p:sldId id="29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3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04" autoAdjust="0"/>
    <p:restoredTop sz="94660"/>
  </p:normalViewPr>
  <p:slideViewPr>
    <p:cSldViewPr snapToGrid="0">
      <p:cViewPr varScale="1">
        <p:scale>
          <a:sx n="165" d="100"/>
          <a:sy n="165" d="100"/>
        </p:scale>
        <p:origin x="27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8E301-3DFA-4C73-9BFF-EDACBE8CE9B5}" type="datetimeFigureOut">
              <a:rPr lang="en-IN" smtClean="0"/>
              <a:t>12/09/24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05934-9E10-4F0A-88EF-5F62E8EA33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50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285397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860" y="194184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78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860" y="194184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847556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45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780" y="1233866"/>
            <a:ext cx="11296184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444" y="305687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9780" y="3837899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94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9/12/24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6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9/12/24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5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9/12/24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6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9/12/24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1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9/12/24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9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8241" y="105845"/>
            <a:ext cx="1325890" cy="9040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592496" y="6592129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Myriad Pro Light" panose="020B0603030403020204" pitchFamily="34" charset="0"/>
              </a:rPr>
              <a:t>© 2021 oneM2M</a:t>
            </a:r>
          </a:p>
          <a:p>
            <a:endParaRPr lang="en-US" sz="900" dirty="0">
              <a:solidFill>
                <a:schemeClr val="bg1">
                  <a:lumMod val="50000"/>
                </a:schemeClr>
              </a:solidFill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8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63133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2054941"/>
            <a:ext cx="11296184" cy="1455021"/>
          </a:xfrm>
        </p:spPr>
        <p:txBody>
          <a:bodyPr>
            <a:normAutofit/>
          </a:bodyPr>
          <a:lstStyle/>
          <a:p>
            <a:r>
              <a:rPr lang="en-US" altLang="ko-KR" sz="5400" dirty="0"/>
              <a:t>oneM2M Int’l Hackathons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SeungMyeong Jeong </a:t>
            </a:r>
            <a:r>
              <a:rPr lang="en-US" altLang="ko-KR" dirty="0"/>
              <a:t>(KETI)</a:t>
            </a:r>
          </a:p>
          <a:p>
            <a:r>
              <a:rPr lang="en-US" altLang="ko-KR" dirty="0"/>
              <a:t>TDE#66</a:t>
            </a:r>
          </a:p>
          <a:p>
            <a:r>
              <a:rPr lang="en-US" altLang="ko-KR" dirty="0"/>
              <a:t>2024.09.12</a:t>
            </a:r>
          </a:p>
        </p:txBody>
      </p:sp>
    </p:spTree>
    <p:extLst>
      <p:ext uri="{BB962C8B-B14F-4D97-AF65-F5344CB8AC3E}">
        <p14:creationId xmlns:p14="http://schemas.microsoft.com/office/powerpoint/2010/main" val="1765449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96" y="0"/>
            <a:ext cx="9204159" cy="1173570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Previous int’l hackathon milestones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2</a:t>
            </a:fld>
            <a:endParaRPr lang="en-US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2D294ABF-E5C9-4F54-86C6-C00910CA7A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8935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3971001-E0F4-B123-AC51-D5A736824D9D}"/>
              </a:ext>
            </a:extLst>
          </p:cNvPr>
          <p:cNvCxnSpPr>
            <a:cxnSpLocks/>
          </p:cNvCxnSpPr>
          <p:nvPr/>
        </p:nvCxnSpPr>
        <p:spPr>
          <a:xfrm>
            <a:off x="587735" y="3581400"/>
            <a:ext cx="1069327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riangle 12">
            <a:extLst>
              <a:ext uri="{FF2B5EF4-FFF2-40B4-BE49-F238E27FC236}">
                <a16:creationId xmlns:a16="http://schemas.microsoft.com/office/drawing/2014/main" id="{E79FA3E2-575B-2E15-85EA-C17B981E0E77}"/>
              </a:ext>
            </a:extLst>
          </p:cNvPr>
          <p:cNvSpPr/>
          <p:nvPr/>
        </p:nvSpPr>
        <p:spPr>
          <a:xfrm>
            <a:off x="912695" y="3581400"/>
            <a:ext cx="480767" cy="414454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C6426F-E067-08D9-3738-53046563330E}"/>
              </a:ext>
            </a:extLst>
          </p:cNvPr>
          <p:cNvSpPr txBox="1"/>
          <p:nvPr/>
        </p:nvSpPr>
        <p:spPr>
          <a:xfrm>
            <a:off x="433327" y="3995854"/>
            <a:ext cx="13652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KR" dirty="0"/>
              <a:t>applications </a:t>
            </a:r>
          </a:p>
          <a:p>
            <a:pPr algn="ctr"/>
            <a:r>
              <a:rPr lang="en-KR" dirty="0"/>
              <a:t>(KOR)</a:t>
            </a:r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0BD628D0-E105-0587-9DE5-30CAB31A2C6C}"/>
              </a:ext>
            </a:extLst>
          </p:cNvPr>
          <p:cNvSpPr/>
          <p:nvPr/>
        </p:nvSpPr>
        <p:spPr>
          <a:xfrm>
            <a:off x="2600093" y="3581400"/>
            <a:ext cx="480767" cy="414454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DE33A5-4DEC-FC11-936A-7B00040B351D}"/>
              </a:ext>
            </a:extLst>
          </p:cNvPr>
          <p:cNvSpPr txBox="1"/>
          <p:nvPr/>
        </p:nvSpPr>
        <p:spPr>
          <a:xfrm>
            <a:off x="2310375" y="3995854"/>
            <a:ext cx="1082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KR" dirty="0"/>
              <a:t>selection </a:t>
            </a:r>
          </a:p>
          <a:p>
            <a:pPr algn="ctr"/>
            <a:r>
              <a:rPr lang="en-KR" dirty="0"/>
              <a:t>(KOR)</a:t>
            </a:r>
          </a:p>
        </p:txBody>
      </p:sp>
      <p:sp>
        <p:nvSpPr>
          <p:cNvPr id="17" name="Triangle 16">
            <a:extLst>
              <a:ext uri="{FF2B5EF4-FFF2-40B4-BE49-F238E27FC236}">
                <a16:creationId xmlns:a16="http://schemas.microsoft.com/office/drawing/2014/main" id="{9DAADEA1-5F51-2ACA-449E-69105A067D41}"/>
              </a:ext>
            </a:extLst>
          </p:cNvPr>
          <p:cNvSpPr/>
          <p:nvPr/>
        </p:nvSpPr>
        <p:spPr>
          <a:xfrm flipV="1">
            <a:off x="1405963" y="3138340"/>
            <a:ext cx="480767" cy="414454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9A97D3-489D-1E86-5766-EBC82B1CB0C3}"/>
              </a:ext>
            </a:extLst>
          </p:cNvPr>
          <p:cNvSpPr txBox="1"/>
          <p:nvPr/>
        </p:nvSpPr>
        <p:spPr>
          <a:xfrm>
            <a:off x="895533" y="2723887"/>
            <a:ext cx="161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KR" dirty="0"/>
              <a:t>announcement</a:t>
            </a:r>
          </a:p>
        </p:txBody>
      </p:sp>
      <p:sp>
        <p:nvSpPr>
          <p:cNvPr id="20" name="Triangle 19">
            <a:extLst>
              <a:ext uri="{FF2B5EF4-FFF2-40B4-BE49-F238E27FC236}">
                <a16:creationId xmlns:a16="http://schemas.microsoft.com/office/drawing/2014/main" id="{02CDCA1F-0086-3F02-1092-DFCD0BBEB297}"/>
              </a:ext>
            </a:extLst>
          </p:cNvPr>
          <p:cNvSpPr/>
          <p:nvPr/>
        </p:nvSpPr>
        <p:spPr>
          <a:xfrm flipV="1">
            <a:off x="3888691" y="3138340"/>
            <a:ext cx="480767" cy="414454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91A7AE-E6E1-5655-A683-CD7474E8D2E0}"/>
              </a:ext>
            </a:extLst>
          </p:cNvPr>
          <p:cNvSpPr txBox="1"/>
          <p:nvPr/>
        </p:nvSpPr>
        <p:spPr>
          <a:xfrm>
            <a:off x="3207417" y="2468404"/>
            <a:ext cx="1843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KR" dirty="0"/>
              <a:t>teams finalization</a:t>
            </a:r>
          </a:p>
          <a:p>
            <a:pPr algn="ctr"/>
            <a:r>
              <a:rPr lang="en-KR" dirty="0"/>
              <a:t>(KOR + int’l)</a:t>
            </a:r>
          </a:p>
        </p:txBody>
      </p:sp>
      <p:sp>
        <p:nvSpPr>
          <p:cNvPr id="22" name="Triangle 21">
            <a:extLst>
              <a:ext uri="{FF2B5EF4-FFF2-40B4-BE49-F238E27FC236}">
                <a16:creationId xmlns:a16="http://schemas.microsoft.com/office/drawing/2014/main" id="{A1C874CD-1BE2-0015-FF29-0DE0A8125EA0}"/>
              </a:ext>
            </a:extLst>
          </p:cNvPr>
          <p:cNvSpPr/>
          <p:nvPr/>
        </p:nvSpPr>
        <p:spPr>
          <a:xfrm>
            <a:off x="4460651" y="3581400"/>
            <a:ext cx="480767" cy="414454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C4479B-BE08-1AB1-D282-7B332FF42A4E}"/>
              </a:ext>
            </a:extLst>
          </p:cNvPr>
          <p:cNvSpPr txBox="1"/>
          <p:nvPr/>
        </p:nvSpPr>
        <p:spPr>
          <a:xfrm>
            <a:off x="4244819" y="3995854"/>
            <a:ext cx="912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KR" dirty="0"/>
              <a:t>kick-off</a:t>
            </a:r>
          </a:p>
          <a:p>
            <a:pPr algn="ctr"/>
            <a:r>
              <a:rPr lang="en-KR" dirty="0"/>
              <a:t>(online)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D5B564F-DC5D-086C-2ACA-1353E7CCC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3718" y="4634260"/>
            <a:ext cx="3306415" cy="177660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3919B36-76B9-1044-3B90-3533469CE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8695" y="1212781"/>
            <a:ext cx="1762477" cy="1332518"/>
          </a:xfrm>
          <a:prstGeom prst="rect">
            <a:avLst/>
          </a:prstGeom>
        </p:spPr>
      </p:pic>
      <p:sp>
        <p:nvSpPr>
          <p:cNvPr id="26" name="Triangle 25">
            <a:extLst>
              <a:ext uri="{FF2B5EF4-FFF2-40B4-BE49-F238E27FC236}">
                <a16:creationId xmlns:a16="http://schemas.microsoft.com/office/drawing/2014/main" id="{ECCF0899-8527-688D-8E1C-1AFB4F8570CE}"/>
              </a:ext>
            </a:extLst>
          </p:cNvPr>
          <p:cNvSpPr/>
          <p:nvPr/>
        </p:nvSpPr>
        <p:spPr>
          <a:xfrm flipV="1">
            <a:off x="5905756" y="3138340"/>
            <a:ext cx="480767" cy="414454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5D5E997-48FE-5D57-F31B-AF0A13782A77}"/>
              </a:ext>
            </a:extLst>
          </p:cNvPr>
          <p:cNvSpPr txBox="1"/>
          <p:nvPr/>
        </p:nvSpPr>
        <p:spPr>
          <a:xfrm>
            <a:off x="5275878" y="2468404"/>
            <a:ext cx="1740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implementation </a:t>
            </a:r>
          </a:p>
          <a:p>
            <a:pPr algn="ctr"/>
            <a:r>
              <a:rPr lang="en-US" dirty="0"/>
              <a:t>+ mentoring</a:t>
            </a:r>
            <a:endParaRPr lang="en-KR" dirty="0"/>
          </a:p>
        </p:txBody>
      </p:sp>
      <p:sp>
        <p:nvSpPr>
          <p:cNvPr id="28" name="Triangle 27">
            <a:extLst>
              <a:ext uri="{FF2B5EF4-FFF2-40B4-BE49-F238E27FC236}">
                <a16:creationId xmlns:a16="http://schemas.microsoft.com/office/drawing/2014/main" id="{B237D6A2-A91E-E749-64DF-414DA707E8C7}"/>
              </a:ext>
            </a:extLst>
          </p:cNvPr>
          <p:cNvSpPr/>
          <p:nvPr/>
        </p:nvSpPr>
        <p:spPr>
          <a:xfrm>
            <a:off x="6883584" y="3581400"/>
            <a:ext cx="480767" cy="414454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7E63C3E-EC0F-0770-50E6-E0817EE14ECA}"/>
              </a:ext>
            </a:extLst>
          </p:cNvPr>
          <p:cNvSpPr txBox="1"/>
          <p:nvPr/>
        </p:nvSpPr>
        <p:spPr>
          <a:xfrm>
            <a:off x="6284153" y="3995854"/>
            <a:ext cx="1679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KR" dirty="0"/>
              <a:t>progress check</a:t>
            </a:r>
          </a:p>
          <a:p>
            <a:pPr algn="ctr"/>
            <a:r>
              <a:rPr lang="en-KR" dirty="0"/>
              <a:t>(online, offline) 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54B2251-E08B-0F98-E6FD-63BA98A5E4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7860" y="1202176"/>
            <a:ext cx="1697670" cy="13325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1" name="Triangle 30">
            <a:extLst>
              <a:ext uri="{FF2B5EF4-FFF2-40B4-BE49-F238E27FC236}">
                <a16:creationId xmlns:a16="http://schemas.microsoft.com/office/drawing/2014/main" id="{5976FCFC-CBB1-68F5-9826-A886DB3F052A}"/>
              </a:ext>
            </a:extLst>
          </p:cNvPr>
          <p:cNvSpPr/>
          <p:nvPr/>
        </p:nvSpPr>
        <p:spPr>
          <a:xfrm flipV="1">
            <a:off x="8343393" y="3138340"/>
            <a:ext cx="480767" cy="414454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DBB4F6A-E48B-A084-649E-C14383A86D52}"/>
              </a:ext>
            </a:extLst>
          </p:cNvPr>
          <p:cNvSpPr txBox="1"/>
          <p:nvPr/>
        </p:nvSpPr>
        <p:spPr>
          <a:xfrm>
            <a:off x="7928287" y="2468404"/>
            <a:ext cx="1311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deliverables</a:t>
            </a:r>
          </a:p>
          <a:p>
            <a:pPr algn="ctr"/>
            <a:r>
              <a:rPr lang="en-US" dirty="0"/>
              <a:t>submission</a:t>
            </a:r>
            <a:endParaRPr lang="en-KR" dirty="0"/>
          </a:p>
        </p:txBody>
      </p:sp>
      <p:sp>
        <p:nvSpPr>
          <p:cNvPr id="33" name="Triangle 32">
            <a:extLst>
              <a:ext uri="{FF2B5EF4-FFF2-40B4-BE49-F238E27FC236}">
                <a16:creationId xmlns:a16="http://schemas.microsoft.com/office/drawing/2014/main" id="{F1FD9BA3-DF4B-9F30-75C9-121E4A93E920}"/>
              </a:ext>
            </a:extLst>
          </p:cNvPr>
          <p:cNvSpPr/>
          <p:nvPr/>
        </p:nvSpPr>
        <p:spPr>
          <a:xfrm>
            <a:off x="9282041" y="3581400"/>
            <a:ext cx="480767" cy="414454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64E7B67-1B80-82BD-0D97-A08C9B89A729}"/>
              </a:ext>
            </a:extLst>
          </p:cNvPr>
          <p:cNvSpPr txBox="1"/>
          <p:nvPr/>
        </p:nvSpPr>
        <p:spPr>
          <a:xfrm>
            <a:off x="8446075" y="3995854"/>
            <a:ext cx="21527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KR" dirty="0"/>
              <a:t>project review</a:t>
            </a:r>
          </a:p>
          <a:p>
            <a:pPr algn="ctr"/>
            <a:r>
              <a:rPr lang="en-KR" dirty="0"/>
              <a:t>(presentation + QnA)</a:t>
            </a:r>
          </a:p>
          <a:p>
            <a:pPr algn="ctr"/>
            <a:r>
              <a:rPr lang="en-KR" dirty="0"/>
              <a:t>(online)</a:t>
            </a:r>
          </a:p>
        </p:txBody>
      </p:sp>
      <p:sp>
        <p:nvSpPr>
          <p:cNvPr id="35" name="Triangle 34">
            <a:extLst>
              <a:ext uri="{FF2B5EF4-FFF2-40B4-BE49-F238E27FC236}">
                <a16:creationId xmlns:a16="http://schemas.microsoft.com/office/drawing/2014/main" id="{870CC18E-484E-F804-4836-4B7A907E5967}"/>
              </a:ext>
            </a:extLst>
          </p:cNvPr>
          <p:cNvSpPr/>
          <p:nvPr/>
        </p:nvSpPr>
        <p:spPr>
          <a:xfrm flipV="1">
            <a:off x="10107399" y="3138340"/>
            <a:ext cx="480767" cy="414454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967C83D-38FD-6939-FCE4-8FA8622EA456}"/>
              </a:ext>
            </a:extLst>
          </p:cNvPr>
          <p:cNvSpPr txBox="1"/>
          <p:nvPr/>
        </p:nvSpPr>
        <p:spPr>
          <a:xfrm>
            <a:off x="9595789" y="2468404"/>
            <a:ext cx="18419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awards ceremony</a:t>
            </a:r>
          </a:p>
          <a:p>
            <a:pPr algn="ctr"/>
            <a:r>
              <a:rPr lang="en-US" dirty="0"/>
              <a:t>(online &amp; offline)</a:t>
            </a:r>
            <a:endParaRPr lang="en-KR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526C623-0C79-0B57-7098-5D9E2326AA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0567" y="1173570"/>
            <a:ext cx="2476737" cy="137545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8ACCD36-25E7-F897-CDDE-519F26C90D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4930" y="5610168"/>
            <a:ext cx="772483" cy="75812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0792574A-B5DE-A89C-C74C-5BB473EDCA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80567" y="250240"/>
            <a:ext cx="881840" cy="87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898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5E4444-8625-7AC3-5329-A86395B0EF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F507C-8630-8835-4531-DB6D2F2AE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9204159" cy="1173570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Next hackathon what/how-to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111C15-E747-4A36-F4C5-82B5CA62E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3</a:t>
            </a:fld>
            <a:endParaRPr lang="en-US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5570B130-4A2E-700D-8283-F109F47B93D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7939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5FC78873-E969-4012-0127-DBE899D9D6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5436148"/>
              </p:ext>
            </p:extLst>
          </p:nvPr>
        </p:nvGraphicFramePr>
        <p:xfrm>
          <a:off x="334963" y="1493838"/>
          <a:ext cx="9396000" cy="499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val="3810826194"/>
                    </a:ext>
                  </a:extLst>
                </a:gridCol>
                <a:gridCol w="4680000">
                  <a:extLst>
                    <a:ext uri="{9D8B030D-6E8A-4147-A177-3AD203B41FA5}">
                      <a16:colId xmlns:a16="http://schemas.microsoft.com/office/drawing/2014/main" val="866019113"/>
                    </a:ext>
                  </a:extLst>
                </a:gridCol>
                <a:gridCol w="2556000">
                  <a:extLst>
                    <a:ext uri="{9D8B030D-6E8A-4147-A177-3AD203B41FA5}">
                      <a16:colId xmlns:a16="http://schemas.microsoft.com/office/drawing/2014/main" val="28192977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KR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KR" dirty="0"/>
                        <a:t>Previous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  <a:r>
                        <a:rPr lang="en-KR" dirty="0"/>
                        <a:t>ext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3857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applications / selection (KOR)</a:t>
                      </a:r>
                      <a:endParaRPr lang="en-K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KR" sz="1600" dirty="0"/>
                        <a:t>Participants build-up with Korean and non-Korean teams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</a:t>
                      </a:r>
                      <a:r>
                        <a:rPr lang="en-KR" sz="1600" dirty="0"/>
                        <a:t>mit this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1247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announcement</a:t>
                      </a:r>
                      <a:endParaRPr lang="en-K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</a:t>
                      </a:r>
                      <a:r>
                        <a:rPr lang="en-KR" sz="1600" dirty="0"/>
                        <a:t>romoted over oneM2M SNS, via SDOs, networks of delegates</a:t>
                      </a:r>
                    </a:p>
                    <a:p>
                      <a:r>
                        <a:rPr lang="en-KR" sz="1600" dirty="0"/>
                        <a:t>Promoted over web &amp; run hackathon website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KR" sz="1600" dirty="0"/>
                        <a:t>Free promotions only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567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KR" sz="1600" dirty="0"/>
                        <a:t>teams finalization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KR" sz="1600" dirty="0"/>
                        <a:t>Total no. of teams are limited considering funding, human resources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KR" sz="1600" dirty="0"/>
                        <a:t>TBD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522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k</a:t>
                      </a:r>
                      <a:r>
                        <a:rPr lang="en-KR" sz="1600" dirty="0"/>
                        <a:t>ick-off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KR" sz="1600" dirty="0"/>
                        <a:t>Offline studio + </a:t>
                      </a:r>
                      <a:r>
                        <a:rPr lang="en-US" sz="1600" dirty="0"/>
                        <a:t>o</a:t>
                      </a:r>
                      <a:r>
                        <a:rPr lang="en-KR" sz="1600" dirty="0"/>
                        <a:t>nline streaming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</a:t>
                      </a:r>
                      <a:r>
                        <a:rPr lang="en-KR" sz="1600" dirty="0"/>
                        <a:t>nline meeting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432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implementation + mentoring</a:t>
                      </a:r>
                      <a:endParaRPr lang="en-K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</a:t>
                      </a:r>
                      <a:r>
                        <a:rPr lang="en-KR" sz="1600" dirty="0"/>
                        <a:t>rovided H/W kits</a:t>
                      </a:r>
                    </a:p>
                    <a:p>
                      <a:r>
                        <a:rPr lang="en-KR" sz="1600" dirty="0"/>
                        <a:t>Communication tool (e.g. slack)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KR" sz="1600" dirty="0"/>
                        <a:t>No kits provided, free comm. tool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4210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progress check</a:t>
                      </a:r>
                      <a:endParaRPr lang="en-K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</a:t>
                      </a:r>
                      <a:r>
                        <a:rPr lang="en-KR" sz="1600" dirty="0"/>
                        <a:t>nline for int’l team and offline for KOR teams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</a:t>
                      </a:r>
                      <a:r>
                        <a:rPr lang="en-KR" sz="1600" dirty="0"/>
                        <a:t>nline meeting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6683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deliverables submission</a:t>
                      </a:r>
                      <a:endParaRPr lang="en-K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KR" sz="1600" dirty="0"/>
                        <a:t>Documentation on hackster.io, demo on youtube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</a:t>
                      </a:r>
                      <a:r>
                        <a:rPr lang="en-KR" sz="1600" dirty="0"/>
                        <a:t>o the same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262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project review</a:t>
                      </a:r>
                      <a:endParaRPr lang="en-K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KR" sz="1600" dirty="0"/>
                        <a:t>Online review with reviewers (</a:t>
                      </a:r>
                      <a:r>
                        <a:rPr lang="en-KR" sz="1600" dirty="0">
                          <a:sym typeface="Wingdings" pitchFamily="2" charset="2"/>
                        </a:rPr>
                        <a:t> </a:t>
                      </a:r>
                      <a:r>
                        <a:rPr lang="en-KR" sz="1600" dirty="0"/>
                        <a:t>mentors)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D</a:t>
                      </a:r>
                      <a:r>
                        <a:rPr lang="en-KR" sz="1600" dirty="0"/>
                        <a:t>o the same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1024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awards ceremony</a:t>
                      </a:r>
                      <a:endParaRPr lang="en-K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KR" sz="1600" dirty="0"/>
                        <a:t>Offline studio + </a:t>
                      </a:r>
                      <a:r>
                        <a:rPr lang="en-US" sz="1600" dirty="0"/>
                        <a:t>o</a:t>
                      </a:r>
                      <a:r>
                        <a:rPr lang="en-KR" sz="1600" dirty="0"/>
                        <a:t>nline streaming </a:t>
                      </a:r>
                    </a:p>
                    <a:p>
                      <a:r>
                        <a:rPr lang="en-KR" sz="1600" dirty="0"/>
                        <a:t>Rewards in cash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O</a:t>
                      </a:r>
                      <a:r>
                        <a:rPr lang="en-KR" sz="1600" dirty="0"/>
                        <a:t>nline meeting, prizes w/o rewards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314259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153E2F56-EFF5-BA57-F337-09FD8BBF1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0042" y="2812296"/>
            <a:ext cx="536844" cy="5368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2E7DBFA-2503-1879-DF2A-9FFC5516D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7346" y="3736628"/>
            <a:ext cx="536844" cy="5368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976ACFB-D2AB-F464-36B1-A4968D0CA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0434" y="4087893"/>
            <a:ext cx="536844" cy="5368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C022533-12BB-6654-46AD-FE9FB11ED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673" y="4690845"/>
            <a:ext cx="536844" cy="5368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8C3B84D-E02A-0590-A219-40F5AFF7E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2845" y="5828900"/>
            <a:ext cx="536844" cy="5368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79A79E6-48CE-88CF-1086-A7914C6A6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241" y="6076873"/>
            <a:ext cx="536844" cy="53684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F42C3B3-96D4-BA85-6B24-41EFC042C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9080" y="4820992"/>
            <a:ext cx="2196981" cy="154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891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ne2m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3550</TotalTime>
  <Words>233</Words>
  <Application>Microsoft Macintosh PowerPoint</Application>
  <PresentationFormat>Widescreen</PresentationFormat>
  <Paragraphs>61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Myriad Pro</vt:lpstr>
      <vt:lpstr>Myriad Pro Light</vt:lpstr>
      <vt:lpstr>Wingdings</vt:lpstr>
      <vt:lpstr>Office Theme</vt:lpstr>
      <vt:lpstr>oneM2M Int’l Hackathons</vt:lpstr>
      <vt:lpstr>Previous int’l hackathon milestones</vt:lpstr>
      <vt:lpstr>Next hackathon what/how-to</vt:lpstr>
    </vt:vector>
  </TitlesOfParts>
  <Company>iconectiv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KETI</dc:creator>
  <cp:lastModifiedBy>SeungMyeong</cp:lastModifiedBy>
  <cp:revision>156</cp:revision>
  <dcterms:created xsi:type="dcterms:W3CDTF">2017-09-21T15:46:31Z</dcterms:created>
  <dcterms:modified xsi:type="dcterms:W3CDTF">2024-09-12T06:45:31Z</dcterms:modified>
</cp:coreProperties>
</file>