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97" r:id="rId3"/>
    <p:sldId id="296" r:id="rId4"/>
    <p:sldId id="29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824B1-2BEF-491A-882B-F7B482C45C63}" v="9" dt="2024-09-25T10:54:26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Flynn" userId="664729f4-1250-46a5-879d-3bdcd89d87bc" providerId="ADAL" clId="{5DD824B1-2BEF-491A-882B-F7B482C45C63}"/>
    <pc:docChg chg="undo redo custSel addSld delSld modSld">
      <pc:chgData name="Bob Flynn" userId="664729f4-1250-46a5-879d-3bdcd89d87bc" providerId="ADAL" clId="{5DD824B1-2BEF-491A-882B-F7B482C45C63}" dt="2024-09-25T10:58:42.123" v="91" actId="2696"/>
      <pc:docMkLst>
        <pc:docMk/>
      </pc:docMkLst>
      <pc:sldChg chg="modSp mod">
        <pc:chgData name="Bob Flynn" userId="664729f4-1250-46a5-879d-3bdcd89d87bc" providerId="ADAL" clId="{5DD824B1-2BEF-491A-882B-F7B482C45C63}" dt="2024-09-20T09:21:24.170" v="7" actId="20577"/>
        <pc:sldMkLst>
          <pc:docMk/>
          <pc:sldMk cId="3749917296" sldId="296"/>
        </pc:sldMkLst>
        <pc:spChg chg="mod">
          <ac:chgData name="Bob Flynn" userId="664729f4-1250-46a5-879d-3bdcd89d87bc" providerId="ADAL" clId="{5DD824B1-2BEF-491A-882B-F7B482C45C63}" dt="2024-09-20T09:21:24.170" v="7" actId="20577"/>
          <ac:spMkLst>
            <pc:docMk/>
            <pc:sldMk cId="3749917296" sldId="296"/>
            <ac:spMk id="23" creationId="{57C4479B-BE08-1AB1-D282-7B332FF42A4E}"/>
          </ac:spMkLst>
        </pc:spChg>
      </pc:sldChg>
      <pc:sldChg chg="modSp mod">
        <pc:chgData name="Bob Flynn" userId="664729f4-1250-46a5-879d-3bdcd89d87bc" providerId="ADAL" clId="{5DD824B1-2BEF-491A-882B-F7B482C45C63}" dt="2024-09-20T10:11:50.510" v="32" actId="20577"/>
        <pc:sldMkLst>
          <pc:docMk/>
          <pc:sldMk cId="1182036580" sldId="297"/>
        </pc:sldMkLst>
        <pc:graphicFrameChg chg="modGraphic">
          <ac:chgData name="Bob Flynn" userId="664729f4-1250-46a5-879d-3bdcd89d87bc" providerId="ADAL" clId="{5DD824B1-2BEF-491A-882B-F7B482C45C63}" dt="2024-09-20T10:11:50.510" v="32" actId="20577"/>
          <ac:graphicFrameMkLst>
            <pc:docMk/>
            <pc:sldMk cId="1182036580" sldId="297"/>
            <ac:graphicFrameMk id="9" creationId="{5FC78873-E969-4012-0127-DBE899D9D6A3}"/>
          </ac:graphicFrameMkLst>
        </pc:graphicFrameChg>
      </pc:sldChg>
      <pc:sldChg chg="addSp delSp modSp new mod">
        <pc:chgData name="Bob Flynn" userId="664729f4-1250-46a5-879d-3bdcd89d87bc" providerId="ADAL" clId="{5DD824B1-2BEF-491A-882B-F7B482C45C63}" dt="2024-09-25T10:54:36.546" v="81" actId="14100"/>
        <pc:sldMkLst>
          <pc:docMk/>
          <pc:sldMk cId="527148925" sldId="298"/>
        </pc:sldMkLst>
        <pc:spChg chg="mod">
          <ac:chgData name="Bob Flynn" userId="664729f4-1250-46a5-879d-3bdcd89d87bc" providerId="ADAL" clId="{5DD824B1-2BEF-491A-882B-F7B482C45C63}" dt="2024-09-25T10:53:03.177" v="75" actId="20577"/>
          <ac:spMkLst>
            <pc:docMk/>
            <pc:sldMk cId="527148925" sldId="298"/>
            <ac:spMk id="2" creationId="{04B2C56C-4C93-F54A-62F3-1225653ED327}"/>
          </ac:spMkLst>
        </pc:spChg>
        <pc:spChg chg="add del mod">
          <ac:chgData name="Bob Flynn" userId="664729f4-1250-46a5-879d-3bdcd89d87bc" providerId="ADAL" clId="{5DD824B1-2BEF-491A-882B-F7B482C45C63}" dt="2024-09-25T10:52:20.467" v="36" actId="478"/>
          <ac:spMkLst>
            <pc:docMk/>
            <pc:sldMk cId="527148925" sldId="298"/>
            <ac:spMk id="4" creationId="{81391087-D275-D0CF-8618-0A907B7BE707}"/>
          </ac:spMkLst>
        </pc:spChg>
        <pc:spChg chg="add">
          <ac:chgData name="Bob Flynn" userId="664729f4-1250-46a5-879d-3bdcd89d87bc" providerId="ADAL" clId="{5DD824B1-2BEF-491A-882B-F7B482C45C63}" dt="2024-09-25T10:52:26.553" v="37"/>
          <ac:spMkLst>
            <pc:docMk/>
            <pc:sldMk cId="527148925" sldId="298"/>
            <ac:spMk id="5" creationId="{0C0DE5E7-2BA0-E4C3-DED1-8C6A5E90414F}"/>
          </ac:spMkLst>
        </pc:spChg>
        <pc:picChg chg="add mod">
          <ac:chgData name="Bob Flynn" userId="664729f4-1250-46a5-879d-3bdcd89d87bc" providerId="ADAL" clId="{5DD824B1-2BEF-491A-882B-F7B482C45C63}" dt="2024-09-25T10:54:24.038" v="77" actId="1076"/>
          <ac:picMkLst>
            <pc:docMk/>
            <pc:sldMk cId="527148925" sldId="298"/>
            <ac:picMk id="6" creationId="{011082D6-0345-5B9B-682E-38A3BDAD10CC}"/>
          </ac:picMkLst>
        </pc:picChg>
        <pc:picChg chg="add mod">
          <ac:chgData name="Bob Flynn" userId="664729f4-1250-46a5-879d-3bdcd89d87bc" providerId="ADAL" clId="{5DD824B1-2BEF-491A-882B-F7B482C45C63}" dt="2024-09-25T10:54:36.546" v="81" actId="14100"/>
          <ac:picMkLst>
            <pc:docMk/>
            <pc:sldMk cId="527148925" sldId="298"/>
            <ac:picMk id="7" creationId="{0929BC27-8178-2A10-79CB-E2BA11A786AB}"/>
          </ac:picMkLst>
        </pc:picChg>
      </pc:sldChg>
      <pc:sldChg chg="modSp new del mod">
        <pc:chgData name="Bob Flynn" userId="664729f4-1250-46a5-879d-3bdcd89d87bc" providerId="ADAL" clId="{5DD824B1-2BEF-491A-882B-F7B482C45C63}" dt="2024-09-25T10:58:42.123" v="91" actId="2696"/>
        <pc:sldMkLst>
          <pc:docMk/>
          <pc:sldMk cId="3645318762" sldId="299"/>
        </pc:sldMkLst>
        <pc:spChg chg="mod">
          <ac:chgData name="Bob Flynn" userId="664729f4-1250-46a5-879d-3bdcd89d87bc" providerId="ADAL" clId="{5DD824B1-2BEF-491A-882B-F7B482C45C63}" dt="2024-09-25T10:57:23.791" v="90"/>
          <ac:spMkLst>
            <pc:docMk/>
            <pc:sldMk cId="3645318762" sldId="299"/>
            <ac:spMk id="3" creationId="{F32C3A01-CFC3-2256-2078-29E201A48F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25-09-2024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2021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2054941"/>
            <a:ext cx="11296184" cy="1455021"/>
          </a:xfrm>
        </p:spPr>
        <p:txBody>
          <a:bodyPr>
            <a:normAutofit fontScale="90000"/>
          </a:bodyPr>
          <a:lstStyle/>
          <a:p>
            <a:r>
              <a:rPr lang="en-US" altLang="ko-KR" sz="5400" dirty="0"/>
              <a:t>oneM2M Int’l Hackathon</a:t>
            </a:r>
            <a:br>
              <a:rPr lang="en-US" altLang="ko-KR" sz="5400" dirty="0"/>
            </a:br>
            <a:r>
              <a:rPr lang="en-US" altLang="ko-KR" sz="5400" dirty="0"/>
              <a:t>2024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TDE Chair </a:t>
            </a:r>
            <a:r>
              <a:rPr lang="en-US" altLang="ko-KR" dirty="0"/>
              <a:t>(TDE)</a:t>
            </a:r>
          </a:p>
          <a:p>
            <a:r>
              <a:rPr lang="en-US" altLang="ko-KR" dirty="0"/>
              <a:t>TP#66, 2024.09.13</a:t>
            </a:r>
          </a:p>
          <a:p>
            <a:r>
              <a:rPr lang="en-US" altLang="ko-KR" dirty="0"/>
              <a:t>TP-2024-0076-oneM2M_international_hackathon_2024</a:t>
            </a:r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E4444-8625-7AC3-5329-A86395B0E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507C-8630-8835-4531-DB6D2F2A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2024 oneM2M Hackathon Plan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11C15-E747-4A36-F4C5-82B5CA62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570B130-4A2E-700D-8283-F109F47B93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939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FC78873-E969-4012-0127-DBE899D9D6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856551"/>
              </p:ext>
            </p:extLst>
          </p:nvPr>
        </p:nvGraphicFramePr>
        <p:xfrm>
          <a:off x="334695" y="1372104"/>
          <a:ext cx="10750247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321">
                  <a:extLst>
                    <a:ext uri="{9D8B030D-6E8A-4147-A177-3AD203B41FA5}">
                      <a16:colId xmlns:a16="http://schemas.microsoft.com/office/drawing/2014/main" val="3810826194"/>
                    </a:ext>
                  </a:extLst>
                </a:gridCol>
                <a:gridCol w="4932664">
                  <a:extLst>
                    <a:ext uri="{9D8B030D-6E8A-4147-A177-3AD203B41FA5}">
                      <a16:colId xmlns:a16="http://schemas.microsoft.com/office/drawing/2014/main" val="866019113"/>
                    </a:ext>
                  </a:extLst>
                </a:gridCol>
                <a:gridCol w="3346262">
                  <a:extLst>
                    <a:ext uri="{9D8B030D-6E8A-4147-A177-3AD203B41FA5}">
                      <a16:colId xmlns:a16="http://schemas.microsoft.com/office/drawing/2014/main" val="2819297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  <a:endParaRPr lang="en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</a:t>
                      </a:r>
                      <a:endParaRPr lang="en-K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</a:t>
                      </a:r>
                      <a:endParaRPr lang="en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85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applications / selection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Registration process via ETSI website, alternatively via DISCORD 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Miguel (probably Yes)</a:t>
                      </a:r>
                      <a:endParaRPr lang="en-K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247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announcement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</a:t>
                      </a:r>
                      <a:r>
                        <a:rPr lang="en-KR" sz="1600" dirty="0"/>
                        <a:t>romoted over oneM2M SNS, via SDOs, networks of delegates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MARCOM (Bindoo), Partners (ETSI, TIA, TSDSI, TTA), oneM2M Delegates</a:t>
                      </a:r>
                      <a:endParaRPr lang="en-K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56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KR" sz="1600" dirty="0"/>
                        <a:t>teams finalization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sz="1600" dirty="0"/>
                        <a:t>Total no. of teams are limited considering human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TDE - Mentors</a:t>
                      </a:r>
                      <a:endParaRPr lang="en-K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52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k</a:t>
                      </a:r>
                      <a:r>
                        <a:rPr lang="en-KR" sz="1600" dirty="0"/>
                        <a:t>ick-off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oneM2M Teams or GTM 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TDE</a:t>
                      </a:r>
                      <a:endParaRPr lang="en-K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43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mentoring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sz="1600" dirty="0"/>
                        <a:t>Communication tool </a:t>
                      </a:r>
                      <a:r>
                        <a:rPr lang="en-US" sz="1600" dirty="0"/>
                        <a:t>– Discord (Andreas)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TDE – SeungMyeong, Bob, Andreas K, Andreas N, Miguel,  Poornima</a:t>
                      </a:r>
                      <a:r>
                        <a:rPr lang="en-US" sz="1600"/>
                        <a:t>, Akash </a:t>
                      </a:r>
                      <a:r>
                        <a:rPr lang="en-US" sz="1600" dirty="0"/>
                        <a:t>(Volunteers)</a:t>
                      </a:r>
                      <a:endParaRPr lang="en-K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210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progress check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</a:t>
                      </a:r>
                      <a:r>
                        <a:rPr lang="en-KR" sz="1600" dirty="0"/>
                        <a:t>nline </a:t>
                      </a:r>
                      <a:r>
                        <a:rPr lang="en-US" sz="1600" dirty="0"/>
                        <a:t>meetings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Mentors</a:t>
                      </a:r>
                      <a:endParaRPr lang="en-K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68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deliverables submission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sz="1600" dirty="0"/>
                        <a:t>Documentation on hackster.io, demo on 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Mentors</a:t>
                      </a:r>
                      <a:endParaRPr lang="en-K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26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project review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sz="1600" dirty="0"/>
                        <a:t>Online review with reviewers</a:t>
                      </a:r>
                      <a:r>
                        <a:rPr lang="en-US" sz="1600" dirty="0"/>
                        <a:t> (Rubric)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Mentors</a:t>
                      </a:r>
                      <a:endParaRPr lang="en-K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024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awards ceremony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Certificates from oneM2M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Miguel</a:t>
                      </a:r>
                      <a:endParaRPr lang="en-K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314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03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2024 oneM2M Hackathon Schedule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D294ABF-E5C9-4F54-86C6-C00910CA7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8935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971001-E0F4-B123-AC51-D5A736824D9D}"/>
              </a:ext>
            </a:extLst>
          </p:cNvPr>
          <p:cNvCxnSpPr>
            <a:cxnSpLocks/>
          </p:cNvCxnSpPr>
          <p:nvPr/>
        </p:nvCxnSpPr>
        <p:spPr>
          <a:xfrm>
            <a:off x="587735" y="3581400"/>
            <a:ext cx="106932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12">
            <a:extLst>
              <a:ext uri="{FF2B5EF4-FFF2-40B4-BE49-F238E27FC236}">
                <a16:creationId xmlns:a16="http://schemas.microsoft.com/office/drawing/2014/main" id="{E79FA3E2-575B-2E15-85EA-C17B981E0E77}"/>
              </a:ext>
            </a:extLst>
          </p:cNvPr>
          <p:cNvSpPr/>
          <p:nvPr/>
        </p:nvSpPr>
        <p:spPr>
          <a:xfrm>
            <a:off x="912695" y="358140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C6426F-E067-08D9-3738-53046563330E}"/>
              </a:ext>
            </a:extLst>
          </p:cNvPr>
          <p:cNvSpPr txBox="1"/>
          <p:nvPr/>
        </p:nvSpPr>
        <p:spPr>
          <a:xfrm>
            <a:off x="448555" y="4030358"/>
            <a:ext cx="1334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Applications</a:t>
            </a:r>
            <a:endParaRPr lang="en-US" dirty="0"/>
          </a:p>
          <a:p>
            <a:pPr algn="ctr"/>
            <a:r>
              <a:rPr lang="en-KR" dirty="0"/>
              <a:t> 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0BD628D0-E105-0587-9DE5-30CAB31A2C6C}"/>
              </a:ext>
            </a:extLst>
          </p:cNvPr>
          <p:cNvSpPr/>
          <p:nvPr/>
        </p:nvSpPr>
        <p:spPr>
          <a:xfrm>
            <a:off x="2600093" y="358140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E33A5-4DEC-FC11-936A-7B00040B351D}"/>
              </a:ext>
            </a:extLst>
          </p:cNvPr>
          <p:cNvSpPr txBox="1"/>
          <p:nvPr/>
        </p:nvSpPr>
        <p:spPr>
          <a:xfrm>
            <a:off x="2328810" y="4030358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Selection</a:t>
            </a:r>
            <a:endParaRPr lang="en-US" dirty="0"/>
          </a:p>
          <a:p>
            <a:pPr algn="ctr"/>
            <a:r>
              <a:rPr lang="en-US" b="1" dirty="0"/>
              <a:t>TDE</a:t>
            </a:r>
            <a:r>
              <a:rPr lang="en-KR" dirty="0"/>
              <a:t> </a:t>
            </a: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9DAADEA1-5F51-2ACA-449E-69105A067D41}"/>
              </a:ext>
            </a:extLst>
          </p:cNvPr>
          <p:cNvSpPr/>
          <p:nvPr/>
        </p:nvSpPr>
        <p:spPr>
          <a:xfrm flipV="1">
            <a:off x="1405963" y="313834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A97D3-489D-1E86-5766-EBC82B1CB0C3}"/>
              </a:ext>
            </a:extLst>
          </p:cNvPr>
          <p:cNvSpPr txBox="1"/>
          <p:nvPr/>
        </p:nvSpPr>
        <p:spPr>
          <a:xfrm>
            <a:off x="641797" y="2254498"/>
            <a:ext cx="2203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Immediately</a:t>
            </a:r>
          </a:p>
          <a:p>
            <a:pPr algn="ctr"/>
            <a:r>
              <a:rPr lang="en-US" b="1" dirty="0"/>
              <a:t>MARCOM &amp; Partners</a:t>
            </a:r>
          </a:p>
          <a:p>
            <a:pPr algn="ctr"/>
            <a:r>
              <a:rPr lang="en-KR" dirty="0"/>
              <a:t>announcement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02CDCA1F-0086-3F02-1092-DFCD0BBEB297}"/>
              </a:ext>
            </a:extLst>
          </p:cNvPr>
          <p:cNvSpPr/>
          <p:nvPr/>
        </p:nvSpPr>
        <p:spPr>
          <a:xfrm flipV="1">
            <a:off x="3888691" y="313834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1A7AE-E6E1-5655-A683-CD7474E8D2E0}"/>
              </a:ext>
            </a:extLst>
          </p:cNvPr>
          <p:cNvSpPr txBox="1"/>
          <p:nvPr/>
        </p:nvSpPr>
        <p:spPr>
          <a:xfrm>
            <a:off x="3248376" y="2254498"/>
            <a:ext cx="1843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NLT 5 Oct</a:t>
            </a:r>
          </a:p>
          <a:p>
            <a:pPr algn="ctr"/>
            <a:r>
              <a:rPr lang="en-US" b="1" dirty="0"/>
              <a:t>TDE</a:t>
            </a:r>
          </a:p>
          <a:p>
            <a:pPr algn="ctr"/>
            <a:r>
              <a:rPr lang="en-KR" dirty="0"/>
              <a:t>teams finalization</a:t>
            </a: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A1C874CD-1BE2-0015-FF29-0DE0A8125EA0}"/>
              </a:ext>
            </a:extLst>
          </p:cNvPr>
          <p:cNvSpPr/>
          <p:nvPr/>
        </p:nvSpPr>
        <p:spPr>
          <a:xfrm>
            <a:off x="4460651" y="358140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4479B-BE08-1AB1-D282-7B332FF42A4E}"/>
              </a:ext>
            </a:extLst>
          </p:cNvPr>
          <p:cNvSpPr txBox="1"/>
          <p:nvPr/>
        </p:nvSpPr>
        <p:spPr>
          <a:xfrm>
            <a:off x="4187111" y="4030358"/>
            <a:ext cx="1027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kick-off</a:t>
            </a:r>
          </a:p>
          <a:p>
            <a:pPr algn="ctr"/>
            <a:r>
              <a:rPr lang="en-US" b="1" dirty="0"/>
              <a:t>7 Oct</a:t>
            </a:r>
          </a:p>
          <a:p>
            <a:pPr algn="ctr"/>
            <a:r>
              <a:rPr lang="en-US" b="1" dirty="0"/>
              <a:t>1PM CET</a:t>
            </a:r>
            <a:endParaRPr lang="en-KR" b="1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ECCF0899-8527-688D-8E1C-1AFB4F8570CE}"/>
              </a:ext>
            </a:extLst>
          </p:cNvPr>
          <p:cNvSpPr/>
          <p:nvPr/>
        </p:nvSpPr>
        <p:spPr>
          <a:xfrm flipV="1">
            <a:off x="5905756" y="313834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D5E997-48FE-5D57-F31B-AF0A13782A77}"/>
              </a:ext>
            </a:extLst>
          </p:cNvPr>
          <p:cNvSpPr txBox="1"/>
          <p:nvPr/>
        </p:nvSpPr>
        <p:spPr>
          <a:xfrm>
            <a:off x="5316837" y="2254498"/>
            <a:ext cx="1740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TDE</a:t>
            </a:r>
            <a:endParaRPr lang="en-US" dirty="0"/>
          </a:p>
          <a:p>
            <a:pPr algn="ctr"/>
            <a:r>
              <a:rPr lang="en-US" dirty="0"/>
              <a:t>implementation </a:t>
            </a:r>
          </a:p>
          <a:p>
            <a:pPr algn="ctr"/>
            <a:r>
              <a:rPr lang="en-US" dirty="0"/>
              <a:t>+ mentoring</a:t>
            </a:r>
            <a:endParaRPr lang="en-KR" dirty="0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B237D6A2-A91E-E749-64DF-414DA707E8C7}"/>
              </a:ext>
            </a:extLst>
          </p:cNvPr>
          <p:cNvSpPr/>
          <p:nvPr/>
        </p:nvSpPr>
        <p:spPr>
          <a:xfrm>
            <a:off x="6883584" y="358140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E63C3E-EC0F-0770-50E6-E0817EE14ECA}"/>
              </a:ext>
            </a:extLst>
          </p:cNvPr>
          <p:cNvSpPr txBox="1"/>
          <p:nvPr/>
        </p:nvSpPr>
        <p:spPr>
          <a:xfrm>
            <a:off x="6336091" y="4030358"/>
            <a:ext cx="1575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progress check</a:t>
            </a:r>
          </a:p>
          <a:p>
            <a:pPr algn="ctr"/>
            <a:r>
              <a:rPr lang="en-US" b="1" dirty="0"/>
              <a:t>TDE</a:t>
            </a:r>
            <a:r>
              <a:rPr lang="en-KR" dirty="0"/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54B2251-E08B-0F98-E6FD-63BA98A5E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842" y="1270347"/>
            <a:ext cx="1207413" cy="947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riangle 30">
            <a:extLst>
              <a:ext uri="{FF2B5EF4-FFF2-40B4-BE49-F238E27FC236}">
                <a16:creationId xmlns:a16="http://schemas.microsoft.com/office/drawing/2014/main" id="{5976FCFC-CBB1-68F5-9826-A886DB3F052A}"/>
              </a:ext>
            </a:extLst>
          </p:cNvPr>
          <p:cNvSpPr/>
          <p:nvPr/>
        </p:nvSpPr>
        <p:spPr>
          <a:xfrm flipV="1">
            <a:off x="8343393" y="313834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BB4F6A-E48B-A084-649E-C14383A86D52}"/>
              </a:ext>
            </a:extLst>
          </p:cNvPr>
          <p:cNvSpPr txBox="1"/>
          <p:nvPr/>
        </p:nvSpPr>
        <p:spPr>
          <a:xfrm>
            <a:off x="7963780" y="2254498"/>
            <a:ext cx="1311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17 Nov </a:t>
            </a:r>
          </a:p>
          <a:p>
            <a:pPr algn="ctr"/>
            <a:r>
              <a:rPr lang="en-US" dirty="0"/>
              <a:t>deliverables</a:t>
            </a:r>
          </a:p>
          <a:p>
            <a:pPr algn="ctr"/>
            <a:r>
              <a:rPr lang="en-US" dirty="0"/>
              <a:t>submission</a:t>
            </a:r>
            <a:endParaRPr lang="en-KR" dirty="0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F1FD9BA3-DF4B-9F30-75C9-121E4A93E920}"/>
              </a:ext>
            </a:extLst>
          </p:cNvPr>
          <p:cNvSpPr/>
          <p:nvPr/>
        </p:nvSpPr>
        <p:spPr>
          <a:xfrm>
            <a:off x="9282041" y="358140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4E7B67-1B80-82BD-0D97-A08C9B89A729}"/>
              </a:ext>
            </a:extLst>
          </p:cNvPr>
          <p:cNvSpPr txBox="1"/>
          <p:nvPr/>
        </p:nvSpPr>
        <p:spPr>
          <a:xfrm>
            <a:off x="8446075" y="4030358"/>
            <a:ext cx="21527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project review</a:t>
            </a:r>
          </a:p>
          <a:p>
            <a:pPr algn="ctr"/>
            <a:r>
              <a:rPr lang="en-KR" dirty="0"/>
              <a:t>(presentation + QnA)</a:t>
            </a:r>
          </a:p>
          <a:p>
            <a:pPr algn="ctr"/>
            <a:r>
              <a:rPr lang="en-US" b="1" dirty="0"/>
              <a:t>TDE</a:t>
            </a:r>
          </a:p>
          <a:p>
            <a:pPr algn="ctr"/>
            <a:r>
              <a:rPr lang="en-US" b="1" dirty="0"/>
              <a:t>25-29 Nov</a:t>
            </a:r>
          </a:p>
          <a:p>
            <a:pPr algn="ctr"/>
            <a:r>
              <a:rPr lang="en-US" b="1" dirty="0"/>
              <a:t>Top 10(?)</a:t>
            </a:r>
            <a:endParaRPr lang="en-KR" dirty="0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870CC18E-484E-F804-4836-4B7A907E5967}"/>
              </a:ext>
            </a:extLst>
          </p:cNvPr>
          <p:cNvSpPr/>
          <p:nvPr/>
        </p:nvSpPr>
        <p:spPr>
          <a:xfrm flipV="1">
            <a:off x="10107399" y="313834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67C83D-38FD-6939-FCE4-8FA8622EA456}"/>
              </a:ext>
            </a:extLst>
          </p:cNvPr>
          <p:cNvSpPr txBox="1"/>
          <p:nvPr/>
        </p:nvSpPr>
        <p:spPr>
          <a:xfrm>
            <a:off x="9951045" y="2531497"/>
            <a:ext cx="855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 Dec</a:t>
            </a:r>
          </a:p>
          <a:p>
            <a:pPr algn="ctr"/>
            <a:r>
              <a:rPr lang="en-US" dirty="0"/>
              <a:t>awards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551AF-6EF0-95C5-417A-FAE570A56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834" y="1224397"/>
            <a:ext cx="1437895" cy="1011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0C2152-A50E-B92F-B610-241949AA6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112" y="4916137"/>
            <a:ext cx="1095240" cy="1095240"/>
          </a:xfrm>
          <a:prstGeom prst="rect">
            <a:avLst/>
          </a:prstGeom>
        </p:spPr>
      </p:pic>
      <p:pic>
        <p:nvPicPr>
          <p:cNvPr id="1026" name="Picture 2" descr="Discord's Branding Guidelines">
            <a:extLst>
              <a:ext uri="{FF2B5EF4-FFF2-40B4-BE49-F238E27FC236}">
                <a16:creationId xmlns:a16="http://schemas.microsoft.com/office/drawing/2014/main" id="{05D63824-E6DB-7869-C965-AC50F973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23" y="4992314"/>
            <a:ext cx="1357511" cy="10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ntoring - Free people icons">
            <a:extLst>
              <a:ext uri="{FF2B5EF4-FFF2-40B4-BE49-F238E27FC236}">
                <a16:creationId xmlns:a16="http://schemas.microsoft.com/office/drawing/2014/main" id="{0774C405-9F0A-0BAF-D89E-DBAB14113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66" y="1284066"/>
            <a:ext cx="891682" cy="89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91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C56C-4C93-F54A-62F3-1225653E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GPT generated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2EF1A-06CB-7ABB-D096-C93C6BF22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082D6-0345-5B9B-682E-38A3BDAD1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96" y="1333028"/>
            <a:ext cx="4832514" cy="4832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29BC27-8178-2A10-79CB-E2BA11A7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45" y="1333028"/>
            <a:ext cx="4832514" cy="48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48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217</Words>
  <Application>Microsoft Office PowerPoint</Application>
  <PresentationFormat>Widescreen</PresentationFormat>
  <Paragraphs>67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Myriad Pro</vt:lpstr>
      <vt:lpstr>Myriad Pro Light</vt:lpstr>
      <vt:lpstr>Office Theme</vt:lpstr>
      <vt:lpstr>oneM2M Int’l Hackathon 2024</vt:lpstr>
      <vt:lpstr>2024 oneM2M Hackathon Plan</vt:lpstr>
      <vt:lpstr>2024 oneM2M Hackathon Schedule</vt:lpstr>
      <vt:lpstr>Chat GPT generated poster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KETI</dc:creator>
  <cp:lastModifiedBy>Bob Flynn</cp:lastModifiedBy>
  <cp:revision>157</cp:revision>
  <dcterms:created xsi:type="dcterms:W3CDTF">2017-09-21T15:46:31Z</dcterms:created>
  <dcterms:modified xsi:type="dcterms:W3CDTF">2024-09-25T10:58:50Z</dcterms:modified>
</cp:coreProperties>
</file>