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7" r:id="rId1"/>
  </p:sldMasterIdLst>
  <p:notesMasterIdLst>
    <p:notesMasterId r:id="rId27"/>
  </p:notesMasterIdLst>
  <p:handoutMasterIdLst>
    <p:handoutMasterId r:id="rId28"/>
  </p:handoutMasterIdLst>
  <p:sldIdLst>
    <p:sldId id="351" r:id="rId2"/>
    <p:sldId id="289" r:id="rId3"/>
    <p:sldId id="358" r:id="rId4"/>
    <p:sldId id="440" r:id="rId5"/>
    <p:sldId id="417" r:id="rId6"/>
    <p:sldId id="424" r:id="rId7"/>
    <p:sldId id="425" r:id="rId8"/>
    <p:sldId id="426" r:id="rId9"/>
    <p:sldId id="427" r:id="rId10"/>
    <p:sldId id="428" r:id="rId11"/>
    <p:sldId id="429" r:id="rId12"/>
    <p:sldId id="430" r:id="rId13"/>
    <p:sldId id="409" r:id="rId14"/>
    <p:sldId id="387" r:id="rId15"/>
    <p:sldId id="438" r:id="rId16"/>
    <p:sldId id="406" r:id="rId17"/>
    <p:sldId id="407" r:id="rId18"/>
    <p:sldId id="410" r:id="rId19"/>
    <p:sldId id="388" r:id="rId20"/>
    <p:sldId id="389" r:id="rId21"/>
    <p:sldId id="396" r:id="rId22"/>
    <p:sldId id="401" r:id="rId23"/>
    <p:sldId id="418" r:id="rId24"/>
    <p:sldId id="397" r:id="rId25"/>
    <p:sldId id="399" r:id="rId26"/>
  </p:sldIdLst>
  <p:sldSz cx="12188825" cy="6858000"/>
  <p:notesSz cx="6858000" cy="9144000"/>
  <p:embeddedFontLst>
    <p:embeddedFont>
      <p:font typeface="Qualcomm Office Bold" panose="020B0803030202060203" pitchFamily="34" charset="0"/>
      <p:bold r:id="rId29"/>
      <p:boldItalic r:id="rId30"/>
    </p:embeddedFont>
    <p:embeddedFont>
      <p:font typeface="Qualcomm Office Regular" panose="020B0503030202060203" pitchFamily="34" charset="0"/>
      <p:regular r:id="rId31"/>
      <p:italic r:id="rId32"/>
    </p:embeddedFont>
    <p:embeddedFont>
      <p:font typeface="Trebuchet MS" panose="020B0603020202020204" pitchFamily="34" charset="0"/>
      <p:regular r:id="rId33"/>
      <p:bold r:id="rId34"/>
      <p:italic r:id="rId35"/>
      <p:boldItalic r:id="rId36"/>
    </p:embeddedFont>
    <p:embeddedFont>
      <p:font typeface="Qualcomm Office Light" panose="020B0303030202060203" pitchFamily="34" charset="0"/>
      <p:regular r:id="rId37"/>
      <p:italic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7B9C"/>
    <a:srgbClr val="008FFA"/>
    <a:srgbClr val="E98306"/>
    <a:srgbClr val="0068A8"/>
    <a:srgbClr val="70CFEE"/>
    <a:srgbClr val="D07506"/>
    <a:srgbClr val="A75E05"/>
    <a:srgbClr val="FBC079"/>
    <a:srgbClr val="00ACB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45" autoAdjust="0"/>
    <p:restoredTop sz="94634" autoAdjust="0"/>
  </p:normalViewPr>
  <p:slideViewPr>
    <p:cSldViewPr snapToGrid="0" snapToObjects="1">
      <p:cViewPr>
        <p:scale>
          <a:sx n="100" d="100"/>
          <a:sy n="100" d="100"/>
        </p:scale>
        <p:origin x="-120" y="-12"/>
      </p:cViewPr>
      <p:guideLst>
        <p:guide orient="horz" pos="2166"/>
        <p:guide orient="horz" pos="3651"/>
        <p:guide orient="horz" pos="4012"/>
        <p:guide orient="horz" pos="320"/>
        <p:guide orient="horz" pos="1237"/>
        <p:guide orient="horz" pos="1768"/>
        <p:guide orient="horz" pos="4203"/>
        <p:guide pos="7677"/>
        <p:guide pos="2"/>
        <p:guide pos="246"/>
        <p:guide pos="3841"/>
        <p:guide pos="7444"/>
        <p:guide/>
        <p:guide pos="240"/>
        <p:guide pos="5629"/>
        <p:guide pos="241"/>
        <p:guide pos="2042"/>
      </p:guideLst>
    </p:cSldViewPr>
  </p:slideViewPr>
  <p:notesTextViewPr>
    <p:cViewPr>
      <p:scale>
        <a:sx n="1" d="1"/>
        <a:sy n="1" d="1"/>
      </p:scale>
      <p:origin x="0" y="0"/>
    </p:cViewPr>
  </p:notesTextViewPr>
  <p:sorterViewPr>
    <p:cViewPr>
      <p:scale>
        <a:sx n="90" d="100"/>
        <a:sy n="90" d="100"/>
      </p:scale>
      <p:origin x="0" y="0"/>
    </p:cViewPr>
  </p:sorterViewPr>
  <p:notesViewPr>
    <p:cSldViewPr snapToGrid="0" snapToObjects="1" showGuides="1">
      <p:cViewPr varScale="1">
        <p:scale>
          <a:sx n="95" d="100"/>
          <a:sy n="95" d="100"/>
        </p:scale>
        <p:origin x="-363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2B4C68-02D4-43B7-82D0-CC0F31ADA7D5}" type="datetimeFigureOut">
              <a:rPr lang="en-US" smtClean="0">
                <a:latin typeface="Qualcomm Office Regular" pitchFamily="34" charset="0"/>
              </a:rPr>
              <a:t>9/24/2014</a:t>
            </a:fld>
            <a:endParaRPr lang="en-US" dirty="0">
              <a:latin typeface="Qualcomm Office Regular"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Qualcomm Office Regular"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8D803-E2CE-43E6-BB9D-83A503D767A5}" type="slidenum">
              <a:rPr lang="en-US" smtClean="0">
                <a:latin typeface="Qualcomm Office Regular" pitchFamily="34" charset="0"/>
              </a:rPr>
              <a:t>‹#›</a:t>
            </a:fld>
            <a:endParaRPr lang="en-US" dirty="0">
              <a:latin typeface="Qualcomm Office Regular"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494888" y="8400641"/>
            <a:ext cx="980122" cy="207248"/>
          </a:xfrm>
          <a:prstGeom prst="rect">
            <a:avLst/>
          </a:prstGeom>
          <a:noFill/>
          <a:ln w="9525">
            <a:noFill/>
            <a:miter lim="800000"/>
            <a:headEnd/>
            <a:tailEnd/>
          </a:ln>
          <a:effectLst/>
        </p:spPr>
      </p:pic>
    </p:spTree>
    <p:extLst>
      <p:ext uri="{BB962C8B-B14F-4D97-AF65-F5344CB8AC3E}">
        <p14:creationId xmlns:p14="http://schemas.microsoft.com/office/powerpoint/2010/main" val="542895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7"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2587" y="4343400"/>
            <a:ext cx="6092825"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 </a:t>
            </a:r>
          </a:p>
        </p:txBody>
      </p:sp>
      <p:sp>
        <p:nvSpPr>
          <p:cNvPr id="7" name="Slide Number Placeholder 6"/>
          <p:cNvSpPr>
            <a:spLocks noGrp="1"/>
          </p:cNvSpPr>
          <p:nvPr>
            <p:ph type="sldNum" sz="quarter" idx="5"/>
          </p:nvPr>
        </p:nvSpPr>
        <p:spPr>
          <a:xfrm>
            <a:off x="3884613" y="8685213"/>
            <a:ext cx="2287587" cy="457200"/>
          </a:xfrm>
          <a:prstGeom prst="rect">
            <a:avLst/>
          </a:prstGeom>
        </p:spPr>
        <p:txBody>
          <a:bodyPr vert="horz" lIns="91440" tIns="45720" rIns="91440" bIns="45720" rtlCol="0" anchor="b"/>
          <a:lstStyle>
            <a:lvl1pPr algn="r">
              <a:defRPr sz="1100">
                <a:latin typeface="Qualcomm Office Regular" pitchFamily="34" charset="0"/>
              </a:defRPr>
            </a:lvl1pPr>
          </a:lstStyle>
          <a:p>
            <a:fld id="{928A2613-ABFE-468A-A021-82F251360FB0}" type="slidenum">
              <a:rPr lang="en-US" smtClean="0"/>
              <a:pPr/>
              <a:t>‹#›</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685800" y="8892993"/>
            <a:ext cx="980122" cy="207248"/>
          </a:xfrm>
          <a:prstGeom prst="rect">
            <a:avLst/>
          </a:prstGeom>
          <a:noFill/>
          <a:ln w="9525">
            <a:noFill/>
            <a:miter lim="800000"/>
            <a:headEnd/>
            <a:tailEnd/>
          </a:ln>
          <a:effectLst/>
        </p:spPr>
      </p:pic>
    </p:spTree>
    <p:extLst>
      <p:ext uri="{BB962C8B-B14F-4D97-AF65-F5344CB8AC3E}">
        <p14:creationId xmlns:p14="http://schemas.microsoft.com/office/powerpoint/2010/main" val="488602246"/>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itchFamily="34" charset="0"/>
      <a:buChar char="•"/>
      <a:defRPr sz="1600" kern="1200">
        <a:solidFill>
          <a:schemeClr val="tx1"/>
        </a:solidFill>
        <a:latin typeface="Qualcomm Office Regular" pitchFamily="34" charset="0"/>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Qualcomm Office Regular" pitchFamily="34" charset="0"/>
        <a:ea typeface="+mn-ea"/>
        <a:cs typeface="+mn-cs"/>
      </a:defRPr>
    </a:lvl2pPr>
    <a:lvl3pPr marL="1085850" indent="-171450" algn="l" defTabSz="914400" rtl="0" eaLnBrk="1" latinLnBrk="0" hangingPunct="1">
      <a:buFont typeface="Arial" pitchFamily="34" charset="0"/>
      <a:buChar char="•"/>
      <a:defRPr sz="1200" kern="1200" baseline="0">
        <a:solidFill>
          <a:schemeClr val="tx1"/>
        </a:solidFill>
        <a:latin typeface="Qualcomm Office Regular" pitchFamily="34" charset="0"/>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A2613-ABFE-468A-A021-82F251360FB0}" type="slidenum">
              <a:rPr lang="en-US" smtClean="0"/>
              <a:t>2</a:t>
            </a:fld>
            <a:endParaRPr lang="en-US" dirty="0"/>
          </a:p>
        </p:txBody>
      </p:sp>
    </p:spTree>
    <p:extLst>
      <p:ext uri="{BB962C8B-B14F-4D97-AF65-F5344CB8AC3E}">
        <p14:creationId xmlns:p14="http://schemas.microsoft.com/office/powerpoint/2010/main" val="73712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896" indent="-285729" eaLnBrk="0" hangingPunct="0">
              <a:defRPr>
                <a:solidFill>
                  <a:schemeClr val="tx1"/>
                </a:solidFill>
                <a:latin typeface="Calibri" pitchFamily="34" charset="0"/>
                <a:cs typeface="Arial" charset="0"/>
              </a:defRPr>
            </a:lvl2pPr>
            <a:lvl3pPr marL="1142918" indent="-228584" eaLnBrk="0" hangingPunct="0">
              <a:defRPr>
                <a:solidFill>
                  <a:schemeClr val="tx1"/>
                </a:solidFill>
                <a:latin typeface="Calibri" pitchFamily="34" charset="0"/>
                <a:cs typeface="Arial" charset="0"/>
              </a:defRPr>
            </a:lvl3pPr>
            <a:lvl4pPr marL="1600084" indent="-228584" eaLnBrk="0" hangingPunct="0">
              <a:defRPr>
                <a:solidFill>
                  <a:schemeClr val="tx1"/>
                </a:solidFill>
                <a:latin typeface="Calibri" pitchFamily="34" charset="0"/>
                <a:cs typeface="Arial" charset="0"/>
              </a:defRPr>
            </a:lvl4pPr>
            <a:lvl5pPr marL="2057252" indent="-228584" eaLnBrk="0" hangingPunct="0">
              <a:defRPr>
                <a:solidFill>
                  <a:schemeClr val="tx1"/>
                </a:solidFill>
                <a:latin typeface="Calibri" pitchFamily="34" charset="0"/>
                <a:cs typeface="Arial" charset="0"/>
              </a:defRPr>
            </a:lvl5pPr>
            <a:lvl6pPr marL="2514418" indent="-228584" eaLnBrk="0" fontAlgn="base" hangingPunct="0">
              <a:spcBef>
                <a:spcPct val="0"/>
              </a:spcBef>
              <a:spcAft>
                <a:spcPct val="0"/>
              </a:spcAft>
              <a:defRPr>
                <a:solidFill>
                  <a:schemeClr val="tx1"/>
                </a:solidFill>
                <a:latin typeface="Calibri" pitchFamily="34" charset="0"/>
                <a:cs typeface="Arial" charset="0"/>
              </a:defRPr>
            </a:lvl6pPr>
            <a:lvl7pPr marL="2971585" indent="-228584" eaLnBrk="0" fontAlgn="base" hangingPunct="0">
              <a:spcBef>
                <a:spcPct val="0"/>
              </a:spcBef>
              <a:spcAft>
                <a:spcPct val="0"/>
              </a:spcAft>
              <a:defRPr>
                <a:solidFill>
                  <a:schemeClr val="tx1"/>
                </a:solidFill>
                <a:latin typeface="Calibri" pitchFamily="34" charset="0"/>
                <a:cs typeface="Arial" charset="0"/>
              </a:defRPr>
            </a:lvl7pPr>
            <a:lvl8pPr marL="3428752" indent="-228584" eaLnBrk="0" fontAlgn="base" hangingPunct="0">
              <a:spcBef>
                <a:spcPct val="0"/>
              </a:spcBef>
              <a:spcAft>
                <a:spcPct val="0"/>
              </a:spcAft>
              <a:defRPr>
                <a:solidFill>
                  <a:schemeClr val="tx1"/>
                </a:solidFill>
                <a:latin typeface="Calibri" pitchFamily="34" charset="0"/>
                <a:cs typeface="Arial" charset="0"/>
              </a:defRPr>
            </a:lvl8pPr>
            <a:lvl9pPr marL="3885919" indent="-22858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F355774-850E-4D34-A1CB-9F53CCB439A7}" type="slidenum">
              <a:rPr lang="en-US" smtClean="0"/>
              <a:pPr eaLnBrk="1" hangingPunct="1"/>
              <a:t>19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A2613-ABFE-468A-A021-82F251360FB0}" type="slidenum">
              <a:rPr lang="en-US" smtClean="0"/>
              <a:t>25</a:t>
            </a:fld>
            <a:endParaRPr lang="en-US" dirty="0"/>
          </a:p>
        </p:txBody>
      </p:sp>
    </p:spTree>
    <p:extLst>
      <p:ext uri="{BB962C8B-B14F-4D97-AF65-F5344CB8AC3E}">
        <p14:creationId xmlns:p14="http://schemas.microsoft.com/office/powerpoint/2010/main" val="1113897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Splash Slide">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63" name="Freeform 6"/>
          <p:cNvSpPr>
            <a:spLocks noEditPoints="1"/>
          </p:cNvSpPr>
          <p:nvPr userDrawn="1"/>
        </p:nvSpPr>
        <p:spPr bwMode="auto">
          <a:xfrm>
            <a:off x="2401888" y="3588584"/>
            <a:ext cx="103188" cy="114300"/>
          </a:xfrm>
          <a:custGeom>
            <a:avLst/>
            <a:gdLst>
              <a:gd name="T0" fmla="*/ 65 w 65"/>
              <a:gd name="T1" fmla="*/ 72 h 72"/>
              <a:gd name="T2" fmla="*/ 0 w 65"/>
              <a:gd name="T3" fmla="*/ 39 h 72"/>
              <a:gd name="T4" fmla="*/ 61 w 65"/>
              <a:gd name="T5" fmla="*/ 0 h 72"/>
              <a:gd name="T6" fmla="*/ 65 w 65"/>
              <a:gd name="T7" fmla="*/ 72 h 72"/>
              <a:gd name="T8" fmla="*/ 18 w 65"/>
              <a:gd name="T9" fmla="*/ 38 h 72"/>
              <a:gd name="T10" fmla="*/ 55 w 65"/>
              <a:gd name="T11" fmla="*/ 57 h 72"/>
              <a:gd name="T12" fmla="*/ 53 w 65"/>
              <a:gd name="T13" fmla="*/ 15 h 72"/>
              <a:gd name="T14" fmla="*/ 18 w 65"/>
              <a:gd name="T15" fmla="*/ 3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2">
                <a:moveTo>
                  <a:pt x="65" y="72"/>
                </a:moveTo>
                <a:lnTo>
                  <a:pt x="0" y="39"/>
                </a:lnTo>
                <a:lnTo>
                  <a:pt x="61" y="0"/>
                </a:lnTo>
                <a:lnTo>
                  <a:pt x="65" y="72"/>
                </a:lnTo>
                <a:close/>
                <a:moveTo>
                  <a:pt x="18" y="38"/>
                </a:moveTo>
                <a:lnTo>
                  <a:pt x="55" y="57"/>
                </a:lnTo>
                <a:lnTo>
                  <a:pt x="53" y="15"/>
                </a:lnTo>
                <a:lnTo>
                  <a:pt x="1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1" name="Curved Line"/>
          <p:cNvSpPr>
            <a:spLocks noEditPoints="1"/>
          </p:cNvSpPr>
          <p:nvPr userDrawn="1"/>
        </p:nvSpPr>
        <p:spPr bwMode="auto">
          <a:xfrm>
            <a:off x="2333626" y="2189996"/>
            <a:ext cx="1335088" cy="1944688"/>
          </a:xfrm>
          <a:custGeom>
            <a:avLst/>
            <a:gdLst>
              <a:gd name="T0" fmla="*/ 139 w 489"/>
              <a:gd name="T1" fmla="*/ 711 h 712"/>
              <a:gd name="T2" fmla="*/ 196 w 489"/>
              <a:gd name="T3" fmla="*/ 706 h 712"/>
              <a:gd name="T4" fmla="*/ 111 w 489"/>
              <a:gd name="T5" fmla="*/ 703 h 712"/>
              <a:gd name="T6" fmla="*/ 212 w 489"/>
              <a:gd name="T7" fmla="*/ 692 h 712"/>
              <a:gd name="T8" fmla="*/ 92 w 489"/>
              <a:gd name="T9" fmla="*/ 694 h 712"/>
              <a:gd name="T10" fmla="*/ 222 w 489"/>
              <a:gd name="T11" fmla="*/ 694 h 712"/>
              <a:gd name="T12" fmla="*/ 234 w 489"/>
              <a:gd name="T13" fmla="*/ 676 h 712"/>
              <a:gd name="T14" fmla="*/ 57 w 489"/>
              <a:gd name="T15" fmla="*/ 650 h 712"/>
              <a:gd name="T16" fmla="*/ 261 w 489"/>
              <a:gd name="T17" fmla="*/ 653 h 712"/>
              <a:gd name="T18" fmla="*/ 265 w 489"/>
              <a:gd name="T19" fmla="*/ 646 h 712"/>
              <a:gd name="T20" fmla="*/ 41 w 489"/>
              <a:gd name="T21" fmla="*/ 613 h 712"/>
              <a:gd name="T22" fmla="*/ 272 w 489"/>
              <a:gd name="T23" fmla="*/ 626 h 712"/>
              <a:gd name="T24" fmla="*/ 269 w 489"/>
              <a:gd name="T25" fmla="*/ 604 h 712"/>
              <a:gd name="T26" fmla="*/ 33 w 489"/>
              <a:gd name="T27" fmla="*/ 585 h 712"/>
              <a:gd name="T28" fmla="*/ 274 w 489"/>
              <a:gd name="T29" fmla="*/ 583 h 712"/>
              <a:gd name="T30" fmla="*/ 264 w 489"/>
              <a:gd name="T31" fmla="*/ 564 h 712"/>
              <a:gd name="T32" fmla="*/ 257 w 489"/>
              <a:gd name="T33" fmla="*/ 529 h 712"/>
              <a:gd name="T34" fmla="*/ 248 w 489"/>
              <a:gd name="T35" fmla="*/ 526 h 712"/>
              <a:gd name="T36" fmla="*/ 218 w 489"/>
              <a:gd name="T37" fmla="*/ 479 h 712"/>
              <a:gd name="T38" fmla="*/ 219 w 489"/>
              <a:gd name="T39" fmla="*/ 469 h 712"/>
              <a:gd name="T40" fmla="*/ 188 w 489"/>
              <a:gd name="T41" fmla="*/ 440 h 712"/>
              <a:gd name="T42" fmla="*/ 170 w 489"/>
              <a:gd name="T43" fmla="*/ 410 h 712"/>
              <a:gd name="T44" fmla="*/ 161 w 489"/>
              <a:gd name="T45" fmla="*/ 409 h 712"/>
              <a:gd name="T46" fmla="*/ 123 w 489"/>
              <a:gd name="T47" fmla="*/ 367 h 712"/>
              <a:gd name="T48" fmla="*/ 123 w 489"/>
              <a:gd name="T49" fmla="*/ 358 h 712"/>
              <a:gd name="T50" fmla="*/ 90 w 489"/>
              <a:gd name="T51" fmla="*/ 331 h 712"/>
              <a:gd name="T52" fmla="*/ 72 w 489"/>
              <a:gd name="T53" fmla="*/ 300 h 712"/>
              <a:gd name="T54" fmla="*/ 63 w 489"/>
              <a:gd name="T55" fmla="*/ 299 h 712"/>
              <a:gd name="T56" fmla="*/ 31 w 489"/>
              <a:gd name="T57" fmla="*/ 253 h 712"/>
              <a:gd name="T58" fmla="*/ 32 w 489"/>
              <a:gd name="T59" fmla="*/ 244 h 712"/>
              <a:gd name="T60" fmla="*/ 9 w 489"/>
              <a:gd name="T61" fmla="*/ 208 h 712"/>
              <a:gd name="T62" fmla="*/ 485 w 489"/>
              <a:gd name="T63" fmla="*/ 188 h 712"/>
              <a:gd name="T64" fmla="*/ 4 w 489"/>
              <a:gd name="T65" fmla="*/ 188 h 712"/>
              <a:gd name="T66" fmla="*/ 0 w 489"/>
              <a:gd name="T67" fmla="*/ 152 h 712"/>
              <a:gd name="T68" fmla="*/ 473 w 489"/>
              <a:gd name="T69" fmla="*/ 162 h 712"/>
              <a:gd name="T70" fmla="*/ 6 w 489"/>
              <a:gd name="T71" fmla="*/ 145 h 712"/>
              <a:gd name="T72" fmla="*/ 444 w 489"/>
              <a:gd name="T73" fmla="*/ 131 h 712"/>
              <a:gd name="T74" fmla="*/ 4 w 489"/>
              <a:gd name="T75" fmla="*/ 110 h 712"/>
              <a:gd name="T76" fmla="*/ 431 w 489"/>
              <a:gd name="T77" fmla="*/ 115 h 712"/>
              <a:gd name="T78" fmla="*/ 406 w 489"/>
              <a:gd name="T79" fmla="*/ 90 h 712"/>
              <a:gd name="T80" fmla="*/ 405 w 489"/>
              <a:gd name="T81" fmla="*/ 81 h 712"/>
              <a:gd name="T82" fmla="*/ 384 w 489"/>
              <a:gd name="T83" fmla="*/ 73 h 712"/>
              <a:gd name="T84" fmla="*/ 34 w 489"/>
              <a:gd name="T85" fmla="*/ 53 h 712"/>
              <a:gd name="T86" fmla="*/ 367 w 489"/>
              <a:gd name="T87" fmla="*/ 61 h 712"/>
              <a:gd name="T88" fmla="*/ 337 w 489"/>
              <a:gd name="T89" fmla="*/ 44 h 712"/>
              <a:gd name="T90" fmla="*/ 334 w 489"/>
              <a:gd name="T91" fmla="*/ 35 h 712"/>
              <a:gd name="T92" fmla="*/ 312 w 489"/>
              <a:gd name="T93" fmla="*/ 32 h 712"/>
              <a:gd name="T94" fmla="*/ 86 w 489"/>
              <a:gd name="T95" fmla="*/ 17 h 712"/>
              <a:gd name="T96" fmla="*/ 292 w 489"/>
              <a:gd name="T97" fmla="*/ 25 h 712"/>
              <a:gd name="T98" fmla="*/ 259 w 489"/>
              <a:gd name="T99" fmla="*/ 16 h 712"/>
              <a:gd name="T100" fmla="*/ 254 w 489"/>
              <a:gd name="T101" fmla="*/ 8 h 712"/>
              <a:gd name="T102" fmla="*/ 232 w 489"/>
              <a:gd name="T103" fmla="*/ 10 h 712"/>
              <a:gd name="T104" fmla="*/ 146 w 489"/>
              <a:gd name="T105" fmla="*/ 1 h 712"/>
              <a:gd name="T106" fmla="*/ 198 w 489"/>
              <a:gd name="T107" fmla="*/ 1 h 712"/>
              <a:gd name="T108" fmla="*/ 156 w 489"/>
              <a:gd name="T109" fmla="*/ 7 h 712"/>
              <a:gd name="T110" fmla="*/ 190 w 489"/>
              <a:gd name="T111" fmla="*/ 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712">
                <a:moveTo>
                  <a:pt x="160" y="712"/>
                </a:moveTo>
                <a:cubicBezTo>
                  <a:pt x="160" y="706"/>
                  <a:pt x="160" y="706"/>
                  <a:pt x="160" y="706"/>
                </a:cubicBezTo>
                <a:cubicBezTo>
                  <a:pt x="165" y="706"/>
                  <a:pt x="169" y="705"/>
                  <a:pt x="174" y="705"/>
                </a:cubicBezTo>
                <a:cubicBezTo>
                  <a:pt x="175" y="711"/>
                  <a:pt x="175" y="711"/>
                  <a:pt x="175" y="711"/>
                </a:cubicBezTo>
                <a:cubicBezTo>
                  <a:pt x="170" y="711"/>
                  <a:pt x="165" y="712"/>
                  <a:pt x="160" y="712"/>
                </a:cubicBezTo>
                <a:close/>
                <a:moveTo>
                  <a:pt x="153" y="712"/>
                </a:moveTo>
                <a:cubicBezTo>
                  <a:pt x="148" y="712"/>
                  <a:pt x="144" y="711"/>
                  <a:pt x="139" y="711"/>
                </a:cubicBezTo>
                <a:cubicBezTo>
                  <a:pt x="140" y="705"/>
                  <a:pt x="140" y="705"/>
                  <a:pt x="140" y="705"/>
                </a:cubicBezTo>
                <a:cubicBezTo>
                  <a:pt x="144" y="705"/>
                  <a:pt x="149" y="706"/>
                  <a:pt x="153" y="706"/>
                </a:cubicBezTo>
                <a:lnTo>
                  <a:pt x="153" y="712"/>
                </a:lnTo>
                <a:close/>
                <a:moveTo>
                  <a:pt x="182" y="710"/>
                </a:moveTo>
                <a:cubicBezTo>
                  <a:pt x="180" y="703"/>
                  <a:pt x="180" y="703"/>
                  <a:pt x="180" y="703"/>
                </a:cubicBezTo>
                <a:cubicBezTo>
                  <a:pt x="185" y="702"/>
                  <a:pt x="189" y="701"/>
                  <a:pt x="194" y="700"/>
                </a:cubicBezTo>
                <a:cubicBezTo>
                  <a:pt x="196" y="706"/>
                  <a:pt x="196" y="706"/>
                  <a:pt x="196" y="706"/>
                </a:cubicBezTo>
                <a:cubicBezTo>
                  <a:pt x="191" y="707"/>
                  <a:pt x="186" y="709"/>
                  <a:pt x="182" y="710"/>
                </a:cubicBezTo>
                <a:close/>
                <a:moveTo>
                  <a:pt x="132" y="710"/>
                </a:moveTo>
                <a:cubicBezTo>
                  <a:pt x="127" y="709"/>
                  <a:pt x="122" y="707"/>
                  <a:pt x="118" y="706"/>
                </a:cubicBezTo>
                <a:cubicBezTo>
                  <a:pt x="120" y="700"/>
                  <a:pt x="120" y="700"/>
                  <a:pt x="120" y="700"/>
                </a:cubicBezTo>
                <a:cubicBezTo>
                  <a:pt x="124" y="701"/>
                  <a:pt x="129" y="702"/>
                  <a:pt x="133" y="703"/>
                </a:cubicBezTo>
                <a:lnTo>
                  <a:pt x="132" y="710"/>
                </a:lnTo>
                <a:close/>
                <a:moveTo>
                  <a:pt x="111" y="703"/>
                </a:moveTo>
                <a:cubicBezTo>
                  <a:pt x="107" y="702"/>
                  <a:pt x="102" y="700"/>
                  <a:pt x="98" y="697"/>
                </a:cubicBezTo>
                <a:cubicBezTo>
                  <a:pt x="101" y="692"/>
                  <a:pt x="101" y="692"/>
                  <a:pt x="101" y="692"/>
                </a:cubicBezTo>
                <a:cubicBezTo>
                  <a:pt x="105" y="694"/>
                  <a:pt x="109" y="696"/>
                  <a:pt x="113" y="698"/>
                </a:cubicBezTo>
                <a:lnTo>
                  <a:pt x="111" y="703"/>
                </a:lnTo>
                <a:close/>
                <a:moveTo>
                  <a:pt x="202" y="703"/>
                </a:moveTo>
                <a:cubicBezTo>
                  <a:pt x="200" y="698"/>
                  <a:pt x="200" y="698"/>
                  <a:pt x="200" y="698"/>
                </a:cubicBezTo>
                <a:cubicBezTo>
                  <a:pt x="204" y="696"/>
                  <a:pt x="208" y="694"/>
                  <a:pt x="212" y="692"/>
                </a:cubicBezTo>
                <a:cubicBezTo>
                  <a:pt x="215" y="697"/>
                  <a:pt x="215" y="697"/>
                  <a:pt x="215" y="697"/>
                </a:cubicBezTo>
                <a:cubicBezTo>
                  <a:pt x="211" y="700"/>
                  <a:pt x="207" y="702"/>
                  <a:pt x="202" y="703"/>
                </a:cubicBezTo>
                <a:close/>
                <a:moveTo>
                  <a:pt x="92" y="694"/>
                </a:moveTo>
                <a:cubicBezTo>
                  <a:pt x="88" y="691"/>
                  <a:pt x="84" y="689"/>
                  <a:pt x="80" y="686"/>
                </a:cubicBezTo>
                <a:cubicBezTo>
                  <a:pt x="84" y="681"/>
                  <a:pt x="84" y="681"/>
                  <a:pt x="84" y="681"/>
                </a:cubicBezTo>
                <a:cubicBezTo>
                  <a:pt x="88" y="683"/>
                  <a:pt x="91" y="686"/>
                  <a:pt x="95" y="688"/>
                </a:cubicBezTo>
                <a:lnTo>
                  <a:pt x="92" y="694"/>
                </a:lnTo>
                <a:close/>
                <a:moveTo>
                  <a:pt x="222" y="694"/>
                </a:moveTo>
                <a:cubicBezTo>
                  <a:pt x="218" y="688"/>
                  <a:pt x="218" y="688"/>
                  <a:pt x="218" y="688"/>
                </a:cubicBezTo>
                <a:cubicBezTo>
                  <a:pt x="221" y="687"/>
                  <a:pt x="224" y="685"/>
                  <a:pt x="227" y="683"/>
                </a:cubicBezTo>
                <a:cubicBezTo>
                  <a:pt x="229" y="680"/>
                  <a:pt x="229" y="680"/>
                  <a:pt x="229" y="680"/>
                </a:cubicBezTo>
                <a:cubicBezTo>
                  <a:pt x="233" y="685"/>
                  <a:pt x="233" y="685"/>
                  <a:pt x="233" y="685"/>
                </a:cubicBezTo>
                <a:cubicBezTo>
                  <a:pt x="231" y="688"/>
                  <a:pt x="231" y="688"/>
                  <a:pt x="231" y="688"/>
                </a:cubicBezTo>
                <a:cubicBezTo>
                  <a:pt x="228" y="690"/>
                  <a:pt x="225" y="692"/>
                  <a:pt x="222" y="694"/>
                </a:cubicBezTo>
                <a:close/>
                <a:moveTo>
                  <a:pt x="75" y="681"/>
                </a:moveTo>
                <a:cubicBezTo>
                  <a:pt x="71" y="678"/>
                  <a:pt x="68" y="674"/>
                  <a:pt x="64" y="671"/>
                </a:cubicBezTo>
                <a:cubicBezTo>
                  <a:pt x="69" y="667"/>
                  <a:pt x="69" y="667"/>
                  <a:pt x="69" y="667"/>
                </a:cubicBezTo>
                <a:cubicBezTo>
                  <a:pt x="72" y="670"/>
                  <a:pt x="75" y="673"/>
                  <a:pt x="79" y="676"/>
                </a:cubicBezTo>
                <a:lnTo>
                  <a:pt x="75" y="681"/>
                </a:lnTo>
                <a:close/>
                <a:moveTo>
                  <a:pt x="239" y="681"/>
                </a:moveTo>
                <a:cubicBezTo>
                  <a:pt x="234" y="676"/>
                  <a:pt x="234" y="676"/>
                  <a:pt x="234" y="676"/>
                </a:cubicBezTo>
                <a:cubicBezTo>
                  <a:pt x="238" y="673"/>
                  <a:pt x="241" y="669"/>
                  <a:pt x="244" y="666"/>
                </a:cubicBezTo>
                <a:cubicBezTo>
                  <a:pt x="249" y="670"/>
                  <a:pt x="249" y="670"/>
                  <a:pt x="249" y="670"/>
                </a:cubicBezTo>
                <a:cubicBezTo>
                  <a:pt x="246" y="674"/>
                  <a:pt x="242" y="677"/>
                  <a:pt x="239" y="681"/>
                </a:cubicBezTo>
                <a:close/>
                <a:moveTo>
                  <a:pt x="60" y="665"/>
                </a:moveTo>
                <a:cubicBezTo>
                  <a:pt x="59" y="664"/>
                  <a:pt x="58" y="663"/>
                  <a:pt x="57" y="662"/>
                </a:cubicBezTo>
                <a:cubicBezTo>
                  <a:pt x="55" y="659"/>
                  <a:pt x="53" y="657"/>
                  <a:pt x="51" y="654"/>
                </a:cubicBezTo>
                <a:cubicBezTo>
                  <a:pt x="57" y="650"/>
                  <a:pt x="57" y="650"/>
                  <a:pt x="57" y="650"/>
                </a:cubicBezTo>
                <a:cubicBezTo>
                  <a:pt x="59" y="653"/>
                  <a:pt x="60" y="656"/>
                  <a:pt x="62" y="658"/>
                </a:cubicBezTo>
                <a:cubicBezTo>
                  <a:pt x="63" y="659"/>
                  <a:pt x="64" y="660"/>
                  <a:pt x="65" y="661"/>
                </a:cubicBezTo>
                <a:lnTo>
                  <a:pt x="60" y="665"/>
                </a:lnTo>
                <a:close/>
                <a:moveTo>
                  <a:pt x="253" y="665"/>
                </a:moveTo>
                <a:cubicBezTo>
                  <a:pt x="248" y="661"/>
                  <a:pt x="248" y="661"/>
                  <a:pt x="248" y="661"/>
                </a:cubicBezTo>
                <a:cubicBezTo>
                  <a:pt x="251" y="657"/>
                  <a:pt x="253" y="653"/>
                  <a:pt x="256" y="649"/>
                </a:cubicBezTo>
                <a:cubicBezTo>
                  <a:pt x="261" y="653"/>
                  <a:pt x="261" y="653"/>
                  <a:pt x="261" y="653"/>
                </a:cubicBezTo>
                <a:cubicBezTo>
                  <a:pt x="259" y="657"/>
                  <a:pt x="256" y="661"/>
                  <a:pt x="253" y="665"/>
                </a:cubicBezTo>
                <a:close/>
                <a:moveTo>
                  <a:pt x="48" y="648"/>
                </a:moveTo>
                <a:cubicBezTo>
                  <a:pt x="45" y="643"/>
                  <a:pt x="43" y="639"/>
                  <a:pt x="42" y="635"/>
                </a:cubicBezTo>
                <a:cubicBezTo>
                  <a:pt x="47" y="632"/>
                  <a:pt x="47" y="632"/>
                  <a:pt x="47" y="632"/>
                </a:cubicBezTo>
                <a:cubicBezTo>
                  <a:pt x="49" y="636"/>
                  <a:pt x="51" y="640"/>
                  <a:pt x="53" y="644"/>
                </a:cubicBezTo>
                <a:lnTo>
                  <a:pt x="48" y="648"/>
                </a:lnTo>
                <a:close/>
                <a:moveTo>
                  <a:pt x="265" y="646"/>
                </a:moveTo>
                <a:cubicBezTo>
                  <a:pt x="259" y="644"/>
                  <a:pt x="259" y="644"/>
                  <a:pt x="259" y="644"/>
                </a:cubicBezTo>
                <a:cubicBezTo>
                  <a:pt x="261" y="639"/>
                  <a:pt x="263" y="635"/>
                  <a:pt x="264" y="631"/>
                </a:cubicBezTo>
                <a:cubicBezTo>
                  <a:pt x="270" y="633"/>
                  <a:pt x="270" y="633"/>
                  <a:pt x="270" y="633"/>
                </a:cubicBezTo>
                <a:cubicBezTo>
                  <a:pt x="269" y="637"/>
                  <a:pt x="267" y="642"/>
                  <a:pt x="265" y="646"/>
                </a:cubicBezTo>
                <a:close/>
                <a:moveTo>
                  <a:pt x="39" y="628"/>
                </a:moveTo>
                <a:cubicBezTo>
                  <a:pt x="37" y="623"/>
                  <a:pt x="36" y="619"/>
                  <a:pt x="35" y="614"/>
                </a:cubicBezTo>
                <a:cubicBezTo>
                  <a:pt x="41" y="613"/>
                  <a:pt x="41" y="613"/>
                  <a:pt x="41" y="613"/>
                </a:cubicBezTo>
                <a:cubicBezTo>
                  <a:pt x="42" y="617"/>
                  <a:pt x="44" y="622"/>
                  <a:pt x="45" y="626"/>
                </a:cubicBezTo>
                <a:lnTo>
                  <a:pt x="39" y="628"/>
                </a:lnTo>
                <a:close/>
                <a:moveTo>
                  <a:pt x="272" y="626"/>
                </a:moveTo>
                <a:cubicBezTo>
                  <a:pt x="266" y="624"/>
                  <a:pt x="266" y="624"/>
                  <a:pt x="266" y="624"/>
                </a:cubicBezTo>
                <a:cubicBezTo>
                  <a:pt x="267" y="620"/>
                  <a:pt x="268" y="616"/>
                  <a:pt x="268" y="611"/>
                </a:cubicBezTo>
                <a:cubicBezTo>
                  <a:pt x="275" y="612"/>
                  <a:pt x="275" y="612"/>
                  <a:pt x="275" y="612"/>
                </a:cubicBezTo>
                <a:cubicBezTo>
                  <a:pt x="274" y="617"/>
                  <a:pt x="273" y="621"/>
                  <a:pt x="272" y="626"/>
                </a:cubicBezTo>
                <a:close/>
                <a:moveTo>
                  <a:pt x="34" y="607"/>
                </a:moveTo>
                <a:cubicBezTo>
                  <a:pt x="33" y="602"/>
                  <a:pt x="33" y="597"/>
                  <a:pt x="33" y="593"/>
                </a:cubicBezTo>
                <a:cubicBezTo>
                  <a:pt x="39" y="592"/>
                  <a:pt x="39" y="592"/>
                  <a:pt x="39" y="592"/>
                </a:cubicBezTo>
                <a:cubicBezTo>
                  <a:pt x="39" y="597"/>
                  <a:pt x="39" y="602"/>
                  <a:pt x="40" y="606"/>
                </a:cubicBezTo>
                <a:lnTo>
                  <a:pt x="34" y="607"/>
                </a:lnTo>
                <a:close/>
                <a:moveTo>
                  <a:pt x="275" y="605"/>
                </a:moveTo>
                <a:cubicBezTo>
                  <a:pt x="269" y="604"/>
                  <a:pt x="269" y="604"/>
                  <a:pt x="269" y="604"/>
                </a:cubicBezTo>
                <a:cubicBezTo>
                  <a:pt x="269" y="603"/>
                  <a:pt x="269" y="601"/>
                  <a:pt x="269" y="599"/>
                </a:cubicBezTo>
                <a:cubicBezTo>
                  <a:pt x="269" y="597"/>
                  <a:pt x="269" y="594"/>
                  <a:pt x="269" y="591"/>
                </a:cubicBezTo>
                <a:cubicBezTo>
                  <a:pt x="275" y="590"/>
                  <a:pt x="275" y="590"/>
                  <a:pt x="275" y="590"/>
                </a:cubicBezTo>
                <a:cubicBezTo>
                  <a:pt x="275" y="593"/>
                  <a:pt x="275" y="596"/>
                  <a:pt x="275" y="599"/>
                </a:cubicBezTo>
                <a:cubicBezTo>
                  <a:pt x="275" y="601"/>
                  <a:pt x="275" y="603"/>
                  <a:pt x="275" y="605"/>
                </a:cubicBezTo>
                <a:close/>
                <a:moveTo>
                  <a:pt x="39" y="586"/>
                </a:moveTo>
                <a:cubicBezTo>
                  <a:pt x="33" y="585"/>
                  <a:pt x="33" y="585"/>
                  <a:pt x="33" y="585"/>
                </a:cubicBezTo>
                <a:cubicBezTo>
                  <a:pt x="33" y="581"/>
                  <a:pt x="33" y="576"/>
                  <a:pt x="34" y="571"/>
                </a:cubicBezTo>
                <a:cubicBezTo>
                  <a:pt x="40" y="572"/>
                  <a:pt x="40" y="572"/>
                  <a:pt x="40" y="572"/>
                </a:cubicBezTo>
                <a:cubicBezTo>
                  <a:pt x="40" y="577"/>
                  <a:pt x="39" y="581"/>
                  <a:pt x="39" y="586"/>
                </a:cubicBezTo>
                <a:close/>
                <a:moveTo>
                  <a:pt x="268" y="584"/>
                </a:moveTo>
                <a:cubicBezTo>
                  <a:pt x="267" y="580"/>
                  <a:pt x="266" y="575"/>
                  <a:pt x="265" y="570"/>
                </a:cubicBezTo>
                <a:cubicBezTo>
                  <a:pt x="272" y="569"/>
                  <a:pt x="272" y="569"/>
                  <a:pt x="272" y="569"/>
                </a:cubicBezTo>
                <a:cubicBezTo>
                  <a:pt x="273" y="574"/>
                  <a:pt x="274" y="579"/>
                  <a:pt x="274" y="583"/>
                </a:cubicBezTo>
                <a:lnTo>
                  <a:pt x="268" y="584"/>
                </a:lnTo>
                <a:close/>
                <a:moveTo>
                  <a:pt x="41" y="565"/>
                </a:moveTo>
                <a:cubicBezTo>
                  <a:pt x="35" y="564"/>
                  <a:pt x="35" y="564"/>
                  <a:pt x="35" y="564"/>
                </a:cubicBezTo>
                <a:cubicBezTo>
                  <a:pt x="36" y="559"/>
                  <a:pt x="38" y="555"/>
                  <a:pt x="39" y="550"/>
                </a:cubicBezTo>
                <a:cubicBezTo>
                  <a:pt x="45" y="552"/>
                  <a:pt x="45" y="552"/>
                  <a:pt x="45" y="552"/>
                </a:cubicBezTo>
                <a:cubicBezTo>
                  <a:pt x="44" y="557"/>
                  <a:pt x="42" y="561"/>
                  <a:pt x="41" y="565"/>
                </a:cubicBezTo>
                <a:close/>
                <a:moveTo>
                  <a:pt x="264" y="564"/>
                </a:moveTo>
                <a:cubicBezTo>
                  <a:pt x="263" y="560"/>
                  <a:pt x="261" y="555"/>
                  <a:pt x="260" y="551"/>
                </a:cubicBezTo>
                <a:cubicBezTo>
                  <a:pt x="265" y="549"/>
                  <a:pt x="265" y="549"/>
                  <a:pt x="265" y="549"/>
                </a:cubicBezTo>
                <a:cubicBezTo>
                  <a:pt x="267" y="553"/>
                  <a:pt x="269" y="558"/>
                  <a:pt x="270" y="562"/>
                </a:cubicBezTo>
                <a:lnTo>
                  <a:pt x="264" y="564"/>
                </a:lnTo>
                <a:close/>
                <a:moveTo>
                  <a:pt x="257" y="544"/>
                </a:moveTo>
                <a:cubicBezTo>
                  <a:pt x="255" y="540"/>
                  <a:pt x="254" y="536"/>
                  <a:pt x="251" y="532"/>
                </a:cubicBezTo>
                <a:cubicBezTo>
                  <a:pt x="257" y="529"/>
                  <a:pt x="257" y="529"/>
                  <a:pt x="257" y="529"/>
                </a:cubicBezTo>
                <a:cubicBezTo>
                  <a:pt x="259" y="533"/>
                  <a:pt x="261" y="538"/>
                  <a:pt x="263" y="542"/>
                </a:cubicBezTo>
                <a:lnTo>
                  <a:pt x="257" y="544"/>
                </a:lnTo>
                <a:close/>
                <a:moveTo>
                  <a:pt x="248" y="526"/>
                </a:moveTo>
                <a:cubicBezTo>
                  <a:pt x="246" y="522"/>
                  <a:pt x="244" y="517"/>
                  <a:pt x="242" y="513"/>
                </a:cubicBezTo>
                <a:cubicBezTo>
                  <a:pt x="247" y="510"/>
                  <a:pt x="247" y="510"/>
                  <a:pt x="247" y="510"/>
                </a:cubicBezTo>
                <a:cubicBezTo>
                  <a:pt x="250" y="514"/>
                  <a:pt x="252" y="518"/>
                  <a:pt x="254" y="523"/>
                </a:cubicBezTo>
                <a:lnTo>
                  <a:pt x="248" y="526"/>
                </a:lnTo>
                <a:close/>
                <a:moveTo>
                  <a:pt x="238" y="507"/>
                </a:moveTo>
                <a:cubicBezTo>
                  <a:pt x="236" y="504"/>
                  <a:pt x="233" y="500"/>
                  <a:pt x="231" y="496"/>
                </a:cubicBezTo>
                <a:cubicBezTo>
                  <a:pt x="236" y="492"/>
                  <a:pt x="236" y="492"/>
                  <a:pt x="236" y="492"/>
                </a:cubicBezTo>
                <a:cubicBezTo>
                  <a:pt x="239" y="496"/>
                  <a:pt x="241" y="500"/>
                  <a:pt x="244" y="504"/>
                </a:cubicBezTo>
                <a:lnTo>
                  <a:pt x="238" y="507"/>
                </a:lnTo>
                <a:close/>
                <a:moveTo>
                  <a:pt x="227" y="490"/>
                </a:moveTo>
                <a:cubicBezTo>
                  <a:pt x="224" y="486"/>
                  <a:pt x="221" y="483"/>
                  <a:pt x="218" y="479"/>
                </a:cubicBezTo>
                <a:cubicBezTo>
                  <a:pt x="224" y="475"/>
                  <a:pt x="224" y="475"/>
                  <a:pt x="224" y="475"/>
                </a:cubicBezTo>
                <a:cubicBezTo>
                  <a:pt x="226" y="479"/>
                  <a:pt x="229" y="483"/>
                  <a:pt x="232" y="486"/>
                </a:cubicBezTo>
                <a:lnTo>
                  <a:pt x="227" y="490"/>
                </a:lnTo>
                <a:close/>
                <a:moveTo>
                  <a:pt x="214" y="473"/>
                </a:moveTo>
                <a:cubicBezTo>
                  <a:pt x="211" y="470"/>
                  <a:pt x="209" y="466"/>
                  <a:pt x="206" y="462"/>
                </a:cubicBezTo>
                <a:cubicBezTo>
                  <a:pt x="211" y="458"/>
                  <a:pt x="211" y="458"/>
                  <a:pt x="211" y="458"/>
                </a:cubicBezTo>
                <a:cubicBezTo>
                  <a:pt x="214" y="462"/>
                  <a:pt x="217" y="466"/>
                  <a:pt x="219" y="469"/>
                </a:cubicBezTo>
                <a:lnTo>
                  <a:pt x="214" y="473"/>
                </a:lnTo>
                <a:close/>
                <a:moveTo>
                  <a:pt x="201" y="457"/>
                </a:moveTo>
                <a:cubicBezTo>
                  <a:pt x="199" y="453"/>
                  <a:pt x="196" y="449"/>
                  <a:pt x="193" y="446"/>
                </a:cubicBezTo>
                <a:cubicBezTo>
                  <a:pt x="198" y="442"/>
                  <a:pt x="198" y="442"/>
                  <a:pt x="198" y="442"/>
                </a:cubicBezTo>
                <a:cubicBezTo>
                  <a:pt x="201" y="445"/>
                  <a:pt x="204" y="449"/>
                  <a:pt x="206" y="453"/>
                </a:cubicBezTo>
                <a:lnTo>
                  <a:pt x="201" y="457"/>
                </a:lnTo>
                <a:close/>
                <a:moveTo>
                  <a:pt x="188" y="440"/>
                </a:moveTo>
                <a:cubicBezTo>
                  <a:pt x="185" y="437"/>
                  <a:pt x="182" y="433"/>
                  <a:pt x="179" y="430"/>
                </a:cubicBezTo>
                <a:cubicBezTo>
                  <a:pt x="184" y="426"/>
                  <a:pt x="184" y="426"/>
                  <a:pt x="184" y="426"/>
                </a:cubicBezTo>
                <a:cubicBezTo>
                  <a:pt x="187" y="429"/>
                  <a:pt x="190" y="433"/>
                  <a:pt x="193" y="436"/>
                </a:cubicBezTo>
                <a:lnTo>
                  <a:pt x="188" y="440"/>
                </a:lnTo>
                <a:close/>
                <a:moveTo>
                  <a:pt x="175" y="425"/>
                </a:moveTo>
                <a:cubicBezTo>
                  <a:pt x="172" y="421"/>
                  <a:pt x="169" y="417"/>
                  <a:pt x="166" y="414"/>
                </a:cubicBezTo>
                <a:cubicBezTo>
                  <a:pt x="170" y="410"/>
                  <a:pt x="170" y="410"/>
                  <a:pt x="170" y="410"/>
                </a:cubicBezTo>
                <a:cubicBezTo>
                  <a:pt x="173" y="413"/>
                  <a:pt x="176" y="417"/>
                  <a:pt x="180" y="420"/>
                </a:cubicBezTo>
                <a:lnTo>
                  <a:pt x="175" y="425"/>
                </a:lnTo>
                <a:close/>
                <a:moveTo>
                  <a:pt x="161" y="409"/>
                </a:moveTo>
                <a:cubicBezTo>
                  <a:pt x="158" y="405"/>
                  <a:pt x="155" y="402"/>
                  <a:pt x="152" y="398"/>
                </a:cubicBezTo>
                <a:cubicBezTo>
                  <a:pt x="156" y="394"/>
                  <a:pt x="156" y="394"/>
                  <a:pt x="156" y="394"/>
                </a:cubicBezTo>
                <a:cubicBezTo>
                  <a:pt x="159" y="398"/>
                  <a:pt x="163" y="401"/>
                  <a:pt x="166" y="405"/>
                </a:cubicBezTo>
                <a:lnTo>
                  <a:pt x="161" y="409"/>
                </a:lnTo>
                <a:close/>
                <a:moveTo>
                  <a:pt x="147" y="393"/>
                </a:moveTo>
                <a:cubicBezTo>
                  <a:pt x="144" y="390"/>
                  <a:pt x="141" y="386"/>
                  <a:pt x="138" y="383"/>
                </a:cubicBezTo>
                <a:cubicBezTo>
                  <a:pt x="142" y="379"/>
                  <a:pt x="142" y="379"/>
                  <a:pt x="142" y="379"/>
                </a:cubicBezTo>
                <a:cubicBezTo>
                  <a:pt x="145" y="382"/>
                  <a:pt x="148" y="385"/>
                  <a:pt x="152" y="389"/>
                </a:cubicBezTo>
                <a:lnTo>
                  <a:pt x="147" y="393"/>
                </a:lnTo>
                <a:close/>
                <a:moveTo>
                  <a:pt x="133" y="378"/>
                </a:moveTo>
                <a:cubicBezTo>
                  <a:pt x="123" y="367"/>
                  <a:pt x="123" y="367"/>
                  <a:pt x="123" y="367"/>
                </a:cubicBezTo>
                <a:cubicBezTo>
                  <a:pt x="128" y="363"/>
                  <a:pt x="128" y="363"/>
                  <a:pt x="128" y="363"/>
                </a:cubicBezTo>
                <a:cubicBezTo>
                  <a:pt x="137" y="373"/>
                  <a:pt x="137" y="373"/>
                  <a:pt x="137" y="373"/>
                </a:cubicBezTo>
                <a:lnTo>
                  <a:pt x="133" y="378"/>
                </a:lnTo>
                <a:close/>
                <a:moveTo>
                  <a:pt x="119" y="362"/>
                </a:moveTo>
                <a:cubicBezTo>
                  <a:pt x="109" y="352"/>
                  <a:pt x="109" y="352"/>
                  <a:pt x="109" y="352"/>
                </a:cubicBezTo>
                <a:cubicBezTo>
                  <a:pt x="114" y="348"/>
                  <a:pt x="114" y="348"/>
                  <a:pt x="114" y="348"/>
                </a:cubicBezTo>
                <a:cubicBezTo>
                  <a:pt x="123" y="358"/>
                  <a:pt x="123" y="358"/>
                  <a:pt x="123" y="358"/>
                </a:cubicBezTo>
                <a:lnTo>
                  <a:pt x="119" y="362"/>
                </a:lnTo>
                <a:close/>
                <a:moveTo>
                  <a:pt x="104" y="347"/>
                </a:moveTo>
                <a:cubicBezTo>
                  <a:pt x="101" y="343"/>
                  <a:pt x="98" y="340"/>
                  <a:pt x="95" y="336"/>
                </a:cubicBezTo>
                <a:cubicBezTo>
                  <a:pt x="100" y="332"/>
                  <a:pt x="100" y="332"/>
                  <a:pt x="100" y="332"/>
                </a:cubicBezTo>
                <a:cubicBezTo>
                  <a:pt x="103" y="335"/>
                  <a:pt x="106" y="339"/>
                  <a:pt x="109" y="342"/>
                </a:cubicBezTo>
                <a:lnTo>
                  <a:pt x="104" y="347"/>
                </a:lnTo>
                <a:close/>
                <a:moveTo>
                  <a:pt x="90" y="331"/>
                </a:moveTo>
                <a:cubicBezTo>
                  <a:pt x="87" y="328"/>
                  <a:pt x="84" y="324"/>
                  <a:pt x="81" y="320"/>
                </a:cubicBezTo>
                <a:cubicBezTo>
                  <a:pt x="86" y="316"/>
                  <a:pt x="86" y="316"/>
                  <a:pt x="86" y="316"/>
                </a:cubicBezTo>
                <a:cubicBezTo>
                  <a:pt x="89" y="320"/>
                  <a:pt x="92" y="323"/>
                  <a:pt x="95" y="327"/>
                </a:cubicBezTo>
                <a:lnTo>
                  <a:pt x="90" y="331"/>
                </a:lnTo>
                <a:close/>
                <a:moveTo>
                  <a:pt x="76" y="315"/>
                </a:moveTo>
                <a:cubicBezTo>
                  <a:pt x="73" y="312"/>
                  <a:pt x="70" y="308"/>
                  <a:pt x="67" y="304"/>
                </a:cubicBezTo>
                <a:cubicBezTo>
                  <a:pt x="72" y="300"/>
                  <a:pt x="72" y="300"/>
                  <a:pt x="72" y="300"/>
                </a:cubicBezTo>
                <a:cubicBezTo>
                  <a:pt x="75" y="304"/>
                  <a:pt x="78" y="307"/>
                  <a:pt x="81" y="311"/>
                </a:cubicBezTo>
                <a:lnTo>
                  <a:pt x="76" y="315"/>
                </a:lnTo>
                <a:close/>
                <a:moveTo>
                  <a:pt x="63" y="299"/>
                </a:moveTo>
                <a:cubicBezTo>
                  <a:pt x="60" y="295"/>
                  <a:pt x="57" y="292"/>
                  <a:pt x="54" y="288"/>
                </a:cubicBezTo>
                <a:cubicBezTo>
                  <a:pt x="59" y="284"/>
                  <a:pt x="59" y="284"/>
                  <a:pt x="59" y="284"/>
                </a:cubicBezTo>
                <a:cubicBezTo>
                  <a:pt x="62" y="288"/>
                  <a:pt x="65" y="291"/>
                  <a:pt x="68" y="295"/>
                </a:cubicBezTo>
                <a:lnTo>
                  <a:pt x="63" y="299"/>
                </a:lnTo>
                <a:close/>
                <a:moveTo>
                  <a:pt x="50" y="282"/>
                </a:moveTo>
                <a:cubicBezTo>
                  <a:pt x="47" y="278"/>
                  <a:pt x="45" y="275"/>
                  <a:pt x="42" y="271"/>
                </a:cubicBezTo>
                <a:cubicBezTo>
                  <a:pt x="47" y="267"/>
                  <a:pt x="47" y="267"/>
                  <a:pt x="47" y="267"/>
                </a:cubicBezTo>
                <a:cubicBezTo>
                  <a:pt x="50" y="271"/>
                  <a:pt x="52" y="275"/>
                  <a:pt x="55" y="278"/>
                </a:cubicBezTo>
                <a:lnTo>
                  <a:pt x="50" y="282"/>
                </a:lnTo>
                <a:close/>
                <a:moveTo>
                  <a:pt x="38" y="265"/>
                </a:moveTo>
                <a:cubicBezTo>
                  <a:pt x="35" y="261"/>
                  <a:pt x="33" y="257"/>
                  <a:pt x="31" y="253"/>
                </a:cubicBezTo>
                <a:cubicBezTo>
                  <a:pt x="36" y="250"/>
                  <a:pt x="36" y="250"/>
                  <a:pt x="36" y="250"/>
                </a:cubicBezTo>
                <a:cubicBezTo>
                  <a:pt x="38" y="253"/>
                  <a:pt x="41" y="257"/>
                  <a:pt x="43" y="261"/>
                </a:cubicBezTo>
                <a:lnTo>
                  <a:pt x="38" y="265"/>
                </a:lnTo>
                <a:close/>
                <a:moveTo>
                  <a:pt x="27" y="247"/>
                </a:moveTo>
                <a:cubicBezTo>
                  <a:pt x="25" y="243"/>
                  <a:pt x="22" y="238"/>
                  <a:pt x="20" y="234"/>
                </a:cubicBezTo>
                <a:cubicBezTo>
                  <a:pt x="26" y="231"/>
                  <a:pt x="26" y="231"/>
                  <a:pt x="26" y="231"/>
                </a:cubicBezTo>
                <a:cubicBezTo>
                  <a:pt x="28" y="235"/>
                  <a:pt x="30" y="240"/>
                  <a:pt x="32" y="244"/>
                </a:cubicBezTo>
                <a:lnTo>
                  <a:pt x="27" y="247"/>
                </a:lnTo>
                <a:close/>
                <a:moveTo>
                  <a:pt x="17" y="228"/>
                </a:moveTo>
                <a:cubicBezTo>
                  <a:pt x="15" y="223"/>
                  <a:pt x="13" y="219"/>
                  <a:pt x="12" y="215"/>
                </a:cubicBezTo>
                <a:cubicBezTo>
                  <a:pt x="18" y="212"/>
                  <a:pt x="18" y="212"/>
                  <a:pt x="18" y="212"/>
                </a:cubicBezTo>
                <a:cubicBezTo>
                  <a:pt x="19" y="217"/>
                  <a:pt x="21" y="221"/>
                  <a:pt x="23" y="225"/>
                </a:cubicBezTo>
                <a:lnTo>
                  <a:pt x="17" y="228"/>
                </a:lnTo>
                <a:close/>
                <a:moveTo>
                  <a:pt x="9" y="208"/>
                </a:moveTo>
                <a:cubicBezTo>
                  <a:pt x="8" y="204"/>
                  <a:pt x="7" y="199"/>
                  <a:pt x="5" y="194"/>
                </a:cubicBezTo>
                <a:cubicBezTo>
                  <a:pt x="11" y="193"/>
                  <a:pt x="11" y="193"/>
                  <a:pt x="11" y="193"/>
                </a:cubicBezTo>
                <a:cubicBezTo>
                  <a:pt x="13" y="197"/>
                  <a:pt x="14" y="202"/>
                  <a:pt x="15" y="206"/>
                </a:cubicBezTo>
                <a:lnTo>
                  <a:pt x="9" y="208"/>
                </a:lnTo>
                <a:close/>
                <a:moveTo>
                  <a:pt x="483" y="203"/>
                </a:moveTo>
                <a:cubicBezTo>
                  <a:pt x="482" y="199"/>
                  <a:pt x="480" y="194"/>
                  <a:pt x="479" y="190"/>
                </a:cubicBezTo>
                <a:cubicBezTo>
                  <a:pt x="485" y="188"/>
                  <a:pt x="485" y="188"/>
                  <a:pt x="485" y="188"/>
                </a:cubicBezTo>
                <a:cubicBezTo>
                  <a:pt x="486" y="192"/>
                  <a:pt x="488" y="197"/>
                  <a:pt x="489" y="201"/>
                </a:cubicBezTo>
                <a:lnTo>
                  <a:pt x="483" y="203"/>
                </a:lnTo>
                <a:close/>
                <a:moveTo>
                  <a:pt x="4" y="188"/>
                </a:moveTo>
                <a:cubicBezTo>
                  <a:pt x="3" y="183"/>
                  <a:pt x="2" y="178"/>
                  <a:pt x="1" y="173"/>
                </a:cubicBezTo>
                <a:cubicBezTo>
                  <a:pt x="7" y="173"/>
                  <a:pt x="7" y="173"/>
                  <a:pt x="7" y="173"/>
                </a:cubicBezTo>
                <a:cubicBezTo>
                  <a:pt x="8" y="177"/>
                  <a:pt x="9" y="182"/>
                  <a:pt x="10" y="186"/>
                </a:cubicBezTo>
                <a:lnTo>
                  <a:pt x="4" y="188"/>
                </a:lnTo>
                <a:close/>
                <a:moveTo>
                  <a:pt x="476" y="184"/>
                </a:moveTo>
                <a:cubicBezTo>
                  <a:pt x="474" y="179"/>
                  <a:pt x="472" y="175"/>
                  <a:pt x="470" y="171"/>
                </a:cubicBezTo>
                <a:cubicBezTo>
                  <a:pt x="476" y="168"/>
                  <a:pt x="476" y="168"/>
                  <a:pt x="476" y="168"/>
                </a:cubicBezTo>
                <a:cubicBezTo>
                  <a:pt x="478" y="172"/>
                  <a:pt x="480" y="177"/>
                  <a:pt x="482" y="181"/>
                </a:cubicBezTo>
                <a:lnTo>
                  <a:pt x="476" y="184"/>
                </a:lnTo>
                <a:close/>
                <a:moveTo>
                  <a:pt x="0" y="166"/>
                </a:moveTo>
                <a:cubicBezTo>
                  <a:pt x="0" y="162"/>
                  <a:pt x="0" y="157"/>
                  <a:pt x="0" y="152"/>
                </a:cubicBezTo>
                <a:cubicBezTo>
                  <a:pt x="6" y="152"/>
                  <a:pt x="6" y="152"/>
                  <a:pt x="6" y="152"/>
                </a:cubicBezTo>
                <a:cubicBezTo>
                  <a:pt x="6" y="157"/>
                  <a:pt x="6" y="161"/>
                  <a:pt x="7" y="166"/>
                </a:cubicBezTo>
                <a:lnTo>
                  <a:pt x="0" y="166"/>
                </a:lnTo>
                <a:close/>
                <a:moveTo>
                  <a:pt x="467" y="165"/>
                </a:moveTo>
                <a:cubicBezTo>
                  <a:pt x="465" y="161"/>
                  <a:pt x="462" y="157"/>
                  <a:pt x="460" y="153"/>
                </a:cubicBezTo>
                <a:cubicBezTo>
                  <a:pt x="465" y="150"/>
                  <a:pt x="465" y="150"/>
                  <a:pt x="465" y="150"/>
                </a:cubicBezTo>
                <a:cubicBezTo>
                  <a:pt x="468" y="154"/>
                  <a:pt x="470" y="158"/>
                  <a:pt x="473" y="162"/>
                </a:cubicBezTo>
                <a:lnTo>
                  <a:pt x="467" y="165"/>
                </a:lnTo>
                <a:close/>
                <a:moveTo>
                  <a:pt x="456" y="147"/>
                </a:moveTo>
                <a:cubicBezTo>
                  <a:pt x="454" y="144"/>
                  <a:pt x="451" y="140"/>
                  <a:pt x="448" y="136"/>
                </a:cubicBezTo>
                <a:cubicBezTo>
                  <a:pt x="453" y="132"/>
                  <a:pt x="453" y="132"/>
                  <a:pt x="453" y="132"/>
                </a:cubicBezTo>
                <a:cubicBezTo>
                  <a:pt x="456" y="136"/>
                  <a:pt x="459" y="140"/>
                  <a:pt x="461" y="144"/>
                </a:cubicBezTo>
                <a:lnTo>
                  <a:pt x="456" y="147"/>
                </a:lnTo>
                <a:close/>
                <a:moveTo>
                  <a:pt x="6" y="145"/>
                </a:moveTo>
                <a:cubicBezTo>
                  <a:pt x="0" y="145"/>
                  <a:pt x="0" y="145"/>
                  <a:pt x="0" y="145"/>
                </a:cubicBezTo>
                <a:cubicBezTo>
                  <a:pt x="0" y="141"/>
                  <a:pt x="0" y="137"/>
                  <a:pt x="0" y="133"/>
                </a:cubicBezTo>
                <a:cubicBezTo>
                  <a:pt x="1" y="131"/>
                  <a:pt x="1" y="131"/>
                  <a:pt x="1" y="131"/>
                </a:cubicBezTo>
                <a:cubicBezTo>
                  <a:pt x="7" y="132"/>
                  <a:pt x="7" y="132"/>
                  <a:pt x="7" y="132"/>
                </a:cubicBezTo>
                <a:cubicBezTo>
                  <a:pt x="7" y="134"/>
                  <a:pt x="7" y="134"/>
                  <a:pt x="7" y="134"/>
                </a:cubicBezTo>
                <a:cubicBezTo>
                  <a:pt x="6" y="138"/>
                  <a:pt x="6" y="141"/>
                  <a:pt x="6" y="145"/>
                </a:cubicBezTo>
                <a:close/>
                <a:moveTo>
                  <a:pt x="444" y="131"/>
                </a:moveTo>
                <a:cubicBezTo>
                  <a:pt x="441" y="127"/>
                  <a:pt x="438" y="123"/>
                  <a:pt x="435" y="120"/>
                </a:cubicBezTo>
                <a:cubicBezTo>
                  <a:pt x="440" y="116"/>
                  <a:pt x="440" y="116"/>
                  <a:pt x="440" y="116"/>
                </a:cubicBezTo>
                <a:cubicBezTo>
                  <a:pt x="443" y="119"/>
                  <a:pt x="446" y="123"/>
                  <a:pt x="449" y="127"/>
                </a:cubicBezTo>
                <a:lnTo>
                  <a:pt x="444" y="131"/>
                </a:lnTo>
                <a:close/>
                <a:moveTo>
                  <a:pt x="8" y="125"/>
                </a:moveTo>
                <a:cubicBezTo>
                  <a:pt x="1" y="124"/>
                  <a:pt x="1" y="124"/>
                  <a:pt x="1" y="124"/>
                </a:cubicBezTo>
                <a:cubicBezTo>
                  <a:pt x="2" y="119"/>
                  <a:pt x="3" y="114"/>
                  <a:pt x="4" y="110"/>
                </a:cubicBezTo>
                <a:cubicBezTo>
                  <a:pt x="10" y="111"/>
                  <a:pt x="10" y="111"/>
                  <a:pt x="10" y="111"/>
                </a:cubicBezTo>
                <a:cubicBezTo>
                  <a:pt x="9" y="116"/>
                  <a:pt x="8" y="120"/>
                  <a:pt x="8" y="125"/>
                </a:cubicBezTo>
                <a:close/>
                <a:moveTo>
                  <a:pt x="431" y="115"/>
                </a:moveTo>
                <a:cubicBezTo>
                  <a:pt x="427" y="111"/>
                  <a:pt x="424" y="108"/>
                  <a:pt x="421" y="105"/>
                </a:cubicBezTo>
                <a:cubicBezTo>
                  <a:pt x="425" y="100"/>
                  <a:pt x="425" y="100"/>
                  <a:pt x="425" y="100"/>
                </a:cubicBezTo>
                <a:cubicBezTo>
                  <a:pt x="429" y="104"/>
                  <a:pt x="432" y="107"/>
                  <a:pt x="435" y="110"/>
                </a:cubicBezTo>
                <a:lnTo>
                  <a:pt x="431" y="115"/>
                </a:lnTo>
                <a:close/>
                <a:moveTo>
                  <a:pt x="12" y="105"/>
                </a:moveTo>
                <a:cubicBezTo>
                  <a:pt x="6" y="103"/>
                  <a:pt x="6" y="103"/>
                  <a:pt x="6" y="103"/>
                </a:cubicBezTo>
                <a:cubicBezTo>
                  <a:pt x="8" y="98"/>
                  <a:pt x="9" y="94"/>
                  <a:pt x="11" y="89"/>
                </a:cubicBezTo>
                <a:cubicBezTo>
                  <a:pt x="17" y="92"/>
                  <a:pt x="17" y="92"/>
                  <a:pt x="17" y="92"/>
                </a:cubicBezTo>
                <a:cubicBezTo>
                  <a:pt x="15" y="96"/>
                  <a:pt x="14" y="100"/>
                  <a:pt x="12" y="105"/>
                </a:cubicBezTo>
                <a:close/>
                <a:moveTo>
                  <a:pt x="416" y="100"/>
                </a:moveTo>
                <a:cubicBezTo>
                  <a:pt x="413" y="97"/>
                  <a:pt x="409" y="94"/>
                  <a:pt x="406" y="90"/>
                </a:cubicBezTo>
                <a:cubicBezTo>
                  <a:pt x="410" y="86"/>
                  <a:pt x="410" y="86"/>
                  <a:pt x="410" y="86"/>
                </a:cubicBezTo>
                <a:cubicBezTo>
                  <a:pt x="414" y="89"/>
                  <a:pt x="417" y="92"/>
                  <a:pt x="420" y="95"/>
                </a:cubicBezTo>
                <a:lnTo>
                  <a:pt x="416" y="100"/>
                </a:lnTo>
                <a:close/>
                <a:moveTo>
                  <a:pt x="401" y="86"/>
                </a:moveTo>
                <a:cubicBezTo>
                  <a:pt x="397" y="83"/>
                  <a:pt x="393" y="80"/>
                  <a:pt x="390" y="77"/>
                </a:cubicBezTo>
                <a:cubicBezTo>
                  <a:pt x="394" y="72"/>
                  <a:pt x="394" y="72"/>
                  <a:pt x="394" y="72"/>
                </a:cubicBezTo>
                <a:cubicBezTo>
                  <a:pt x="397" y="75"/>
                  <a:pt x="401" y="78"/>
                  <a:pt x="405" y="81"/>
                </a:cubicBezTo>
                <a:lnTo>
                  <a:pt x="401" y="86"/>
                </a:lnTo>
                <a:close/>
                <a:moveTo>
                  <a:pt x="20" y="86"/>
                </a:moveTo>
                <a:cubicBezTo>
                  <a:pt x="14" y="83"/>
                  <a:pt x="14" y="83"/>
                  <a:pt x="14" y="83"/>
                </a:cubicBezTo>
                <a:cubicBezTo>
                  <a:pt x="16" y="79"/>
                  <a:pt x="18" y="74"/>
                  <a:pt x="21" y="70"/>
                </a:cubicBezTo>
                <a:cubicBezTo>
                  <a:pt x="26" y="74"/>
                  <a:pt x="26" y="74"/>
                  <a:pt x="26" y="74"/>
                </a:cubicBezTo>
                <a:cubicBezTo>
                  <a:pt x="24" y="78"/>
                  <a:pt x="22" y="82"/>
                  <a:pt x="20" y="86"/>
                </a:cubicBezTo>
                <a:close/>
                <a:moveTo>
                  <a:pt x="384" y="73"/>
                </a:moveTo>
                <a:cubicBezTo>
                  <a:pt x="381" y="70"/>
                  <a:pt x="377" y="68"/>
                  <a:pt x="373" y="65"/>
                </a:cubicBezTo>
                <a:cubicBezTo>
                  <a:pt x="376" y="60"/>
                  <a:pt x="376" y="60"/>
                  <a:pt x="376" y="60"/>
                </a:cubicBezTo>
                <a:cubicBezTo>
                  <a:pt x="380" y="63"/>
                  <a:pt x="384" y="65"/>
                  <a:pt x="388" y="68"/>
                </a:cubicBezTo>
                <a:lnTo>
                  <a:pt x="384" y="73"/>
                </a:lnTo>
                <a:close/>
                <a:moveTo>
                  <a:pt x="30" y="68"/>
                </a:moveTo>
                <a:cubicBezTo>
                  <a:pt x="25" y="65"/>
                  <a:pt x="25" y="65"/>
                  <a:pt x="25" y="65"/>
                </a:cubicBezTo>
                <a:cubicBezTo>
                  <a:pt x="28" y="61"/>
                  <a:pt x="31" y="57"/>
                  <a:pt x="34" y="53"/>
                </a:cubicBezTo>
                <a:cubicBezTo>
                  <a:pt x="39" y="58"/>
                  <a:pt x="39" y="58"/>
                  <a:pt x="39" y="58"/>
                </a:cubicBezTo>
                <a:cubicBezTo>
                  <a:pt x="36" y="61"/>
                  <a:pt x="33" y="65"/>
                  <a:pt x="30" y="68"/>
                </a:cubicBezTo>
                <a:close/>
                <a:moveTo>
                  <a:pt x="367" y="61"/>
                </a:moveTo>
                <a:cubicBezTo>
                  <a:pt x="363" y="59"/>
                  <a:pt x="359" y="56"/>
                  <a:pt x="355" y="54"/>
                </a:cubicBezTo>
                <a:cubicBezTo>
                  <a:pt x="358" y="49"/>
                  <a:pt x="358" y="49"/>
                  <a:pt x="358" y="49"/>
                </a:cubicBezTo>
                <a:cubicBezTo>
                  <a:pt x="363" y="51"/>
                  <a:pt x="367" y="53"/>
                  <a:pt x="370" y="56"/>
                </a:cubicBezTo>
                <a:lnTo>
                  <a:pt x="367" y="61"/>
                </a:lnTo>
                <a:close/>
                <a:moveTo>
                  <a:pt x="44" y="53"/>
                </a:moveTo>
                <a:cubicBezTo>
                  <a:pt x="39" y="48"/>
                  <a:pt x="39" y="48"/>
                  <a:pt x="39" y="48"/>
                </a:cubicBezTo>
                <a:cubicBezTo>
                  <a:pt x="42" y="45"/>
                  <a:pt x="46" y="42"/>
                  <a:pt x="50" y="39"/>
                </a:cubicBezTo>
                <a:cubicBezTo>
                  <a:pt x="54" y="44"/>
                  <a:pt x="54" y="44"/>
                  <a:pt x="54" y="44"/>
                </a:cubicBezTo>
                <a:cubicBezTo>
                  <a:pt x="50" y="46"/>
                  <a:pt x="47" y="50"/>
                  <a:pt x="44" y="53"/>
                </a:cubicBezTo>
                <a:close/>
                <a:moveTo>
                  <a:pt x="349" y="51"/>
                </a:moveTo>
                <a:cubicBezTo>
                  <a:pt x="345" y="48"/>
                  <a:pt x="341" y="46"/>
                  <a:pt x="337" y="44"/>
                </a:cubicBezTo>
                <a:cubicBezTo>
                  <a:pt x="340" y="38"/>
                  <a:pt x="340" y="38"/>
                  <a:pt x="340" y="38"/>
                </a:cubicBezTo>
                <a:cubicBezTo>
                  <a:pt x="344" y="41"/>
                  <a:pt x="348" y="43"/>
                  <a:pt x="352" y="45"/>
                </a:cubicBezTo>
                <a:lnTo>
                  <a:pt x="349" y="51"/>
                </a:lnTo>
                <a:close/>
                <a:moveTo>
                  <a:pt x="331" y="41"/>
                </a:moveTo>
                <a:cubicBezTo>
                  <a:pt x="327" y="39"/>
                  <a:pt x="322" y="37"/>
                  <a:pt x="318" y="35"/>
                </a:cubicBezTo>
                <a:cubicBezTo>
                  <a:pt x="321" y="29"/>
                  <a:pt x="321" y="29"/>
                  <a:pt x="321" y="29"/>
                </a:cubicBezTo>
                <a:cubicBezTo>
                  <a:pt x="325" y="31"/>
                  <a:pt x="329" y="33"/>
                  <a:pt x="334" y="35"/>
                </a:cubicBezTo>
                <a:lnTo>
                  <a:pt x="331" y="41"/>
                </a:lnTo>
                <a:close/>
                <a:moveTo>
                  <a:pt x="59" y="39"/>
                </a:moveTo>
                <a:cubicBezTo>
                  <a:pt x="55" y="34"/>
                  <a:pt x="55" y="34"/>
                  <a:pt x="55" y="34"/>
                </a:cubicBezTo>
                <a:cubicBezTo>
                  <a:pt x="59" y="32"/>
                  <a:pt x="63" y="29"/>
                  <a:pt x="67" y="26"/>
                </a:cubicBezTo>
                <a:cubicBezTo>
                  <a:pt x="71" y="32"/>
                  <a:pt x="71" y="32"/>
                  <a:pt x="71" y="32"/>
                </a:cubicBezTo>
                <a:cubicBezTo>
                  <a:pt x="67" y="34"/>
                  <a:pt x="63" y="37"/>
                  <a:pt x="59" y="39"/>
                </a:cubicBezTo>
                <a:close/>
                <a:moveTo>
                  <a:pt x="312" y="32"/>
                </a:moveTo>
                <a:cubicBezTo>
                  <a:pt x="308" y="31"/>
                  <a:pt x="303" y="29"/>
                  <a:pt x="299" y="27"/>
                </a:cubicBezTo>
                <a:cubicBezTo>
                  <a:pt x="301" y="21"/>
                  <a:pt x="301" y="21"/>
                  <a:pt x="301" y="21"/>
                </a:cubicBezTo>
                <a:cubicBezTo>
                  <a:pt x="305" y="23"/>
                  <a:pt x="310" y="25"/>
                  <a:pt x="314" y="27"/>
                </a:cubicBezTo>
                <a:lnTo>
                  <a:pt x="312" y="32"/>
                </a:lnTo>
                <a:close/>
                <a:moveTo>
                  <a:pt x="77" y="28"/>
                </a:moveTo>
                <a:cubicBezTo>
                  <a:pt x="74" y="23"/>
                  <a:pt x="74" y="23"/>
                  <a:pt x="74" y="23"/>
                </a:cubicBezTo>
                <a:cubicBezTo>
                  <a:pt x="78" y="21"/>
                  <a:pt x="82" y="19"/>
                  <a:pt x="86" y="17"/>
                </a:cubicBezTo>
                <a:cubicBezTo>
                  <a:pt x="89" y="22"/>
                  <a:pt x="89" y="22"/>
                  <a:pt x="89" y="22"/>
                </a:cubicBezTo>
                <a:cubicBezTo>
                  <a:pt x="85" y="24"/>
                  <a:pt x="80" y="26"/>
                  <a:pt x="77" y="28"/>
                </a:cubicBezTo>
                <a:close/>
                <a:moveTo>
                  <a:pt x="292" y="25"/>
                </a:moveTo>
                <a:cubicBezTo>
                  <a:pt x="288" y="24"/>
                  <a:pt x="284" y="22"/>
                  <a:pt x="279" y="21"/>
                </a:cubicBezTo>
                <a:cubicBezTo>
                  <a:pt x="281" y="15"/>
                  <a:pt x="281" y="15"/>
                  <a:pt x="281" y="15"/>
                </a:cubicBezTo>
                <a:cubicBezTo>
                  <a:pt x="285" y="16"/>
                  <a:pt x="290" y="18"/>
                  <a:pt x="294" y="19"/>
                </a:cubicBezTo>
                <a:lnTo>
                  <a:pt x="292" y="25"/>
                </a:lnTo>
                <a:close/>
                <a:moveTo>
                  <a:pt x="95" y="20"/>
                </a:moveTo>
                <a:cubicBezTo>
                  <a:pt x="93" y="14"/>
                  <a:pt x="93" y="14"/>
                  <a:pt x="93" y="14"/>
                </a:cubicBezTo>
                <a:cubicBezTo>
                  <a:pt x="97" y="12"/>
                  <a:pt x="102" y="11"/>
                  <a:pt x="106" y="9"/>
                </a:cubicBezTo>
                <a:cubicBezTo>
                  <a:pt x="108" y="15"/>
                  <a:pt x="108" y="15"/>
                  <a:pt x="108" y="15"/>
                </a:cubicBezTo>
                <a:cubicBezTo>
                  <a:pt x="104" y="17"/>
                  <a:pt x="99" y="18"/>
                  <a:pt x="95" y="20"/>
                </a:cubicBezTo>
                <a:close/>
                <a:moveTo>
                  <a:pt x="272" y="19"/>
                </a:moveTo>
                <a:cubicBezTo>
                  <a:pt x="268" y="18"/>
                  <a:pt x="263" y="17"/>
                  <a:pt x="259" y="16"/>
                </a:cubicBezTo>
                <a:cubicBezTo>
                  <a:pt x="260" y="9"/>
                  <a:pt x="260" y="9"/>
                  <a:pt x="260" y="9"/>
                </a:cubicBezTo>
                <a:cubicBezTo>
                  <a:pt x="265" y="10"/>
                  <a:pt x="270" y="12"/>
                  <a:pt x="274" y="13"/>
                </a:cubicBezTo>
                <a:lnTo>
                  <a:pt x="272" y="19"/>
                </a:lnTo>
                <a:close/>
                <a:moveTo>
                  <a:pt x="252" y="14"/>
                </a:moveTo>
                <a:cubicBezTo>
                  <a:pt x="248" y="13"/>
                  <a:pt x="243" y="12"/>
                  <a:pt x="239" y="11"/>
                </a:cubicBezTo>
                <a:cubicBezTo>
                  <a:pt x="240" y="5"/>
                  <a:pt x="240" y="5"/>
                  <a:pt x="240" y="5"/>
                </a:cubicBezTo>
                <a:cubicBezTo>
                  <a:pt x="244" y="6"/>
                  <a:pt x="249" y="7"/>
                  <a:pt x="254" y="8"/>
                </a:cubicBezTo>
                <a:lnTo>
                  <a:pt x="252" y="14"/>
                </a:lnTo>
                <a:close/>
                <a:moveTo>
                  <a:pt x="115" y="13"/>
                </a:moveTo>
                <a:cubicBezTo>
                  <a:pt x="113" y="7"/>
                  <a:pt x="113" y="7"/>
                  <a:pt x="113" y="7"/>
                </a:cubicBezTo>
                <a:cubicBezTo>
                  <a:pt x="118" y="6"/>
                  <a:pt x="122" y="5"/>
                  <a:pt x="127" y="4"/>
                </a:cubicBezTo>
                <a:cubicBezTo>
                  <a:pt x="128" y="10"/>
                  <a:pt x="128" y="10"/>
                  <a:pt x="128" y="10"/>
                </a:cubicBezTo>
                <a:cubicBezTo>
                  <a:pt x="124" y="11"/>
                  <a:pt x="119" y="12"/>
                  <a:pt x="115" y="13"/>
                </a:cubicBezTo>
                <a:close/>
                <a:moveTo>
                  <a:pt x="232" y="10"/>
                </a:moveTo>
                <a:cubicBezTo>
                  <a:pt x="227" y="10"/>
                  <a:pt x="223" y="9"/>
                  <a:pt x="218" y="9"/>
                </a:cubicBezTo>
                <a:cubicBezTo>
                  <a:pt x="219" y="2"/>
                  <a:pt x="219" y="2"/>
                  <a:pt x="219" y="2"/>
                </a:cubicBezTo>
                <a:cubicBezTo>
                  <a:pt x="223" y="3"/>
                  <a:pt x="228" y="3"/>
                  <a:pt x="233" y="4"/>
                </a:cubicBezTo>
                <a:lnTo>
                  <a:pt x="232" y="10"/>
                </a:lnTo>
                <a:close/>
                <a:moveTo>
                  <a:pt x="135" y="9"/>
                </a:moveTo>
                <a:cubicBezTo>
                  <a:pt x="134" y="3"/>
                  <a:pt x="134" y="3"/>
                  <a:pt x="134" y="3"/>
                </a:cubicBezTo>
                <a:cubicBezTo>
                  <a:pt x="138" y="2"/>
                  <a:pt x="142" y="2"/>
                  <a:pt x="146" y="1"/>
                </a:cubicBezTo>
                <a:cubicBezTo>
                  <a:pt x="148" y="1"/>
                  <a:pt x="148" y="1"/>
                  <a:pt x="148" y="1"/>
                </a:cubicBezTo>
                <a:cubicBezTo>
                  <a:pt x="149" y="8"/>
                  <a:pt x="149" y="8"/>
                  <a:pt x="149" y="8"/>
                </a:cubicBezTo>
                <a:cubicBezTo>
                  <a:pt x="146" y="8"/>
                  <a:pt x="146" y="8"/>
                  <a:pt x="146" y="8"/>
                </a:cubicBezTo>
                <a:cubicBezTo>
                  <a:pt x="143" y="8"/>
                  <a:pt x="139" y="9"/>
                  <a:pt x="135" y="9"/>
                </a:cubicBezTo>
                <a:close/>
                <a:moveTo>
                  <a:pt x="211" y="8"/>
                </a:moveTo>
                <a:cubicBezTo>
                  <a:pt x="207" y="7"/>
                  <a:pt x="202" y="7"/>
                  <a:pt x="197" y="7"/>
                </a:cubicBezTo>
                <a:cubicBezTo>
                  <a:pt x="198" y="1"/>
                  <a:pt x="198" y="1"/>
                  <a:pt x="198" y="1"/>
                </a:cubicBezTo>
                <a:cubicBezTo>
                  <a:pt x="202" y="1"/>
                  <a:pt x="207" y="1"/>
                  <a:pt x="212" y="2"/>
                </a:cubicBezTo>
                <a:lnTo>
                  <a:pt x="211" y="8"/>
                </a:lnTo>
                <a:close/>
                <a:moveTo>
                  <a:pt x="156" y="7"/>
                </a:moveTo>
                <a:cubicBezTo>
                  <a:pt x="155" y="1"/>
                  <a:pt x="155" y="1"/>
                  <a:pt x="155" y="1"/>
                </a:cubicBezTo>
                <a:cubicBezTo>
                  <a:pt x="160" y="0"/>
                  <a:pt x="165" y="0"/>
                  <a:pt x="169" y="0"/>
                </a:cubicBezTo>
                <a:cubicBezTo>
                  <a:pt x="170" y="6"/>
                  <a:pt x="170" y="6"/>
                  <a:pt x="170" y="6"/>
                </a:cubicBezTo>
                <a:cubicBezTo>
                  <a:pt x="165" y="7"/>
                  <a:pt x="160" y="7"/>
                  <a:pt x="156" y="7"/>
                </a:cubicBezTo>
                <a:close/>
                <a:moveTo>
                  <a:pt x="190" y="7"/>
                </a:moveTo>
                <a:cubicBezTo>
                  <a:pt x="186" y="6"/>
                  <a:pt x="183" y="6"/>
                  <a:pt x="179" y="6"/>
                </a:cubicBezTo>
                <a:cubicBezTo>
                  <a:pt x="176" y="6"/>
                  <a:pt x="176" y="6"/>
                  <a:pt x="176" y="6"/>
                </a:cubicBezTo>
                <a:cubicBezTo>
                  <a:pt x="176" y="0"/>
                  <a:pt x="176" y="0"/>
                  <a:pt x="176" y="0"/>
                </a:cubicBezTo>
                <a:cubicBezTo>
                  <a:pt x="179" y="0"/>
                  <a:pt x="179" y="0"/>
                  <a:pt x="179" y="0"/>
                </a:cubicBezTo>
                <a:cubicBezTo>
                  <a:pt x="183" y="0"/>
                  <a:pt x="187" y="0"/>
                  <a:pt x="191" y="0"/>
                </a:cubicBezTo>
                <a:lnTo>
                  <a:pt x="19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72" name="bIg Eye"/>
          <p:cNvGrpSpPr/>
          <p:nvPr userDrawn="1"/>
        </p:nvGrpSpPr>
        <p:grpSpPr>
          <a:xfrm>
            <a:off x="2665413" y="2318584"/>
            <a:ext cx="962025" cy="568325"/>
            <a:chOff x="2665413" y="2318584"/>
            <a:chExt cx="962025" cy="568325"/>
          </a:xfrm>
          <a:solidFill>
            <a:schemeClr val="tx2"/>
          </a:solidFill>
        </p:grpSpPr>
        <p:sp>
          <p:nvSpPr>
            <p:cNvPr id="82" name="Freeform 8"/>
            <p:cNvSpPr>
              <a:spLocks noEditPoints="1"/>
            </p:cNvSpPr>
            <p:nvPr userDrawn="1"/>
          </p:nvSpPr>
          <p:spPr bwMode="auto">
            <a:xfrm>
              <a:off x="3051176" y="2504321"/>
              <a:ext cx="190500" cy="188913"/>
            </a:xfrm>
            <a:custGeom>
              <a:avLst/>
              <a:gdLst>
                <a:gd name="T0" fmla="*/ 45 w 70"/>
                <a:gd name="T1" fmla="*/ 5 h 69"/>
                <a:gd name="T2" fmla="*/ 6 w 70"/>
                <a:gd name="T3" fmla="*/ 24 h 69"/>
                <a:gd name="T4" fmla="*/ 25 w 70"/>
                <a:gd name="T5" fmla="*/ 64 h 69"/>
                <a:gd name="T6" fmla="*/ 64 w 70"/>
                <a:gd name="T7" fmla="*/ 45 h 69"/>
                <a:gd name="T8" fmla="*/ 45 w 70"/>
                <a:gd name="T9" fmla="*/ 5 h 69"/>
                <a:gd name="T10" fmla="*/ 28 w 70"/>
                <a:gd name="T11" fmla="*/ 53 h 69"/>
                <a:gd name="T12" fmla="*/ 16 w 70"/>
                <a:gd name="T13" fmla="*/ 28 h 69"/>
                <a:gd name="T14" fmla="*/ 41 w 70"/>
                <a:gd name="T15" fmla="*/ 16 h 69"/>
                <a:gd name="T16" fmla="*/ 54 w 70"/>
                <a:gd name="T17" fmla="*/ 41 h 69"/>
                <a:gd name="T18" fmla="*/ 28 w 70"/>
                <a:gd name="T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45" y="5"/>
                  </a:moveTo>
                  <a:cubicBezTo>
                    <a:pt x="29" y="0"/>
                    <a:pt x="11" y="8"/>
                    <a:pt x="6" y="24"/>
                  </a:cubicBezTo>
                  <a:cubicBezTo>
                    <a:pt x="0" y="41"/>
                    <a:pt x="9" y="58"/>
                    <a:pt x="25" y="64"/>
                  </a:cubicBezTo>
                  <a:cubicBezTo>
                    <a:pt x="41" y="69"/>
                    <a:pt x="59" y="61"/>
                    <a:pt x="64" y="45"/>
                  </a:cubicBezTo>
                  <a:cubicBezTo>
                    <a:pt x="70" y="28"/>
                    <a:pt x="61" y="11"/>
                    <a:pt x="45" y="5"/>
                  </a:cubicBezTo>
                  <a:moveTo>
                    <a:pt x="28" y="53"/>
                  </a:moveTo>
                  <a:cubicBezTo>
                    <a:pt x="18" y="50"/>
                    <a:pt x="12" y="38"/>
                    <a:pt x="16" y="28"/>
                  </a:cubicBezTo>
                  <a:cubicBezTo>
                    <a:pt x="20" y="18"/>
                    <a:pt x="31" y="12"/>
                    <a:pt x="41" y="16"/>
                  </a:cubicBezTo>
                  <a:cubicBezTo>
                    <a:pt x="52" y="19"/>
                    <a:pt x="57" y="31"/>
                    <a:pt x="54" y="41"/>
                  </a:cubicBezTo>
                  <a:cubicBezTo>
                    <a:pt x="50" y="51"/>
                    <a:pt x="39" y="57"/>
                    <a:pt x="28"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3" name="Freeform 9"/>
            <p:cNvSpPr>
              <a:spLocks noEditPoints="1"/>
            </p:cNvSpPr>
            <p:nvPr userDrawn="1"/>
          </p:nvSpPr>
          <p:spPr bwMode="auto">
            <a:xfrm>
              <a:off x="2665413" y="2318584"/>
              <a:ext cx="962025" cy="568325"/>
            </a:xfrm>
            <a:custGeom>
              <a:avLst/>
              <a:gdLst>
                <a:gd name="T0" fmla="*/ 199 w 352"/>
                <a:gd name="T1" fmla="*/ 31 h 208"/>
                <a:gd name="T2" fmla="*/ 0 w 352"/>
                <a:gd name="T3" fmla="*/ 42 h 208"/>
                <a:gd name="T4" fmla="*/ 155 w 352"/>
                <a:gd name="T5" fmla="*/ 174 h 208"/>
                <a:gd name="T6" fmla="*/ 352 w 352"/>
                <a:gd name="T7" fmla="*/ 163 h 208"/>
                <a:gd name="T8" fmla="*/ 199 w 352"/>
                <a:gd name="T9" fmla="*/ 31 h 208"/>
                <a:gd name="T10" fmla="*/ 157 w 352"/>
                <a:gd name="T11" fmla="*/ 156 h 208"/>
                <a:gd name="T12" fmla="*/ 122 w 352"/>
                <a:gd name="T13" fmla="*/ 84 h 208"/>
                <a:gd name="T14" fmla="*/ 195 w 352"/>
                <a:gd name="T15" fmla="*/ 49 h 208"/>
                <a:gd name="T16" fmla="*/ 230 w 352"/>
                <a:gd name="T17" fmla="*/ 121 h 208"/>
                <a:gd name="T18" fmla="*/ 157 w 352"/>
                <a:gd name="T19" fmla="*/ 15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08">
                  <a:moveTo>
                    <a:pt x="199" y="31"/>
                  </a:moveTo>
                  <a:cubicBezTo>
                    <a:pt x="107" y="0"/>
                    <a:pt x="0" y="42"/>
                    <a:pt x="0" y="42"/>
                  </a:cubicBezTo>
                  <a:cubicBezTo>
                    <a:pt x="0" y="42"/>
                    <a:pt x="55" y="140"/>
                    <a:pt x="155" y="174"/>
                  </a:cubicBezTo>
                  <a:cubicBezTo>
                    <a:pt x="254" y="208"/>
                    <a:pt x="352" y="163"/>
                    <a:pt x="352" y="163"/>
                  </a:cubicBezTo>
                  <a:cubicBezTo>
                    <a:pt x="352" y="163"/>
                    <a:pt x="290" y="63"/>
                    <a:pt x="199" y="31"/>
                  </a:cubicBezTo>
                  <a:moveTo>
                    <a:pt x="157" y="156"/>
                  </a:moveTo>
                  <a:cubicBezTo>
                    <a:pt x="128" y="146"/>
                    <a:pt x="112" y="114"/>
                    <a:pt x="122" y="84"/>
                  </a:cubicBezTo>
                  <a:cubicBezTo>
                    <a:pt x="132" y="54"/>
                    <a:pt x="165" y="39"/>
                    <a:pt x="195" y="49"/>
                  </a:cubicBezTo>
                  <a:cubicBezTo>
                    <a:pt x="224" y="59"/>
                    <a:pt x="240" y="91"/>
                    <a:pt x="230" y="121"/>
                  </a:cubicBezTo>
                  <a:cubicBezTo>
                    <a:pt x="219" y="151"/>
                    <a:pt x="187" y="166"/>
                    <a:pt x="157" y="1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84" name="Line to bugle"/>
          <p:cNvSpPr>
            <a:spLocks noChangeArrowheads="1"/>
          </p:cNvSpPr>
          <p:nvPr userDrawn="1"/>
        </p:nvSpPr>
        <p:spPr bwMode="auto">
          <a:xfrm>
            <a:off x="2178051" y="3694946"/>
            <a:ext cx="23813" cy="636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12" name="Bugle"/>
          <p:cNvSpPr>
            <a:spLocks/>
          </p:cNvSpPr>
          <p:nvPr userDrawn="1"/>
        </p:nvSpPr>
        <p:spPr bwMode="auto">
          <a:xfrm>
            <a:off x="1857376" y="4245809"/>
            <a:ext cx="593725" cy="306388"/>
          </a:xfrm>
          <a:custGeom>
            <a:avLst/>
            <a:gdLst>
              <a:gd name="T0" fmla="*/ 374 w 374"/>
              <a:gd name="T1" fmla="*/ 97 h 193"/>
              <a:gd name="T2" fmla="*/ 348 w 374"/>
              <a:gd name="T3" fmla="*/ 76 h 193"/>
              <a:gd name="T4" fmla="*/ 348 w 374"/>
              <a:gd name="T5" fmla="*/ 93 h 193"/>
              <a:gd name="T6" fmla="*/ 269 w 374"/>
              <a:gd name="T7" fmla="*/ 93 h 193"/>
              <a:gd name="T8" fmla="*/ 200 w 374"/>
              <a:gd name="T9" fmla="*/ 42 h 193"/>
              <a:gd name="T10" fmla="*/ 200 w 374"/>
              <a:gd name="T11" fmla="*/ 93 h 193"/>
              <a:gd name="T12" fmla="*/ 124 w 374"/>
              <a:gd name="T13" fmla="*/ 93 h 193"/>
              <a:gd name="T14" fmla="*/ 0 w 374"/>
              <a:gd name="T15" fmla="*/ 0 h 193"/>
              <a:gd name="T16" fmla="*/ 0 w 374"/>
              <a:gd name="T17" fmla="*/ 193 h 193"/>
              <a:gd name="T18" fmla="*/ 124 w 374"/>
              <a:gd name="T19" fmla="*/ 100 h 193"/>
              <a:gd name="T20" fmla="*/ 200 w 374"/>
              <a:gd name="T21" fmla="*/ 100 h 193"/>
              <a:gd name="T22" fmla="*/ 200 w 374"/>
              <a:gd name="T23" fmla="*/ 152 h 193"/>
              <a:gd name="T24" fmla="*/ 269 w 374"/>
              <a:gd name="T25" fmla="*/ 100 h 193"/>
              <a:gd name="T26" fmla="*/ 348 w 374"/>
              <a:gd name="T27" fmla="*/ 100 h 193"/>
              <a:gd name="T28" fmla="*/ 348 w 374"/>
              <a:gd name="T29" fmla="*/ 116 h 193"/>
              <a:gd name="T30" fmla="*/ 374 w 374"/>
              <a:gd name="T31" fmla="*/ 9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193">
                <a:moveTo>
                  <a:pt x="374" y="97"/>
                </a:moveTo>
                <a:lnTo>
                  <a:pt x="348" y="76"/>
                </a:lnTo>
                <a:lnTo>
                  <a:pt x="348" y="93"/>
                </a:lnTo>
                <a:lnTo>
                  <a:pt x="269" y="93"/>
                </a:lnTo>
                <a:lnTo>
                  <a:pt x="200" y="42"/>
                </a:lnTo>
                <a:lnTo>
                  <a:pt x="200" y="93"/>
                </a:lnTo>
                <a:lnTo>
                  <a:pt x="124" y="93"/>
                </a:lnTo>
                <a:lnTo>
                  <a:pt x="0" y="0"/>
                </a:lnTo>
                <a:lnTo>
                  <a:pt x="0" y="193"/>
                </a:lnTo>
                <a:lnTo>
                  <a:pt x="124" y="100"/>
                </a:lnTo>
                <a:lnTo>
                  <a:pt x="200" y="100"/>
                </a:lnTo>
                <a:lnTo>
                  <a:pt x="200" y="152"/>
                </a:lnTo>
                <a:lnTo>
                  <a:pt x="269" y="100"/>
                </a:lnTo>
                <a:lnTo>
                  <a:pt x="348" y="100"/>
                </a:lnTo>
                <a:lnTo>
                  <a:pt x="348" y="116"/>
                </a:lnTo>
                <a:lnTo>
                  <a:pt x="374" y="97"/>
                </a:lnTo>
                <a:close/>
              </a:path>
            </a:pathLst>
          </a:custGeom>
          <a:solidFill>
            <a:srgbClr val="FCB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59" name="Arrow round wheel 2"/>
          <p:cNvGrpSpPr/>
          <p:nvPr userDrawn="1"/>
        </p:nvGrpSpPr>
        <p:grpSpPr>
          <a:xfrm>
            <a:off x="1208088" y="3209171"/>
            <a:ext cx="982663" cy="684213"/>
            <a:chOff x="1208088" y="3209171"/>
            <a:chExt cx="982663" cy="684213"/>
          </a:xfrm>
        </p:grpSpPr>
        <p:sp>
          <p:nvSpPr>
            <p:cNvPr id="113" name="Freeform 12"/>
            <p:cNvSpPr>
              <a:spLocks noEditPoints="1"/>
            </p:cNvSpPr>
            <p:nvPr userDrawn="1"/>
          </p:nvSpPr>
          <p:spPr bwMode="auto">
            <a:xfrm>
              <a:off x="1208088" y="3220284"/>
              <a:ext cx="120650" cy="114300"/>
            </a:xfrm>
            <a:custGeom>
              <a:avLst/>
              <a:gdLst>
                <a:gd name="T0" fmla="*/ 76 w 76"/>
                <a:gd name="T1" fmla="*/ 72 h 72"/>
                <a:gd name="T2" fmla="*/ 0 w 76"/>
                <a:gd name="T3" fmla="*/ 58 h 72"/>
                <a:gd name="T4" fmla="*/ 48 w 76"/>
                <a:gd name="T5" fmla="*/ 0 h 72"/>
                <a:gd name="T6" fmla="*/ 76 w 76"/>
                <a:gd name="T7" fmla="*/ 72 h 72"/>
                <a:gd name="T8" fmla="*/ 17 w 76"/>
                <a:gd name="T9" fmla="*/ 51 h 72"/>
                <a:gd name="T10" fmla="*/ 62 w 76"/>
                <a:gd name="T11" fmla="*/ 60 h 72"/>
                <a:gd name="T12" fmla="*/ 46 w 76"/>
                <a:gd name="T13" fmla="*/ 19 h 72"/>
                <a:gd name="T14" fmla="*/ 17 w 76"/>
                <a:gd name="T15" fmla="*/ 5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2">
                  <a:moveTo>
                    <a:pt x="76" y="72"/>
                  </a:moveTo>
                  <a:lnTo>
                    <a:pt x="0" y="58"/>
                  </a:lnTo>
                  <a:lnTo>
                    <a:pt x="48" y="0"/>
                  </a:lnTo>
                  <a:lnTo>
                    <a:pt x="76" y="72"/>
                  </a:lnTo>
                  <a:close/>
                  <a:moveTo>
                    <a:pt x="17" y="51"/>
                  </a:moveTo>
                  <a:lnTo>
                    <a:pt x="62" y="60"/>
                  </a:lnTo>
                  <a:lnTo>
                    <a:pt x="46" y="19"/>
                  </a:ln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15" name="Freeform 13"/>
            <p:cNvSpPr>
              <a:spLocks noEditPoints="1"/>
            </p:cNvSpPr>
            <p:nvPr userDrawn="1"/>
          </p:nvSpPr>
          <p:spPr bwMode="auto">
            <a:xfrm>
              <a:off x="1249363" y="3209171"/>
              <a:ext cx="941388" cy="684213"/>
            </a:xfrm>
            <a:custGeom>
              <a:avLst/>
              <a:gdLst>
                <a:gd name="T0" fmla="*/ 170 w 345"/>
                <a:gd name="T1" fmla="*/ 245 h 251"/>
                <a:gd name="T2" fmla="*/ 173 w 345"/>
                <a:gd name="T3" fmla="*/ 251 h 251"/>
                <a:gd name="T4" fmla="*/ 149 w 345"/>
                <a:gd name="T5" fmla="*/ 243 h 251"/>
                <a:gd name="T6" fmla="*/ 191 w 345"/>
                <a:gd name="T7" fmla="*/ 251 h 251"/>
                <a:gd name="T8" fmla="*/ 205 w 345"/>
                <a:gd name="T9" fmla="*/ 248 h 251"/>
                <a:gd name="T10" fmla="*/ 127 w 345"/>
                <a:gd name="T11" fmla="*/ 245 h 251"/>
                <a:gd name="T12" fmla="*/ 141 w 345"/>
                <a:gd name="T13" fmla="*/ 249 h 251"/>
                <a:gd name="T14" fmla="*/ 224 w 345"/>
                <a:gd name="T15" fmla="*/ 237 h 251"/>
                <a:gd name="T16" fmla="*/ 121 w 345"/>
                <a:gd name="T17" fmla="*/ 243 h 251"/>
                <a:gd name="T18" fmla="*/ 123 w 345"/>
                <a:gd name="T19" fmla="*/ 237 h 251"/>
                <a:gd name="T20" fmla="*/ 230 w 345"/>
                <a:gd name="T21" fmla="*/ 235 h 251"/>
                <a:gd name="T22" fmla="*/ 233 w 345"/>
                <a:gd name="T23" fmla="*/ 241 h 251"/>
                <a:gd name="T24" fmla="*/ 91 w 345"/>
                <a:gd name="T25" fmla="*/ 224 h 251"/>
                <a:gd name="T26" fmla="*/ 252 w 345"/>
                <a:gd name="T27" fmla="*/ 232 h 251"/>
                <a:gd name="T28" fmla="*/ 265 w 345"/>
                <a:gd name="T29" fmla="*/ 225 h 251"/>
                <a:gd name="T30" fmla="*/ 81 w 345"/>
                <a:gd name="T31" fmla="*/ 225 h 251"/>
                <a:gd name="T32" fmla="*/ 85 w 345"/>
                <a:gd name="T33" fmla="*/ 220 h 251"/>
                <a:gd name="T34" fmla="*/ 271 w 345"/>
                <a:gd name="T35" fmla="*/ 222 h 251"/>
                <a:gd name="T36" fmla="*/ 282 w 345"/>
                <a:gd name="T37" fmla="*/ 213 h 251"/>
                <a:gd name="T38" fmla="*/ 54 w 345"/>
                <a:gd name="T39" fmla="*/ 204 h 251"/>
                <a:gd name="T40" fmla="*/ 64 w 345"/>
                <a:gd name="T41" fmla="*/ 213 h 251"/>
                <a:gd name="T42" fmla="*/ 293 w 345"/>
                <a:gd name="T43" fmla="*/ 194 h 251"/>
                <a:gd name="T44" fmla="*/ 49 w 345"/>
                <a:gd name="T45" fmla="*/ 199 h 251"/>
                <a:gd name="T46" fmla="*/ 53 w 345"/>
                <a:gd name="T47" fmla="*/ 194 h 251"/>
                <a:gd name="T48" fmla="*/ 298 w 345"/>
                <a:gd name="T49" fmla="*/ 189 h 251"/>
                <a:gd name="T50" fmla="*/ 303 w 345"/>
                <a:gd name="T51" fmla="*/ 193 h 251"/>
                <a:gd name="T52" fmla="*/ 32 w 345"/>
                <a:gd name="T53" fmla="*/ 167 h 251"/>
                <a:gd name="T54" fmla="*/ 316 w 345"/>
                <a:gd name="T55" fmla="*/ 177 h 251"/>
                <a:gd name="T56" fmla="*/ 318 w 345"/>
                <a:gd name="T57" fmla="*/ 161 h 251"/>
                <a:gd name="T58" fmla="*/ 316 w 345"/>
                <a:gd name="T59" fmla="*/ 177 h 251"/>
                <a:gd name="T60" fmla="*/ 22 w 345"/>
                <a:gd name="T61" fmla="*/ 149 h 251"/>
                <a:gd name="T62" fmla="*/ 327 w 345"/>
                <a:gd name="T63" fmla="*/ 158 h 251"/>
                <a:gd name="T64" fmla="*/ 333 w 345"/>
                <a:gd name="T65" fmla="*/ 145 h 251"/>
                <a:gd name="T66" fmla="*/ 8 w 345"/>
                <a:gd name="T67" fmla="*/ 132 h 251"/>
                <a:gd name="T68" fmla="*/ 13 w 345"/>
                <a:gd name="T69" fmla="*/ 146 h 251"/>
                <a:gd name="T70" fmla="*/ 333 w 345"/>
                <a:gd name="T71" fmla="*/ 123 h 251"/>
                <a:gd name="T72" fmla="*/ 6 w 345"/>
                <a:gd name="T73" fmla="*/ 125 h 251"/>
                <a:gd name="T74" fmla="*/ 12 w 345"/>
                <a:gd name="T75" fmla="*/ 124 h 251"/>
                <a:gd name="T76" fmla="*/ 335 w 345"/>
                <a:gd name="T77" fmla="*/ 117 h 251"/>
                <a:gd name="T78" fmla="*/ 341 w 345"/>
                <a:gd name="T79" fmla="*/ 118 h 251"/>
                <a:gd name="T80" fmla="*/ 6 w 345"/>
                <a:gd name="T81" fmla="*/ 90 h 251"/>
                <a:gd name="T82" fmla="*/ 344 w 345"/>
                <a:gd name="T83" fmla="*/ 97 h 251"/>
                <a:gd name="T84" fmla="*/ 345 w 345"/>
                <a:gd name="T85" fmla="*/ 83 h 251"/>
                <a:gd name="T86" fmla="*/ 0 w 345"/>
                <a:gd name="T87" fmla="*/ 78 h 251"/>
                <a:gd name="T88" fmla="*/ 6 w 345"/>
                <a:gd name="T89" fmla="*/ 78 h 251"/>
                <a:gd name="T90" fmla="*/ 339 w 345"/>
                <a:gd name="T91" fmla="*/ 76 h 251"/>
                <a:gd name="T92" fmla="*/ 345 w 345"/>
                <a:gd name="T93" fmla="*/ 76 h 251"/>
                <a:gd name="T94" fmla="*/ 0 w 345"/>
                <a:gd name="T95" fmla="*/ 62 h 251"/>
                <a:gd name="T96" fmla="*/ 7 w 345"/>
                <a:gd name="T97" fmla="*/ 63 h 251"/>
                <a:gd name="T98" fmla="*/ 342 w 345"/>
                <a:gd name="T99" fmla="*/ 40 h 251"/>
                <a:gd name="T100" fmla="*/ 334 w 345"/>
                <a:gd name="T101" fmla="*/ 35 h 251"/>
                <a:gd name="T102" fmla="*/ 340 w 345"/>
                <a:gd name="T103" fmla="*/ 33 h 251"/>
                <a:gd name="T104" fmla="*/ 323 w 345"/>
                <a:gd name="T105" fmla="*/ 3 h 251"/>
                <a:gd name="T106" fmla="*/ 328 w 345"/>
                <a:gd name="T107" fmla="*/ 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251">
                  <a:moveTo>
                    <a:pt x="173" y="251"/>
                  </a:moveTo>
                  <a:cubicBezTo>
                    <a:pt x="172" y="251"/>
                    <a:pt x="171" y="251"/>
                    <a:pt x="170" y="251"/>
                  </a:cubicBezTo>
                  <a:cubicBezTo>
                    <a:pt x="170" y="245"/>
                    <a:pt x="170" y="245"/>
                    <a:pt x="170" y="245"/>
                  </a:cubicBezTo>
                  <a:cubicBezTo>
                    <a:pt x="174" y="245"/>
                    <a:pt x="179" y="245"/>
                    <a:pt x="184" y="245"/>
                  </a:cubicBezTo>
                  <a:cubicBezTo>
                    <a:pt x="184" y="251"/>
                    <a:pt x="184" y="251"/>
                    <a:pt x="184" y="251"/>
                  </a:cubicBezTo>
                  <a:cubicBezTo>
                    <a:pt x="180" y="251"/>
                    <a:pt x="177" y="251"/>
                    <a:pt x="173" y="251"/>
                  </a:cubicBezTo>
                  <a:close/>
                  <a:moveTo>
                    <a:pt x="163" y="251"/>
                  </a:moveTo>
                  <a:cubicBezTo>
                    <a:pt x="158" y="251"/>
                    <a:pt x="153" y="250"/>
                    <a:pt x="148" y="250"/>
                  </a:cubicBezTo>
                  <a:cubicBezTo>
                    <a:pt x="149" y="243"/>
                    <a:pt x="149" y="243"/>
                    <a:pt x="149" y="243"/>
                  </a:cubicBezTo>
                  <a:cubicBezTo>
                    <a:pt x="154" y="244"/>
                    <a:pt x="158" y="245"/>
                    <a:pt x="163" y="245"/>
                  </a:cubicBezTo>
                  <a:lnTo>
                    <a:pt x="163" y="251"/>
                  </a:lnTo>
                  <a:close/>
                  <a:moveTo>
                    <a:pt x="191" y="251"/>
                  </a:moveTo>
                  <a:cubicBezTo>
                    <a:pt x="190" y="244"/>
                    <a:pt x="190" y="244"/>
                    <a:pt x="190" y="244"/>
                  </a:cubicBezTo>
                  <a:cubicBezTo>
                    <a:pt x="195" y="244"/>
                    <a:pt x="199" y="243"/>
                    <a:pt x="204" y="242"/>
                  </a:cubicBezTo>
                  <a:cubicBezTo>
                    <a:pt x="205" y="248"/>
                    <a:pt x="205" y="248"/>
                    <a:pt x="205" y="248"/>
                  </a:cubicBezTo>
                  <a:cubicBezTo>
                    <a:pt x="200" y="249"/>
                    <a:pt x="196" y="250"/>
                    <a:pt x="191" y="251"/>
                  </a:cubicBezTo>
                  <a:close/>
                  <a:moveTo>
                    <a:pt x="141" y="249"/>
                  </a:moveTo>
                  <a:cubicBezTo>
                    <a:pt x="137" y="248"/>
                    <a:pt x="132" y="247"/>
                    <a:pt x="127" y="245"/>
                  </a:cubicBezTo>
                  <a:cubicBezTo>
                    <a:pt x="129" y="239"/>
                    <a:pt x="129" y="239"/>
                    <a:pt x="129" y="239"/>
                  </a:cubicBezTo>
                  <a:cubicBezTo>
                    <a:pt x="133" y="240"/>
                    <a:pt x="138" y="241"/>
                    <a:pt x="142" y="242"/>
                  </a:cubicBezTo>
                  <a:lnTo>
                    <a:pt x="141" y="249"/>
                  </a:lnTo>
                  <a:close/>
                  <a:moveTo>
                    <a:pt x="212" y="247"/>
                  </a:moveTo>
                  <a:cubicBezTo>
                    <a:pt x="211" y="241"/>
                    <a:pt x="211" y="241"/>
                    <a:pt x="211" y="241"/>
                  </a:cubicBezTo>
                  <a:cubicBezTo>
                    <a:pt x="215" y="240"/>
                    <a:pt x="220" y="239"/>
                    <a:pt x="224" y="237"/>
                  </a:cubicBezTo>
                  <a:cubicBezTo>
                    <a:pt x="226" y="243"/>
                    <a:pt x="226" y="243"/>
                    <a:pt x="226" y="243"/>
                  </a:cubicBezTo>
                  <a:cubicBezTo>
                    <a:pt x="221" y="245"/>
                    <a:pt x="217" y="246"/>
                    <a:pt x="212" y="247"/>
                  </a:cubicBezTo>
                  <a:close/>
                  <a:moveTo>
                    <a:pt x="121" y="243"/>
                  </a:moveTo>
                  <a:cubicBezTo>
                    <a:pt x="116" y="242"/>
                    <a:pt x="112" y="240"/>
                    <a:pt x="107" y="238"/>
                  </a:cubicBezTo>
                  <a:cubicBezTo>
                    <a:pt x="110" y="233"/>
                    <a:pt x="110" y="233"/>
                    <a:pt x="110" y="233"/>
                  </a:cubicBezTo>
                  <a:cubicBezTo>
                    <a:pt x="114" y="234"/>
                    <a:pt x="118" y="236"/>
                    <a:pt x="123" y="237"/>
                  </a:cubicBezTo>
                  <a:lnTo>
                    <a:pt x="121" y="243"/>
                  </a:lnTo>
                  <a:close/>
                  <a:moveTo>
                    <a:pt x="233" y="241"/>
                  </a:moveTo>
                  <a:cubicBezTo>
                    <a:pt x="230" y="235"/>
                    <a:pt x="230" y="235"/>
                    <a:pt x="230" y="235"/>
                  </a:cubicBezTo>
                  <a:cubicBezTo>
                    <a:pt x="235" y="233"/>
                    <a:pt x="239" y="232"/>
                    <a:pt x="243" y="230"/>
                  </a:cubicBezTo>
                  <a:cubicBezTo>
                    <a:pt x="246" y="236"/>
                    <a:pt x="246" y="236"/>
                    <a:pt x="246" y="236"/>
                  </a:cubicBezTo>
                  <a:cubicBezTo>
                    <a:pt x="241" y="238"/>
                    <a:pt x="237" y="239"/>
                    <a:pt x="233" y="241"/>
                  </a:cubicBezTo>
                  <a:close/>
                  <a:moveTo>
                    <a:pt x="101" y="236"/>
                  </a:moveTo>
                  <a:cubicBezTo>
                    <a:pt x="96" y="234"/>
                    <a:pt x="92" y="231"/>
                    <a:pt x="88" y="229"/>
                  </a:cubicBezTo>
                  <a:cubicBezTo>
                    <a:pt x="91" y="224"/>
                    <a:pt x="91" y="224"/>
                    <a:pt x="91" y="224"/>
                  </a:cubicBezTo>
                  <a:cubicBezTo>
                    <a:pt x="95" y="226"/>
                    <a:pt x="99" y="228"/>
                    <a:pt x="103" y="230"/>
                  </a:cubicBezTo>
                  <a:lnTo>
                    <a:pt x="101" y="236"/>
                  </a:lnTo>
                  <a:close/>
                  <a:moveTo>
                    <a:pt x="252" y="232"/>
                  </a:moveTo>
                  <a:cubicBezTo>
                    <a:pt x="249" y="227"/>
                    <a:pt x="249" y="227"/>
                    <a:pt x="249" y="227"/>
                  </a:cubicBezTo>
                  <a:cubicBezTo>
                    <a:pt x="253" y="225"/>
                    <a:pt x="257" y="222"/>
                    <a:pt x="261" y="220"/>
                  </a:cubicBezTo>
                  <a:cubicBezTo>
                    <a:pt x="265" y="225"/>
                    <a:pt x="265" y="225"/>
                    <a:pt x="265" y="225"/>
                  </a:cubicBezTo>
                  <a:cubicBezTo>
                    <a:pt x="261" y="228"/>
                    <a:pt x="256" y="230"/>
                    <a:pt x="252" y="232"/>
                  </a:cubicBezTo>
                  <a:close/>
                  <a:moveTo>
                    <a:pt x="82" y="225"/>
                  </a:moveTo>
                  <a:cubicBezTo>
                    <a:pt x="81" y="225"/>
                    <a:pt x="81" y="225"/>
                    <a:pt x="81" y="225"/>
                  </a:cubicBezTo>
                  <a:cubicBezTo>
                    <a:pt x="77" y="223"/>
                    <a:pt x="74" y="220"/>
                    <a:pt x="70" y="217"/>
                  </a:cubicBezTo>
                  <a:cubicBezTo>
                    <a:pt x="74" y="212"/>
                    <a:pt x="74" y="212"/>
                    <a:pt x="74" y="212"/>
                  </a:cubicBezTo>
                  <a:cubicBezTo>
                    <a:pt x="77" y="215"/>
                    <a:pt x="81" y="217"/>
                    <a:pt x="85" y="220"/>
                  </a:cubicBezTo>
                  <a:cubicBezTo>
                    <a:pt x="85" y="220"/>
                    <a:pt x="85" y="220"/>
                    <a:pt x="85" y="220"/>
                  </a:cubicBezTo>
                  <a:lnTo>
                    <a:pt x="82" y="225"/>
                  </a:lnTo>
                  <a:close/>
                  <a:moveTo>
                    <a:pt x="271" y="222"/>
                  </a:moveTo>
                  <a:cubicBezTo>
                    <a:pt x="267" y="216"/>
                    <a:pt x="267" y="216"/>
                    <a:pt x="267" y="216"/>
                  </a:cubicBezTo>
                  <a:cubicBezTo>
                    <a:pt x="271" y="214"/>
                    <a:pt x="275" y="211"/>
                    <a:pt x="278" y="208"/>
                  </a:cubicBezTo>
                  <a:cubicBezTo>
                    <a:pt x="282" y="213"/>
                    <a:pt x="282" y="213"/>
                    <a:pt x="282" y="213"/>
                  </a:cubicBezTo>
                  <a:cubicBezTo>
                    <a:pt x="278" y="216"/>
                    <a:pt x="274" y="219"/>
                    <a:pt x="271" y="222"/>
                  </a:cubicBezTo>
                  <a:close/>
                  <a:moveTo>
                    <a:pt x="64" y="213"/>
                  </a:moveTo>
                  <a:cubicBezTo>
                    <a:pt x="61" y="210"/>
                    <a:pt x="57" y="207"/>
                    <a:pt x="54" y="204"/>
                  </a:cubicBezTo>
                  <a:cubicBezTo>
                    <a:pt x="58" y="199"/>
                    <a:pt x="58" y="199"/>
                    <a:pt x="58" y="199"/>
                  </a:cubicBezTo>
                  <a:cubicBezTo>
                    <a:pt x="61" y="202"/>
                    <a:pt x="65" y="205"/>
                    <a:pt x="68" y="208"/>
                  </a:cubicBezTo>
                  <a:lnTo>
                    <a:pt x="64" y="213"/>
                  </a:lnTo>
                  <a:close/>
                  <a:moveTo>
                    <a:pt x="287" y="209"/>
                  </a:moveTo>
                  <a:cubicBezTo>
                    <a:pt x="283" y="204"/>
                    <a:pt x="283" y="204"/>
                    <a:pt x="283" y="204"/>
                  </a:cubicBezTo>
                  <a:cubicBezTo>
                    <a:pt x="287" y="201"/>
                    <a:pt x="290" y="198"/>
                    <a:pt x="293" y="194"/>
                  </a:cubicBezTo>
                  <a:cubicBezTo>
                    <a:pt x="298" y="199"/>
                    <a:pt x="298" y="199"/>
                    <a:pt x="298" y="199"/>
                  </a:cubicBezTo>
                  <a:cubicBezTo>
                    <a:pt x="295" y="202"/>
                    <a:pt x="291" y="205"/>
                    <a:pt x="287" y="209"/>
                  </a:cubicBezTo>
                  <a:close/>
                  <a:moveTo>
                    <a:pt x="49" y="199"/>
                  </a:moveTo>
                  <a:cubicBezTo>
                    <a:pt x="45" y="195"/>
                    <a:pt x="42" y="192"/>
                    <a:pt x="39" y="188"/>
                  </a:cubicBezTo>
                  <a:cubicBezTo>
                    <a:pt x="44" y="184"/>
                    <a:pt x="44" y="184"/>
                    <a:pt x="44" y="184"/>
                  </a:cubicBezTo>
                  <a:cubicBezTo>
                    <a:pt x="47" y="188"/>
                    <a:pt x="50" y="191"/>
                    <a:pt x="53" y="194"/>
                  </a:cubicBezTo>
                  <a:lnTo>
                    <a:pt x="49" y="199"/>
                  </a:lnTo>
                  <a:close/>
                  <a:moveTo>
                    <a:pt x="303" y="193"/>
                  </a:moveTo>
                  <a:cubicBezTo>
                    <a:pt x="298" y="189"/>
                    <a:pt x="298" y="189"/>
                    <a:pt x="298" y="189"/>
                  </a:cubicBezTo>
                  <a:cubicBezTo>
                    <a:pt x="301" y="186"/>
                    <a:pt x="304" y="182"/>
                    <a:pt x="307" y="179"/>
                  </a:cubicBezTo>
                  <a:cubicBezTo>
                    <a:pt x="312" y="182"/>
                    <a:pt x="312" y="182"/>
                    <a:pt x="312" y="182"/>
                  </a:cubicBezTo>
                  <a:cubicBezTo>
                    <a:pt x="309" y="186"/>
                    <a:pt x="306" y="190"/>
                    <a:pt x="303" y="193"/>
                  </a:cubicBezTo>
                  <a:close/>
                  <a:moveTo>
                    <a:pt x="35" y="183"/>
                  </a:moveTo>
                  <a:cubicBezTo>
                    <a:pt x="32" y="179"/>
                    <a:pt x="29" y="175"/>
                    <a:pt x="27" y="171"/>
                  </a:cubicBezTo>
                  <a:cubicBezTo>
                    <a:pt x="32" y="167"/>
                    <a:pt x="32" y="167"/>
                    <a:pt x="32" y="167"/>
                  </a:cubicBezTo>
                  <a:cubicBezTo>
                    <a:pt x="34" y="171"/>
                    <a:pt x="37" y="175"/>
                    <a:pt x="40" y="179"/>
                  </a:cubicBezTo>
                  <a:lnTo>
                    <a:pt x="35" y="183"/>
                  </a:lnTo>
                  <a:close/>
                  <a:moveTo>
                    <a:pt x="316" y="177"/>
                  </a:moveTo>
                  <a:cubicBezTo>
                    <a:pt x="311" y="173"/>
                    <a:pt x="311" y="173"/>
                    <a:pt x="311" y="173"/>
                  </a:cubicBezTo>
                  <a:cubicBezTo>
                    <a:pt x="312" y="171"/>
                    <a:pt x="314" y="169"/>
                    <a:pt x="315" y="166"/>
                  </a:cubicBezTo>
                  <a:cubicBezTo>
                    <a:pt x="316" y="165"/>
                    <a:pt x="317" y="163"/>
                    <a:pt x="318" y="161"/>
                  </a:cubicBezTo>
                  <a:cubicBezTo>
                    <a:pt x="323" y="165"/>
                    <a:pt x="323" y="165"/>
                    <a:pt x="323" y="165"/>
                  </a:cubicBezTo>
                  <a:cubicBezTo>
                    <a:pt x="323" y="166"/>
                    <a:pt x="321" y="168"/>
                    <a:pt x="320" y="170"/>
                  </a:cubicBezTo>
                  <a:cubicBezTo>
                    <a:pt x="319" y="172"/>
                    <a:pt x="317" y="174"/>
                    <a:pt x="316" y="177"/>
                  </a:cubicBezTo>
                  <a:close/>
                  <a:moveTo>
                    <a:pt x="23" y="165"/>
                  </a:moveTo>
                  <a:cubicBezTo>
                    <a:pt x="20" y="161"/>
                    <a:pt x="18" y="156"/>
                    <a:pt x="16" y="152"/>
                  </a:cubicBezTo>
                  <a:cubicBezTo>
                    <a:pt x="22" y="149"/>
                    <a:pt x="22" y="149"/>
                    <a:pt x="22" y="149"/>
                  </a:cubicBezTo>
                  <a:cubicBezTo>
                    <a:pt x="24" y="154"/>
                    <a:pt x="26" y="158"/>
                    <a:pt x="28" y="162"/>
                  </a:cubicBezTo>
                  <a:lnTo>
                    <a:pt x="23" y="165"/>
                  </a:lnTo>
                  <a:close/>
                  <a:moveTo>
                    <a:pt x="327" y="158"/>
                  </a:moveTo>
                  <a:cubicBezTo>
                    <a:pt x="321" y="155"/>
                    <a:pt x="321" y="155"/>
                    <a:pt x="321" y="155"/>
                  </a:cubicBezTo>
                  <a:cubicBezTo>
                    <a:pt x="323" y="151"/>
                    <a:pt x="325" y="147"/>
                    <a:pt x="327" y="143"/>
                  </a:cubicBezTo>
                  <a:cubicBezTo>
                    <a:pt x="333" y="145"/>
                    <a:pt x="333" y="145"/>
                    <a:pt x="333" y="145"/>
                  </a:cubicBezTo>
                  <a:cubicBezTo>
                    <a:pt x="331" y="150"/>
                    <a:pt x="329" y="154"/>
                    <a:pt x="327" y="158"/>
                  </a:cubicBezTo>
                  <a:close/>
                  <a:moveTo>
                    <a:pt x="13" y="146"/>
                  </a:moveTo>
                  <a:cubicBezTo>
                    <a:pt x="11" y="141"/>
                    <a:pt x="10" y="137"/>
                    <a:pt x="8" y="132"/>
                  </a:cubicBezTo>
                  <a:cubicBezTo>
                    <a:pt x="14" y="130"/>
                    <a:pt x="14" y="130"/>
                    <a:pt x="14" y="130"/>
                  </a:cubicBezTo>
                  <a:cubicBezTo>
                    <a:pt x="16" y="135"/>
                    <a:pt x="17" y="139"/>
                    <a:pt x="19" y="143"/>
                  </a:cubicBezTo>
                  <a:lnTo>
                    <a:pt x="13" y="146"/>
                  </a:lnTo>
                  <a:close/>
                  <a:moveTo>
                    <a:pt x="335" y="139"/>
                  </a:moveTo>
                  <a:cubicBezTo>
                    <a:pt x="329" y="137"/>
                    <a:pt x="329" y="137"/>
                    <a:pt x="329" y="137"/>
                  </a:cubicBezTo>
                  <a:cubicBezTo>
                    <a:pt x="331" y="132"/>
                    <a:pt x="332" y="128"/>
                    <a:pt x="333" y="123"/>
                  </a:cubicBezTo>
                  <a:cubicBezTo>
                    <a:pt x="339" y="125"/>
                    <a:pt x="339" y="125"/>
                    <a:pt x="339" y="125"/>
                  </a:cubicBezTo>
                  <a:cubicBezTo>
                    <a:pt x="338" y="130"/>
                    <a:pt x="337" y="134"/>
                    <a:pt x="335" y="139"/>
                  </a:cubicBezTo>
                  <a:close/>
                  <a:moveTo>
                    <a:pt x="6" y="125"/>
                  </a:moveTo>
                  <a:cubicBezTo>
                    <a:pt x="5" y="121"/>
                    <a:pt x="4" y="116"/>
                    <a:pt x="3" y="112"/>
                  </a:cubicBezTo>
                  <a:cubicBezTo>
                    <a:pt x="9" y="110"/>
                    <a:pt x="9" y="110"/>
                    <a:pt x="9" y="110"/>
                  </a:cubicBezTo>
                  <a:cubicBezTo>
                    <a:pt x="10" y="115"/>
                    <a:pt x="11" y="119"/>
                    <a:pt x="12" y="124"/>
                  </a:cubicBezTo>
                  <a:lnTo>
                    <a:pt x="6" y="125"/>
                  </a:lnTo>
                  <a:close/>
                  <a:moveTo>
                    <a:pt x="341" y="118"/>
                  </a:moveTo>
                  <a:cubicBezTo>
                    <a:pt x="335" y="117"/>
                    <a:pt x="335" y="117"/>
                    <a:pt x="335" y="117"/>
                  </a:cubicBezTo>
                  <a:cubicBezTo>
                    <a:pt x="336" y="112"/>
                    <a:pt x="337" y="108"/>
                    <a:pt x="337" y="103"/>
                  </a:cubicBezTo>
                  <a:cubicBezTo>
                    <a:pt x="344" y="104"/>
                    <a:pt x="344" y="104"/>
                    <a:pt x="344" y="104"/>
                  </a:cubicBezTo>
                  <a:cubicBezTo>
                    <a:pt x="343" y="109"/>
                    <a:pt x="342" y="113"/>
                    <a:pt x="341" y="118"/>
                  </a:cubicBezTo>
                  <a:close/>
                  <a:moveTo>
                    <a:pt x="2" y="105"/>
                  </a:moveTo>
                  <a:cubicBezTo>
                    <a:pt x="1" y="100"/>
                    <a:pt x="0" y="95"/>
                    <a:pt x="0" y="90"/>
                  </a:cubicBezTo>
                  <a:cubicBezTo>
                    <a:pt x="6" y="90"/>
                    <a:pt x="6" y="90"/>
                    <a:pt x="6" y="90"/>
                  </a:cubicBezTo>
                  <a:cubicBezTo>
                    <a:pt x="7" y="95"/>
                    <a:pt x="7" y="99"/>
                    <a:pt x="8" y="104"/>
                  </a:cubicBezTo>
                  <a:lnTo>
                    <a:pt x="2" y="105"/>
                  </a:lnTo>
                  <a:close/>
                  <a:moveTo>
                    <a:pt x="344" y="97"/>
                  </a:moveTo>
                  <a:cubicBezTo>
                    <a:pt x="338" y="96"/>
                    <a:pt x="338" y="96"/>
                    <a:pt x="338" y="96"/>
                  </a:cubicBezTo>
                  <a:cubicBezTo>
                    <a:pt x="339" y="92"/>
                    <a:pt x="339" y="87"/>
                    <a:pt x="339" y="83"/>
                  </a:cubicBezTo>
                  <a:cubicBezTo>
                    <a:pt x="345" y="83"/>
                    <a:pt x="345" y="83"/>
                    <a:pt x="345" y="83"/>
                  </a:cubicBezTo>
                  <a:cubicBezTo>
                    <a:pt x="345" y="88"/>
                    <a:pt x="345" y="92"/>
                    <a:pt x="344" y="97"/>
                  </a:cubicBezTo>
                  <a:close/>
                  <a:moveTo>
                    <a:pt x="0" y="83"/>
                  </a:moveTo>
                  <a:cubicBezTo>
                    <a:pt x="0" y="81"/>
                    <a:pt x="0" y="80"/>
                    <a:pt x="0" y="78"/>
                  </a:cubicBezTo>
                  <a:cubicBezTo>
                    <a:pt x="0" y="75"/>
                    <a:pt x="0" y="72"/>
                    <a:pt x="0" y="69"/>
                  </a:cubicBezTo>
                  <a:cubicBezTo>
                    <a:pt x="6" y="69"/>
                    <a:pt x="6" y="69"/>
                    <a:pt x="6" y="69"/>
                  </a:cubicBezTo>
                  <a:cubicBezTo>
                    <a:pt x="6" y="72"/>
                    <a:pt x="6" y="75"/>
                    <a:pt x="6" y="78"/>
                  </a:cubicBezTo>
                  <a:cubicBezTo>
                    <a:pt x="6" y="80"/>
                    <a:pt x="6" y="81"/>
                    <a:pt x="6" y="83"/>
                  </a:cubicBezTo>
                  <a:lnTo>
                    <a:pt x="0" y="83"/>
                  </a:lnTo>
                  <a:close/>
                  <a:moveTo>
                    <a:pt x="339" y="76"/>
                  </a:moveTo>
                  <a:cubicBezTo>
                    <a:pt x="339" y="71"/>
                    <a:pt x="339" y="67"/>
                    <a:pt x="338" y="62"/>
                  </a:cubicBezTo>
                  <a:cubicBezTo>
                    <a:pt x="345" y="61"/>
                    <a:pt x="345" y="61"/>
                    <a:pt x="345" y="61"/>
                  </a:cubicBezTo>
                  <a:cubicBezTo>
                    <a:pt x="345" y="66"/>
                    <a:pt x="345" y="71"/>
                    <a:pt x="345" y="76"/>
                  </a:cubicBezTo>
                  <a:lnTo>
                    <a:pt x="339" y="76"/>
                  </a:lnTo>
                  <a:close/>
                  <a:moveTo>
                    <a:pt x="7" y="63"/>
                  </a:moveTo>
                  <a:cubicBezTo>
                    <a:pt x="0" y="62"/>
                    <a:pt x="0" y="62"/>
                    <a:pt x="0" y="62"/>
                  </a:cubicBezTo>
                  <a:cubicBezTo>
                    <a:pt x="1" y="57"/>
                    <a:pt x="1" y="52"/>
                    <a:pt x="2" y="48"/>
                  </a:cubicBezTo>
                  <a:cubicBezTo>
                    <a:pt x="8" y="49"/>
                    <a:pt x="8" y="49"/>
                    <a:pt x="8" y="49"/>
                  </a:cubicBezTo>
                  <a:cubicBezTo>
                    <a:pt x="8" y="53"/>
                    <a:pt x="7" y="58"/>
                    <a:pt x="7" y="63"/>
                  </a:cubicBezTo>
                  <a:close/>
                  <a:moveTo>
                    <a:pt x="338" y="55"/>
                  </a:moveTo>
                  <a:cubicBezTo>
                    <a:pt x="337" y="51"/>
                    <a:pt x="336" y="46"/>
                    <a:pt x="335" y="42"/>
                  </a:cubicBezTo>
                  <a:cubicBezTo>
                    <a:pt x="342" y="40"/>
                    <a:pt x="342" y="40"/>
                    <a:pt x="342" y="40"/>
                  </a:cubicBezTo>
                  <a:cubicBezTo>
                    <a:pt x="343" y="45"/>
                    <a:pt x="343" y="50"/>
                    <a:pt x="344" y="54"/>
                  </a:cubicBezTo>
                  <a:lnTo>
                    <a:pt x="338" y="55"/>
                  </a:lnTo>
                  <a:close/>
                  <a:moveTo>
                    <a:pt x="334" y="35"/>
                  </a:moveTo>
                  <a:cubicBezTo>
                    <a:pt x="333" y="30"/>
                    <a:pt x="332" y="26"/>
                    <a:pt x="330" y="22"/>
                  </a:cubicBezTo>
                  <a:cubicBezTo>
                    <a:pt x="336" y="20"/>
                    <a:pt x="336" y="20"/>
                    <a:pt x="336" y="20"/>
                  </a:cubicBezTo>
                  <a:cubicBezTo>
                    <a:pt x="338" y="24"/>
                    <a:pt x="339" y="29"/>
                    <a:pt x="340" y="33"/>
                  </a:cubicBezTo>
                  <a:lnTo>
                    <a:pt x="334" y="35"/>
                  </a:lnTo>
                  <a:close/>
                  <a:moveTo>
                    <a:pt x="328" y="15"/>
                  </a:moveTo>
                  <a:cubicBezTo>
                    <a:pt x="327" y="11"/>
                    <a:pt x="325" y="7"/>
                    <a:pt x="323" y="3"/>
                  </a:cubicBezTo>
                  <a:cubicBezTo>
                    <a:pt x="329" y="0"/>
                    <a:pt x="329" y="0"/>
                    <a:pt x="329" y="0"/>
                  </a:cubicBezTo>
                  <a:cubicBezTo>
                    <a:pt x="331" y="4"/>
                    <a:pt x="332" y="9"/>
                    <a:pt x="334" y="13"/>
                  </a:cubicBezTo>
                  <a:lnTo>
                    <a:pt x="32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57" name="Wheel connector"/>
          <p:cNvGrpSpPr/>
          <p:nvPr userDrawn="1"/>
        </p:nvGrpSpPr>
        <p:grpSpPr>
          <a:xfrm>
            <a:off x="1739901" y="3017084"/>
            <a:ext cx="1122362" cy="977900"/>
            <a:chOff x="1739901" y="3017084"/>
            <a:chExt cx="1122362" cy="977900"/>
          </a:xfrm>
        </p:grpSpPr>
        <p:sp>
          <p:nvSpPr>
            <p:cNvPr id="116" name="Freeform 14"/>
            <p:cNvSpPr>
              <a:spLocks/>
            </p:cNvSpPr>
            <p:nvPr userDrawn="1"/>
          </p:nvSpPr>
          <p:spPr bwMode="auto">
            <a:xfrm>
              <a:off x="1739901" y="3415546"/>
              <a:ext cx="925513" cy="579438"/>
            </a:xfrm>
            <a:custGeom>
              <a:avLst/>
              <a:gdLst>
                <a:gd name="T0" fmla="*/ 575 w 583"/>
                <a:gd name="T1" fmla="*/ 365 h 365"/>
                <a:gd name="T2" fmla="*/ 0 w 583"/>
                <a:gd name="T3" fmla="*/ 14 h 365"/>
                <a:gd name="T4" fmla="*/ 9 w 583"/>
                <a:gd name="T5" fmla="*/ 0 h 365"/>
                <a:gd name="T6" fmla="*/ 583 w 583"/>
                <a:gd name="T7" fmla="*/ 351 h 365"/>
                <a:gd name="T8" fmla="*/ 575 w 583"/>
                <a:gd name="T9" fmla="*/ 365 h 365"/>
              </a:gdLst>
              <a:ahLst/>
              <a:cxnLst>
                <a:cxn ang="0">
                  <a:pos x="T0" y="T1"/>
                </a:cxn>
                <a:cxn ang="0">
                  <a:pos x="T2" y="T3"/>
                </a:cxn>
                <a:cxn ang="0">
                  <a:pos x="T4" y="T5"/>
                </a:cxn>
                <a:cxn ang="0">
                  <a:pos x="T6" y="T7"/>
                </a:cxn>
                <a:cxn ang="0">
                  <a:pos x="T8" y="T9"/>
                </a:cxn>
              </a:cxnLst>
              <a:rect l="0" t="0" r="r" b="b"/>
              <a:pathLst>
                <a:path w="583" h="365">
                  <a:moveTo>
                    <a:pt x="575" y="365"/>
                  </a:moveTo>
                  <a:lnTo>
                    <a:pt x="0" y="14"/>
                  </a:lnTo>
                  <a:lnTo>
                    <a:pt x="9" y="0"/>
                  </a:lnTo>
                  <a:lnTo>
                    <a:pt x="583" y="351"/>
                  </a:lnTo>
                  <a:lnTo>
                    <a:pt x="575"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94" name="Freeform 15"/>
            <p:cNvSpPr>
              <a:spLocks/>
            </p:cNvSpPr>
            <p:nvPr userDrawn="1"/>
          </p:nvSpPr>
          <p:spPr bwMode="auto">
            <a:xfrm>
              <a:off x="2001838" y="3017084"/>
              <a:ext cx="860425" cy="681038"/>
            </a:xfrm>
            <a:custGeom>
              <a:avLst/>
              <a:gdLst>
                <a:gd name="T0" fmla="*/ 532 w 542"/>
                <a:gd name="T1" fmla="*/ 429 h 429"/>
                <a:gd name="T2" fmla="*/ 0 w 542"/>
                <a:gd name="T3" fmla="*/ 12 h 429"/>
                <a:gd name="T4" fmla="*/ 11 w 542"/>
                <a:gd name="T5" fmla="*/ 0 h 429"/>
                <a:gd name="T6" fmla="*/ 542 w 542"/>
                <a:gd name="T7" fmla="*/ 417 h 429"/>
                <a:gd name="T8" fmla="*/ 532 w 542"/>
                <a:gd name="T9" fmla="*/ 429 h 429"/>
              </a:gdLst>
              <a:ahLst/>
              <a:cxnLst>
                <a:cxn ang="0">
                  <a:pos x="T0" y="T1"/>
                </a:cxn>
                <a:cxn ang="0">
                  <a:pos x="T2" y="T3"/>
                </a:cxn>
                <a:cxn ang="0">
                  <a:pos x="T4" y="T5"/>
                </a:cxn>
                <a:cxn ang="0">
                  <a:pos x="T6" y="T7"/>
                </a:cxn>
                <a:cxn ang="0">
                  <a:pos x="T8" y="T9"/>
                </a:cxn>
              </a:cxnLst>
              <a:rect l="0" t="0" r="r" b="b"/>
              <a:pathLst>
                <a:path w="542" h="429">
                  <a:moveTo>
                    <a:pt x="532" y="429"/>
                  </a:moveTo>
                  <a:lnTo>
                    <a:pt x="0" y="12"/>
                  </a:lnTo>
                  <a:lnTo>
                    <a:pt x="11" y="0"/>
                  </a:lnTo>
                  <a:lnTo>
                    <a:pt x="542" y="417"/>
                  </a:lnTo>
                  <a:lnTo>
                    <a:pt x="532" y="4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58" name="Arrow around wheel 1"/>
          <p:cNvGrpSpPr/>
          <p:nvPr userDrawn="1"/>
        </p:nvGrpSpPr>
        <p:grpSpPr>
          <a:xfrm>
            <a:off x="1473201" y="2812296"/>
            <a:ext cx="627063" cy="773113"/>
            <a:chOff x="1473201" y="2812296"/>
            <a:chExt cx="627063" cy="773113"/>
          </a:xfrm>
        </p:grpSpPr>
        <p:sp>
          <p:nvSpPr>
            <p:cNvPr id="196" name="Freeform 16"/>
            <p:cNvSpPr>
              <a:spLocks noEditPoints="1"/>
            </p:cNvSpPr>
            <p:nvPr userDrawn="1"/>
          </p:nvSpPr>
          <p:spPr bwMode="auto">
            <a:xfrm>
              <a:off x="1978026" y="2812296"/>
              <a:ext cx="122238" cy="115888"/>
            </a:xfrm>
            <a:custGeom>
              <a:avLst/>
              <a:gdLst>
                <a:gd name="T0" fmla="*/ 0 w 77"/>
                <a:gd name="T1" fmla="*/ 73 h 73"/>
                <a:gd name="T2" fmla="*/ 31 w 77"/>
                <a:gd name="T3" fmla="*/ 0 h 73"/>
                <a:gd name="T4" fmla="*/ 77 w 77"/>
                <a:gd name="T5" fmla="*/ 64 h 73"/>
                <a:gd name="T6" fmla="*/ 0 w 77"/>
                <a:gd name="T7" fmla="*/ 73 h 73"/>
                <a:gd name="T8" fmla="*/ 33 w 77"/>
                <a:gd name="T9" fmla="*/ 19 h 73"/>
                <a:gd name="T10" fmla="*/ 15 w 77"/>
                <a:gd name="T11" fmla="*/ 62 h 73"/>
                <a:gd name="T12" fmla="*/ 60 w 77"/>
                <a:gd name="T13" fmla="*/ 57 h 73"/>
                <a:gd name="T14" fmla="*/ 33 w 77"/>
                <a:gd name="T15" fmla="*/ 1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3">
                  <a:moveTo>
                    <a:pt x="0" y="73"/>
                  </a:moveTo>
                  <a:lnTo>
                    <a:pt x="31" y="0"/>
                  </a:lnTo>
                  <a:lnTo>
                    <a:pt x="77" y="64"/>
                  </a:lnTo>
                  <a:lnTo>
                    <a:pt x="0" y="73"/>
                  </a:lnTo>
                  <a:close/>
                  <a:moveTo>
                    <a:pt x="33" y="19"/>
                  </a:moveTo>
                  <a:lnTo>
                    <a:pt x="15" y="62"/>
                  </a:lnTo>
                  <a:lnTo>
                    <a:pt x="60" y="57"/>
                  </a:lnTo>
                  <a:lnTo>
                    <a:pt x="3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97" name="Freeform 17"/>
            <p:cNvSpPr>
              <a:spLocks noEditPoints="1"/>
            </p:cNvSpPr>
            <p:nvPr userDrawn="1"/>
          </p:nvSpPr>
          <p:spPr bwMode="auto">
            <a:xfrm>
              <a:off x="1473201" y="2834521"/>
              <a:ext cx="509588" cy="750888"/>
            </a:xfrm>
            <a:custGeom>
              <a:avLst/>
              <a:gdLst>
                <a:gd name="T0" fmla="*/ 83 w 187"/>
                <a:gd name="T1" fmla="*/ 270 h 275"/>
                <a:gd name="T2" fmla="*/ 99 w 187"/>
                <a:gd name="T3" fmla="*/ 269 h 275"/>
                <a:gd name="T4" fmla="*/ 77 w 187"/>
                <a:gd name="T5" fmla="*/ 267 h 275"/>
                <a:gd name="T6" fmla="*/ 68 w 187"/>
                <a:gd name="T7" fmla="*/ 254 h 275"/>
                <a:gd name="T8" fmla="*/ 77 w 187"/>
                <a:gd name="T9" fmla="*/ 267 h 275"/>
                <a:gd name="T10" fmla="*/ 49 w 187"/>
                <a:gd name="T11" fmla="*/ 248 h 275"/>
                <a:gd name="T12" fmla="*/ 52 w 187"/>
                <a:gd name="T13" fmla="*/ 242 h 275"/>
                <a:gd name="T14" fmla="*/ 63 w 187"/>
                <a:gd name="T15" fmla="*/ 250 h 275"/>
                <a:gd name="T16" fmla="*/ 42 w 187"/>
                <a:gd name="T17" fmla="*/ 241 h 275"/>
                <a:gd name="T18" fmla="*/ 38 w 187"/>
                <a:gd name="T19" fmla="*/ 227 h 275"/>
                <a:gd name="T20" fmla="*/ 42 w 187"/>
                <a:gd name="T21" fmla="*/ 241 h 275"/>
                <a:gd name="T22" fmla="*/ 20 w 187"/>
                <a:gd name="T23" fmla="*/ 213 h 275"/>
                <a:gd name="T24" fmla="*/ 33 w 187"/>
                <a:gd name="T25" fmla="*/ 221 h 275"/>
                <a:gd name="T26" fmla="*/ 17 w 187"/>
                <a:gd name="T27" fmla="*/ 207 h 275"/>
                <a:gd name="T28" fmla="*/ 17 w 187"/>
                <a:gd name="T29" fmla="*/ 192 h 275"/>
                <a:gd name="T30" fmla="*/ 17 w 187"/>
                <a:gd name="T31" fmla="*/ 207 h 275"/>
                <a:gd name="T32" fmla="*/ 4 w 187"/>
                <a:gd name="T33" fmla="*/ 174 h 275"/>
                <a:gd name="T34" fmla="*/ 14 w 187"/>
                <a:gd name="T35" fmla="*/ 185 h 275"/>
                <a:gd name="T36" fmla="*/ 3 w 187"/>
                <a:gd name="T37" fmla="*/ 167 h 275"/>
                <a:gd name="T38" fmla="*/ 7 w 187"/>
                <a:gd name="T39" fmla="*/ 152 h 275"/>
                <a:gd name="T40" fmla="*/ 3 w 187"/>
                <a:gd name="T41" fmla="*/ 167 h 275"/>
                <a:gd name="T42" fmla="*/ 0 w 187"/>
                <a:gd name="T43" fmla="*/ 141 h 275"/>
                <a:gd name="T44" fmla="*/ 7 w 187"/>
                <a:gd name="T45" fmla="*/ 131 h 275"/>
                <a:gd name="T46" fmla="*/ 7 w 187"/>
                <a:gd name="T47" fmla="*/ 145 h 275"/>
                <a:gd name="T48" fmla="*/ 8 w 187"/>
                <a:gd name="T49" fmla="*/ 125 h 275"/>
                <a:gd name="T50" fmla="*/ 4 w 187"/>
                <a:gd name="T51" fmla="*/ 110 h 275"/>
                <a:gd name="T52" fmla="*/ 8 w 187"/>
                <a:gd name="T53" fmla="*/ 125 h 275"/>
                <a:gd name="T54" fmla="*/ 6 w 187"/>
                <a:gd name="T55" fmla="*/ 103 h 275"/>
                <a:gd name="T56" fmla="*/ 16 w 187"/>
                <a:gd name="T57" fmla="*/ 92 h 275"/>
                <a:gd name="T58" fmla="*/ 19 w 187"/>
                <a:gd name="T59" fmla="*/ 85 h 275"/>
                <a:gd name="T60" fmla="*/ 20 w 187"/>
                <a:gd name="T61" fmla="*/ 70 h 275"/>
                <a:gd name="T62" fmla="*/ 19 w 187"/>
                <a:gd name="T63" fmla="*/ 85 h 275"/>
                <a:gd name="T64" fmla="*/ 24 w 187"/>
                <a:gd name="T65" fmla="*/ 64 h 275"/>
                <a:gd name="T66" fmla="*/ 37 w 187"/>
                <a:gd name="T67" fmla="*/ 56 h 275"/>
                <a:gd name="T68" fmla="*/ 41 w 187"/>
                <a:gd name="T69" fmla="*/ 51 h 275"/>
                <a:gd name="T70" fmla="*/ 47 w 187"/>
                <a:gd name="T71" fmla="*/ 37 h 275"/>
                <a:gd name="T72" fmla="*/ 41 w 187"/>
                <a:gd name="T73" fmla="*/ 51 h 275"/>
                <a:gd name="T74" fmla="*/ 52 w 187"/>
                <a:gd name="T75" fmla="*/ 32 h 275"/>
                <a:gd name="T76" fmla="*/ 67 w 187"/>
                <a:gd name="T77" fmla="*/ 29 h 275"/>
                <a:gd name="T78" fmla="*/ 73 w 187"/>
                <a:gd name="T79" fmla="*/ 25 h 275"/>
                <a:gd name="T80" fmla="*/ 82 w 187"/>
                <a:gd name="T81" fmla="*/ 13 h 275"/>
                <a:gd name="T82" fmla="*/ 73 w 187"/>
                <a:gd name="T83" fmla="*/ 25 h 275"/>
                <a:gd name="T84" fmla="*/ 89 w 187"/>
                <a:gd name="T85" fmla="*/ 10 h 275"/>
                <a:gd name="T86" fmla="*/ 104 w 187"/>
                <a:gd name="T87" fmla="*/ 12 h 275"/>
                <a:gd name="T88" fmla="*/ 185 w 187"/>
                <a:gd name="T89" fmla="*/ 14 h 275"/>
                <a:gd name="T90" fmla="*/ 173 w 187"/>
                <a:gd name="T91" fmla="*/ 4 h 275"/>
                <a:gd name="T92" fmla="*/ 185 w 187"/>
                <a:gd name="T93" fmla="*/ 14 h 275"/>
                <a:gd name="T94" fmla="*/ 109 w 187"/>
                <a:gd name="T95" fmla="*/ 4 h 275"/>
                <a:gd name="T96" fmla="*/ 124 w 187"/>
                <a:gd name="T97" fmla="*/ 8 h 275"/>
                <a:gd name="T98" fmla="*/ 165 w 187"/>
                <a:gd name="T99" fmla="*/ 9 h 275"/>
                <a:gd name="T100" fmla="*/ 152 w 187"/>
                <a:gd name="T101" fmla="*/ 1 h 275"/>
                <a:gd name="T102" fmla="*/ 165 w 187"/>
                <a:gd name="T103" fmla="*/ 9 h 275"/>
                <a:gd name="T104" fmla="*/ 131 w 187"/>
                <a:gd name="T105" fmla="*/ 1 h 275"/>
                <a:gd name="T106" fmla="*/ 145 w 187"/>
                <a:gd name="T107" fmla="*/ 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75">
                  <a:moveTo>
                    <a:pt x="97" y="275"/>
                  </a:moveTo>
                  <a:cubicBezTo>
                    <a:pt x="93" y="273"/>
                    <a:pt x="88" y="272"/>
                    <a:pt x="83" y="270"/>
                  </a:cubicBezTo>
                  <a:cubicBezTo>
                    <a:pt x="86" y="264"/>
                    <a:pt x="86" y="264"/>
                    <a:pt x="86" y="264"/>
                  </a:cubicBezTo>
                  <a:cubicBezTo>
                    <a:pt x="90" y="266"/>
                    <a:pt x="95" y="267"/>
                    <a:pt x="99" y="269"/>
                  </a:cubicBezTo>
                  <a:lnTo>
                    <a:pt x="97" y="275"/>
                  </a:lnTo>
                  <a:close/>
                  <a:moveTo>
                    <a:pt x="77" y="267"/>
                  </a:moveTo>
                  <a:cubicBezTo>
                    <a:pt x="73" y="264"/>
                    <a:pt x="69" y="262"/>
                    <a:pt x="65" y="259"/>
                  </a:cubicBezTo>
                  <a:cubicBezTo>
                    <a:pt x="68" y="254"/>
                    <a:pt x="68" y="254"/>
                    <a:pt x="68" y="254"/>
                  </a:cubicBezTo>
                  <a:cubicBezTo>
                    <a:pt x="72" y="257"/>
                    <a:pt x="76" y="259"/>
                    <a:pt x="80" y="261"/>
                  </a:cubicBezTo>
                  <a:lnTo>
                    <a:pt x="77" y="267"/>
                  </a:lnTo>
                  <a:close/>
                  <a:moveTo>
                    <a:pt x="59" y="255"/>
                  </a:moveTo>
                  <a:cubicBezTo>
                    <a:pt x="55" y="253"/>
                    <a:pt x="52" y="250"/>
                    <a:pt x="49" y="248"/>
                  </a:cubicBezTo>
                  <a:cubicBezTo>
                    <a:pt x="48" y="246"/>
                    <a:pt x="48" y="246"/>
                    <a:pt x="48" y="246"/>
                  </a:cubicBezTo>
                  <a:cubicBezTo>
                    <a:pt x="52" y="242"/>
                    <a:pt x="52" y="242"/>
                    <a:pt x="52" y="242"/>
                  </a:cubicBezTo>
                  <a:cubicBezTo>
                    <a:pt x="53" y="243"/>
                    <a:pt x="53" y="243"/>
                    <a:pt x="53" y="243"/>
                  </a:cubicBezTo>
                  <a:cubicBezTo>
                    <a:pt x="56" y="245"/>
                    <a:pt x="59" y="248"/>
                    <a:pt x="63" y="250"/>
                  </a:cubicBezTo>
                  <a:lnTo>
                    <a:pt x="59" y="255"/>
                  </a:lnTo>
                  <a:close/>
                  <a:moveTo>
                    <a:pt x="42" y="241"/>
                  </a:moveTo>
                  <a:cubicBezTo>
                    <a:pt x="39" y="238"/>
                    <a:pt x="36" y="234"/>
                    <a:pt x="33" y="231"/>
                  </a:cubicBezTo>
                  <a:cubicBezTo>
                    <a:pt x="38" y="227"/>
                    <a:pt x="38" y="227"/>
                    <a:pt x="38" y="227"/>
                  </a:cubicBezTo>
                  <a:cubicBezTo>
                    <a:pt x="41" y="230"/>
                    <a:pt x="44" y="234"/>
                    <a:pt x="47" y="237"/>
                  </a:cubicBezTo>
                  <a:lnTo>
                    <a:pt x="42" y="241"/>
                  </a:lnTo>
                  <a:close/>
                  <a:moveTo>
                    <a:pt x="28" y="225"/>
                  </a:moveTo>
                  <a:cubicBezTo>
                    <a:pt x="25" y="221"/>
                    <a:pt x="23" y="217"/>
                    <a:pt x="20" y="213"/>
                  </a:cubicBezTo>
                  <a:cubicBezTo>
                    <a:pt x="26" y="210"/>
                    <a:pt x="26" y="210"/>
                    <a:pt x="26" y="210"/>
                  </a:cubicBezTo>
                  <a:cubicBezTo>
                    <a:pt x="28" y="214"/>
                    <a:pt x="31" y="218"/>
                    <a:pt x="33" y="221"/>
                  </a:cubicBezTo>
                  <a:lnTo>
                    <a:pt x="28" y="225"/>
                  </a:lnTo>
                  <a:close/>
                  <a:moveTo>
                    <a:pt x="17" y="207"/>
                  </a:moveTo>
                  <a:cubicBezTo>
                    <a:pt x="15" y="203"/>
                    <a:pt x="13" y="198"/>
                    <a:pt x="11" y="194"/>
                  </a:cubicBezTo>
                  <a:cubicBezTo>
                    <a:pt x="17" y="192"/>
                    <a:pt x="17" y="192"/>
                    <a:pt x="17" y="192"/>
                  </a:cubicBezTo>
                  <a:cubicBezTo>
                    <a:pt x="18" y="196"/>
                    <a:pt x="20" y="200"/>
                    <a:pt x="22" y="204"/>
                  </a:cubicBezTo>
                  <a:lnTo>
                    <a:pt x="17" y="207"/>
                  </a:lnTo>
                  <a:close/>
                  <a:moveTo>
                    <a:pt x="8" y="187"/>
                  </a:moveTo>
                  <a:cubicBezTo>
                    <a:pt x="7" y="183"/>
                    <a:pt x="5" y="178"/>
                    <a:pt x="4" y="174"/>
                  </a:cubicBezTo>
                  <a:cubicBezTo>
                    <a:pt x="10" y="172"/>
                    <a:pt x="10" y="172"/>
                    <a:pt x="10" y="172"/>
                  </a:cubicBezTo>
                  <a:cubicBezTo>
                    <a:pt x="12" y="177"/>
                    <a:pt x="13" y="181"/>
                    <a:pt x="14" y="185"/>
                  </a:cubicBezTo>
                  <a:lnTo>
                    <a:pt x="8" y="187"/>
                  </a:lnTo>
                  <a:close/>
                  <a:moveTo>
                    <a:pt x="3" y="167"/>
                  </a:moveTo>
                  <a:cubicBezTo>
                    <a:pt x="2" y="162"/>
                    <a:pt x="1" y="157"/>
                    <a:pt x="1" y="152"/>
                  </a:cubicBezTo>
                  <a:cubicBezTo>
                    <a:pt x="7" y="152"/>
                    <a:pt x="7" y="152"/>
                    <a:pt x="7" y="152"/>
                  </a:cubicBezTo>
                  <a:cubicBezTo>
                    <a:pt x="8" y="156"/>
                    <a:pt x="8" y="161"/>
                    <a:pt x="9" y="165"/>
                  </a:cubicBezTo>
                  <a:lnTo>
                    <a:pt x="3" y="167"/>
                  </a:lnTo>
                  <a:close/>
                  <a:moveTo>
                    <a:pt x="1" y="145"/>
                  </a:moveTo>
                  <a:cubicBezTo>
                    <a:pt x="1" y="144"/>
                    <a:pt x="0" y="142"/>
                    <a:pt x="0" y="141"/>
                  </a:cubicBezTo>
                  <a:cubicBezTo>
                    <a:pt x="0" y="138"/>
                    <a:pt x="1" y="134"/>
                    <a:pt x="1" y="131"/>
                  </a:cubicBezTo>
                  <a:cubicBezTo>
                    <a:pt x="7" y="131"/>
                    <a:pt x="7" y="131"/>
                    <a:pt x="7" y="131"/>
                  </a:cubicBezTo>
                  <a:cubicBezTo>
                    <a:pt x="7" y="135"/>
                    <a:pt x="7" y="138"/>
                    <a:pt x="7" y="141"/>
                  </a:cubicBezTo>
                  <a:cubicBezTo>
                    <a:pt x="7" y="142"/>
                    <a:pt x="7" y="144"/>
                    <a:pt x="7" y="145"/>
                  </a:cubicBezTo>
                  <a:lnTo>
                    <a:pt x="1" y="145"/>
                  </a:lnTo>
                  <a:close/>
                  <a:moveTo>
                    <a:pt x="8" y="125"/>
                  </a:moveTo>
                  <a:cubicBezTo>
                    <a:pt x="2" y="124"/>
                    <a:pt x="2" y="124"/>
                    <a:pt x="2" y="124"/>
                  </a:cubicBezTo>
                  <a:cubicBezTo>
                    <a:pt x="2" y="119"/>
                    <a:pt x="3" y="114"/>
                    <a:pt x="4" y="110"/>
                  </a:cubicBezTo>
                  <a:cubicBezTo>
                    <a:pt x="10" y="111"/>
                    <a:pt x="10" y="111"/>
                    <a:pt x="10" y="111"/>
                  </a:cubicBezTo>
                  <a:cubicBezTo>
                    <a:pt x="9" y="116"/>
                    <a:pt x="8" y="120"/>
                    <a:pt x="8" y="125"/>
                  </a:cubicBezTo>
                  <a:close/>
                  <a:moveTo>
                    <a:pt x="12" y="105"/>
                  </a:moveTo>
                  <a:cubicBezTo>
                    <a:pt x="6" y="103"/>
                    <a:pt x="6" y="103"/>
                    <a:pt x="6" y="103"/>
                  </a:cubicBezTo>
                  <a:cubicBezTo>
                    <a:pt x="7" y="98"/>
                    <a:pt x="9" y="94"/>
                    <a:pt x="10" y="89"/>
                  </a:cubicBezTo>
                  <a:cubicBezTo>
                    <a:pt x="16" y="92"/>
                    <a:pt x="16" y="92"/>
                    <a:pt x="16" y="92"/>
                  </a:cubicBezTo>
                  <a:cubicBezTo>
                    <a:pt x="15" y="96"/>
                    <a:pt x="13" y="100"/>
                    <a:pt x="12" y="105"/>
                  </a:cubicBezTo>
                  <a:close/>
                  <a:moveTo>
                    <a:pt x="19" y="85"/>
                  </a:moveTo>
                  <a:cubicBezTo>
                    <a:pt x="13" y="83"/>
                    <a:pt x="13" y="83"/>
                    <a:pt x="13" y="83"/>
                  </a:cubicBezTo>
                  <a:cubicBezTo>
                    <a:pt x="15" y="78"/>
                    <a:pt x="17" y="74"/>
                    <a:pt x="20" y="70"/>
                  </a:cubicBezTo>
                  <a:cubicBezTo>
                    <a:pt x="25" y="73"/>
                    <a:pt x="25" y="73"/>
                    <a:pt x="25" y="73"/>
                  </a:cubicBezTo>
                  <a:cubicBezTo>
                    <a:pt x="23" y="77"/>
                    <a:pt x="21" y="81"/>
                    <a:pt x="19" y="85"/>
                  </a:cubicBezTo>
                  <a:close/>
                  <a:moveTo>
                    <a:pt x="29" y="67"/>
                  </a:moveTo>
                  <a:cubicBezTo>
                    <a:pt x="24" y="64"/>
                    <a:pt x="24" y="64"/>
                    <a:pt x="24" y="64"/>
                  </a:cubicBezTo>
                  <a:cubicBezTo>
                    <a:pt x="26" y="60"/>
                    <a:pt x="29" y="56"/>
                    <a:pt x="32" y="52"/>
                  </a:cubicBezTo>
                  <a:cubicBezTo>
                    <a:pt x="37" y="56"/>
                    <a:pt x="37" y="56"/>
                    <a:pt x="37" y="56"/>
                  </a:cubicBezTo>
                  <a:cubicBezTo>
                    <a:pt x="34" y="60"/>
                    <a:pt x="31" y="64"/>
                    <a:pt x="29" y="67"/>
                  </a:cubicBezTo>
                  <a:close/>
                  <a:moveTo>
                    <a:pt x="41" y="51"/>
                  </a:moveTo>
                  <a:cubicBezTo>
                    <a:pt x="37" y="47"/>
                    <a:pt x="37" y="47"/>
                    <a:pt x="37" y="47"/>
                  </a:cubicBezTo>
                  <a:cubicBezTo>
                    <a:pt x="40" y="43"/>
                    <a:pt x="43" y="40"/>
                    <a:pt x="47" y="37"/>
                  </a:cubicBezTo>
                  <a:cubicBezTo>
                    <a:pt x="51" y="41"/>
                    <a:pt x="51" y="41"/>
                    <a:pt x="51" y="41"/>
                  </a:cubicBezTo>
                  <a:cubicBezTo>
                    <a:pt x="48" y="44"/>
                    <a:pt x="44" y="48"/>
                    <a:pt x="41" y="51"/>
                  </a:cubicBezTo>
                  <a:close/>
                  <a:moveTo>
                    <a:pt x="56" y="37"/>
                  </a:moveTo>
                  <a:cubicBezTo>
                    <a:pt x="52" y="32"/>
                    <a:pt x="52" y="32"/>
                    <a:pt x="52" y="32"/>
                  </a:cubicBezTo>
                  <a:cubicBezTo>
                    <a:pt x="56" y="29"/>
                    <a:pt x="60" y="26"/>
                    <a:pt x="64" y="24"/>
                  </a:cubicBezTo>
                  <a:cubicBezTo>
                    <a:pt x="67" y="29"/>
                    <a:pt x="67" y="29"/>
                    <a:pt x="67" y="29"/>
                  </a:cubicBezTo>
                  <a:cubicBezTo>
                    <a:pt x="63" y="31"/>
                    <a:pt x="60" y="34"/>
                    <a:pt x="56" y="37"/>
                  </a:cubicBezTo>
                  <a:close/>
                  <a:moveTo>
                    <a:pt x="73" y="25"/>
                  </a:moveTo>
                  <a:cubicBezTo>
                    <a:pt x="70" y="20"/>
                    <a:pt x="70" y="20"/>
                    <a:pt x="70" y="20"/>
                  </a:cubicBezTo>
                  <a:cubicBezTo>
                    <a:pt x="74" y="17"/>
                    <a:pt x="78" y="15"/>
                    <a:pt x="82" y="13"/>
                  </a:cubicBezTo>
                  <a:cubicBezTo>
                    <a:pt x="85" y="19"/>
                    <a:pt x="85" y="19"/>
                    <a:pt x="85" y="19"/>
                  </a:cubicBezTo>
                  <a:cubicBezTo>
                    <a:pt x="81" y="21"/>
                    <a:pt x="77" y="23"/>
                    <a:pt x="73" y="25"/>
                  </a:cubicBezTo>
                  <a:close/>
                  <a:moveTo>
                    <a:pt x="91" y="16"/>
                  </a:moveTo>
                  <a:cubicBezTo>
                    <a:pt x="89" y="10"/>
                    <a:pt x="89" y="10"/>
                    <a:pt x="89" y="10"/>
                  </a:cubicBezTo>
                  <a:cubicBezTo>
                    <a:pt x="93" y="9"/>
                    <a:pt x="98" y="7"/>
                    <a:pt x="103" y="6"/>
                  </a:cubicBezTo>
                  <a:cubicBezTo>
                    <a:pt x="104" y="12"/>
                    <a:pt x="104" y="12"/>
                    <a:pt x="104" y="12"/>
                  </a:cubicBezTo>
                  <a:cubicBezTo>
                    <a:pt x="100" y="13"/>
                    <a:pt x="96" y="14"/>
                    <a:pt x="91" y="16"/>
                  </a:cubicBezTo>
                  <a:close/>
                  <a:moveTo>
                    <a:pt x="185" y="14"/>
                  </a:moveTo>
                  <a:cubicBezTo>
                    <a:pt x="181" y="12"/>
                    <a:pt x="176" y="11"/>
                    <a:pt x="172" y="10"/>
                  </a:cubicBezTo>
                  <a:cubicBezTo>
                    <a:pt x="173" y="4"/>
                    <a:pt x="173" y="4"/>
                    <a:pt x="173" y="4"/>
                  </a:cubicBezTo>
                  <a:cubicBezTo>
                    <a:pt x="178" y="5"/>
                    <a:pt x="183" y="6"/>
                    <a:pt x="187" y="8"/>
                  </a:cubicBezTo>
                  <a:lnTo>
                    <a:pt x="185" y="14"/>
                  </a:lnTo>
                  <a:close/>
                  <a:moveTo>
                    <a:pt x="111" y="10"/>
                  </a:moveTo>
                  <a:cubicBezTo>
                    <a:pt x="109" y="4"/>
                    <a:pt x="109" y="4"/>
                    <a:pt x="109" y="4"/>
                  </a:cubicBezTo>
                  <a:cubicBezTo>
                    <a:pt x="114" y="3"/>
                    <a:pt x="119" y="2"/>
                    <a:pt x="124" y="1"/>
                  </a:cubicBezTo>
                  <a:cubicBezTo>
                    <a:pt x="124" y="8"/>
                    <a:pt x="124" y="8"/>
                    <a:pt x="124" y="8"/>
                  </a:cubicBezTo>
                  <a:cubicBezTo>
                    <a:pt x="120" y="8"/>
                    <a:pt x="115" y="9"/>
                    <a:pt x="111" y="10"/>
                  </a:cubicBezTo>
                  <a:close/>
                  <a:moveTo>
                    <a:pt x="165" y="9"/>
                  </a:moveTo>
                  <a:cubicBezTo>
                    <a:pt x="161" y="8"/>
                    <a:pt x="156" y="7"/>
                    <a:pt x="152" y="7"/>
                  </a:cubicBezTo>
                  <a:cubicBezTo>
                    <a:pt x="152" y="1"/>
                    <a:pt x="152" y="1"/>
                    <a:pt x="152" y="1"/>
                  </a:cubicBezTo>
                  <a:cubicBezTo>
                    <a:pt x="157" y="1"/>
                    <a:pt x="162" y="2"/>
                    <a:pt x="166" y="2"/>
                  </a:cubicBezTo>
                  <a:lnTo>
                    <a:pt x="165" y="9"/>
                  </a:lnTo>
                  <a:close/>
                  <a:moveTo>
                    <a:pt x="131" y="7"/>
                  </a:moveTo>
                  <a:cubicBezTo>
                    <a:pt x="131" y="1"/>
                    <a:pt x="131" y="1"/>
                    <a:pt x="131" y="1"/>
                  </a:cubicBezTo>
                  <a:cubicBezTo>
                    <a:pt x="135" y="0"/>
                    <a:pt x="140" y="0"/>
                    <a:pt x="145" y="0"/>
                  </a:cubicBezTo>
                  <a:cubicBezTo>
                    <a:pt x="145" y="7"/>
                    <a:pt x="145" y="7"/>
                    <a:pt x="145" y="7"/>
                  </a:cubicBezTo>
                  <a:cubicBezTo>
                    <a:pt x="140" y="6"/>
                    <a:pt x="136" y="7"/>
                    <a:pt x="13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56" name="Big Wheel 1"/>
          <p:cNvGrpSpPr/>
          <p:nvPr userDrawn="1"/>
        </p:nvGrpSpPr>
        <p:grpSpPr>
          <a:xfrm>
            <a:off x="1573213" y="2958346"/>
            <a:ext cx="546100" cy="506413"/>
            <a:chOff x="1573213" y="2958346"/>
            <a:chExt cx="546100" cy="506413"/>
          </a:xfrm>
          <a:solidFill>
            <a:schemeClr val="accent4"/>
          </a:solidFill>
        </p:grpSpPr>
        <p:sp>
          <p:nvSpPr>
            <p:cNvPr id="199" name="Freeform 18"/>
            <p:cNvSpPr>
              <a:spLocks noEditPoints="1"/>
            </p:cNvSpPr>
            <p:nvPr userDrawn="1"/>
          </p:nvSpPr>
          <p:spPr bwMode="auto">
            <a:xfrm>
              <a:off x="1573213" y="2958346"/>
              <a:ext cx="546100" cy="506413"/>
            </a:xfrm>
            <a:custGeom>
              <a:avLst/>
              <a:gdLst>
                <a:gd name="T0" fmla="*/ 104 w 200"/>
                <a:gd name="T1" fmla="*/ 186 h 186"/>
                <a:gd name="T2" fmla="*/ 104 w 200"/>
                <a:gd name="T3" fmla="*/ 186 h 186"/>
                <a:gd name="T4" fmla="*/ 14 w 200"/>
                <a:gd name="T5" fmla="*/ 118 h 186"/>
                <a:gd name="T6" fmla="*/ 79 w 200"/>
                <a:gd name="T7" fmla="*/ 4 h 186"/>
                <a:gd name="T8" fmla="*/ 104 w 200"/>
                <a:gd name="T9" fmla="*/ 0 h 186"/>
                <a:gd name="T10" fmla="*/ 193 w 200"/>
                <a:gd name="T11" fmla="*/ 68 h 186"/>
                <a:gd name="T12" fmla="*/ 185 w 200"/>
                <a:gd name="T13" fmla="*/ 139 h 186"/>
                <a:gd name="T14" fmla="*/ 129 w 200"/>
                <a:gd name="T15" fmla="*/ 183 h 186"/>
                <a:gd name="T16" fmla="*/ 104 w 200"/>
                <a:gd name="T17" fmla="*/ 186 h 186"/>
                <a:gd name="T18" fmla="*/ 104 w 200"/>
                <a:gd name="T19" fmla="*/ 9 h 186"/>
                <a:gd name="T20" fmla="*/ 81 w 200"/>
                <a:gd name="T21" fmla="*/ 12 h 186"/>
                <a:gd name="T22" fmla="*/ 23 w 200"/>
                <a:gd name="T23" fmla="*/ 116 h 186"/>
                <a:gd name="T24" fmla="*/ 104 w 200"/>
                <a:gd name="T25" fmla="*/ 177 h 186"/>
                <a:gd name="T26" fmla="*/ 104 w 200"/>
                <a:gd name="T27" fmla="*/ 177 h 186"/>
                <a:gd name="T28" fmla="*/ 127 w 200"/>
                <a:gd name="T29" fmla="*/ 174 h 186"/>
                <a:gd name="T30" fmla="*/ 177 w 200"/>
                <a:gd name="T31" fmla="*/ 134 h 186"/>
                <a:gd name="T32" fmla="*/ 185 w 200"/>
                <a:gd name="T33" fmla="*/ 71 h 186"/>
                <a:gd name="T34" fmla="*/ 104 w 200"/>
                <a:gd name="T35"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86">
                  <a:moveTo>
                    <a:pt x="104" y="186"/>
                  </a:moveTo>
                  <a:cubicBezTo>
                    <a:pt x="104" y="186"/>
                    <a:pt x="104" y="186"/>
                    <a:pt x="104" y="186"/>
                  </a:cubicBezTo>
                  <a:cubicBezTo>
                    <a:pt x="62" y="186"/>
                    <a:pt x="26" y="158"/>
                    <a:pt x="14" y="118"/>
                  </a:cubicBezTo>
                  <a:cubicBezTo>
                    <a:pt x="0" y="69"/>
                    <a:pt x="29" y="18"/>
                    <a:pt x="79" y="4"/>
                  </a:cubicBezTo>
                  <a:cubicBezTo>
                    <a:pt x="87" y="1"/>
                    <a:pt x="95" y="0"/>
                    <a:pt x="104" y="0"/>
                  </a:cubicBezTo>
                  <a:cubicBezTo>
                    <a:pt x="145" y="0"/>
                    <a:pt x="182" y="28"/>
                    <a:pt x="193" y="68"/>
                  </a:cubicBezTo>
                  <a:cubicBezTo>
                    <a:pt x="200" y="92"/>
                    <a:pt x="197" y="117"/>
                    <a:pt x="185" y="139"/>
                  </a:cubicBezTo>
                  <a:cubicBezTo>
                    <a:pt x="173" y="160"/>
                    <a:pt x="153" y="176"/>
                    <a:pt x="129" y="183"/>
                  </a:cubicBezTo>
                  <a:cubicBezTo>
                    <a:pt x="121" y="185"/>
                    <a:pt x="112" y="186"/>
                    <a:pt x="104" y="186"/>
                  </a:cubicBezTo>
                  <a:close/>
                  <a:moveTo>
                    <a:pt x="104" y="9"/>
                  </a:moveTo>
                  <a:cubicBezTo>
                    <a:pt x="96" y="9"/>
                    <a:pt x="88" y="10"/>
                    <a:pt x="81" y="12"/>
                  </a:cubicBezTo>
                  <a:cubicBezTo>
                    <a:pt x="36" y="25"/>
                    <a:pt x="10" y="71"/>
                    <a:pt x="23" y="116"/>
                  </a:cubicBezTo>
                  <a:cubicBezTo>
                    <a:pt x="33" y="152"/>
                    <a:pt x="66" y="177"/>
                    <a:pt x="104" y="177"/>
                  </a:cubicBezTo>
                  <a:cubicBezTo>
                    <a:pt x="104" y="177"/>
                    <a:pt x="104" y="177"/>
                    <a:pt x="104" y="177"/>
                  </a:cubicBezTo>
                  <a:cubicBezTo>
                    <a:pt x="111" y="177"/>
                    <a:pt x="119" y="176"/>
                    <a:pt x="127" y="174"/>
                  </a:cubicBezTo>
                  <a:cubicBezTo>
                    <a:pt x="148" y="168"/>
                    <a:pt x="166" y="154"/>
                    <a:pt x="177" y="134"/>
                  </a:cubicBezTo>
                  <a:cubicBezTo>
                    <a:pt x="188" y="115"/>
                    <a:pt x="191" y="92"/>
                    <a:pt x="185" y="71"/>
                  </a:cubicBezTo>
                  <a:cubicBezTo>
                    <a:pt x="174" y="34"/>
                    <a:pt x="141" y="9"/>
                    <a:pt x="10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73" name="Pin wheel 1"/>
            <p:cNvGrpSpPr/>
            <p:nvPr userDrawn="1"/>
          </p:nvGrpSpPr>
          <p:grpSpPr>
            <a:xfrm>
              <a:off x="1697038" y="3050421"/>
              <a:ext cx="322263" cy="325438"/>
              <a:chOff x="1697038" y="3050421"/>
              <a:chExt cx="322263" cy="325438"/>
            </a:xfrm>
            <a:grpFill/>
          </p:grpSpPr>
          <p:sp>
            <p:nvSpPr>
              <p:cNvPr id="200" name="Freeform 19"/>
              <p:cNvSpPr>
                <a:spLocks noEditPoints="1"/>
              </p:cNvSpPr>
              <p:nvPr userDrawn="1"/>
            </p:nvSpPr>
            <p:spPr bwMode="auto">
              <a:xfrm>
                <a:off x="1795463" y="3152021"/>
                <a:ext cx="122238" cy="122238"/>
              </a:xfrm>
              <a:custGeom>
                <a:avLst/>
                <a:gdLst>
                  <a:gd name="T0" fmla="*/ 23 w 45"/>
                  <a:gd name="T1" fmla="*/ 45 h 45"/>
                  <a:gd name="T2" fmla="*/ 0 w 45"/>
                  <a:gd name="T3" fmla="*/ 22 h 45"/>
                  <a:gd name="T4" fmla="*/ 7 w 45"/>
                  <a:gd name="T5" fmla="*/ 6 h 45"/>
                  <a:gd name="T6" fmla="*/ 23 w 45"/>
                  <a:gd name="T7" fmla="*/ 0 h 45"/>
                  <a:gd name="T8" fmla="*/ 45 w 45"/>
                  <a:gd name="T9" fmla="*/ 22 h 45"/>
                  <a:gd name="T10" fmla="*/ 23 w 45"/>
                  <a:gd name="T11" fmla="*/ 45 h 45"/>
                  <a:gd name="T12" fmla="*/ 23 w 45"/>
                  <a:gd name="T13" fmla="*/ 6 h 45"/>
                  <a:gd name="T14" fmla="*/ 11 w 45"/>
                  <a:gd name="T15" fmla="*/ 11 h 45"/>
                  <a:gd name="T16" fmla="*/ 7 w 45"/>
                  <a:gd name="T17" fmla="*/ 22 h 45"/>
                  <a:gd name="T18" fmla="*/ 23 w 45"/>
                  <a:gd name="T19" fmla="*/ 38 h 45"/>
                  <a:gd name="T20" fmla="*/ 23 w 45"/>
                  <a:gd name="T21" fmla="*/ 41 h 45"/>
                  <a:gd name="T22" fmla="*/ 23 w 45"/>
                  <a:gd name="T23" fmla="*/ 38 h 45"/>
                  <a:gd name="T24" fmla="*/ 39 w 45"/>
                  <a:gd name="T25" fmla="*/ 22 h 45"/>
                  <a:gd name="T26" fmla="*/ 23 w 45"/>
                  <a:gd name="T2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5">
                    <a:moveTo>
                      <a:pt x="23" y="45"/>
                    </a:moveTo>
                    <a:cubicBezTo>
                      <a:pt x="10" y="45"/>
                      <a:pt x="0" y="35"/>
                      <a:pt x="0" y="22"/>
                    </a:cubicBezTo>
                    <a:cubicBezTo>
                      <a:pt x="0" y="16"/>
                      <a:pt x="3" y="11"/>
                      <a:pt x="7" y="6"/>
                    </a:cubicBezTo>
                    <a:cubicBezTo>
                      <a:pt x="11" y="2"/>
                      <a:pt x="17" y="0"/>
                      <a:pt x="23" y="0"/>
                    </a:cubicBezTo>
                    <a:cubicBezTo>
                      <a:pt x="35" y="0"/>
                      <a:pt x="45" y="10"/>
                      <a:pt x="45" y="22"/>
                    </a:cubicBezTo>
                    <a:cubicBezTo>
                      <a:pt x="45" y="35"/>
                      <a:pt x="35" y="45"/>
                      <a:pt x="23" y="45"/>
                    </a:cubicBezTo>
                    <a:close/>
                    <a:moveTo>
                      <a:pt x="23" y="6"/>
                    </a:moveTo>
                    <a:cubicBezTo>
                      <a:pt x="18" y="6"/>
                      <a:pt x="14" y="8"/>
                      <a:pt x="11" y="11"/>
                    </a:cubicBezTo>
                    <a:cubicBezTo>
                      <a:pt x="8" y="14"/>
                      <a:pt x="7" y="18"/>
                      <a:pt x="7" y="22"/>
                    </a:cubicBezTo>
                    <a:cubicBezTo>
                      <a:pt x="7" y="31"/>
                      <a:pt x="14" y="38"/>
                      <a:pt x="23" y="38"/>
                    </a:cubicBezTo>
                    <a:cubicBezTo>
                      <a:pt x="23" y="41"/>
                      <a:pt x="23" y="41"/>
                      <a:pt x="23" y="41"/>
                    </a:cubicBezTo>
                    <a:cubicBezTo>
                      <a:pt x="23" y="38"/>
                      <a:pt x="23" y="38"/>
                      <a:pt x="23" y="38"/>
                    </a:cubicBezTo>
                    <a:cubicBezTo>
                      <a:pt x="32" y="38"/>
                      <a:pt x="39" y="31"/>
                      <a:pt x="39" y="22"/>
                    </a:cubicBezTo>
                    <a:cubicBezTo>
                      <a:pt x="39" y="13"/>
                      <a:pt x="32" y="6"/>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1" name="Rectangle 20"/>
              <p:cNvSpPr>
                <a:spLocks noChangeArrowheads="1"/>
              </p:cNvSpPr>
              <p:nvPr userDrawn="1"/>
            </p:nvSpPr>
            <p:spPr bwMode="auto">
              <a:xfrm>
                <a:off x="1697038" y="3202821"/>
                <a:ext cx="730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2" name="Rectangle 21"/>
              <p:cNvSpPr>
                <a:spLocks noChangeArrowheads="1"/>
              </p:cNvSpPr>
              <p:nvPr userDrawn="1"/>
            </p:nvSpPr>
            <p:spPr bwMode="auto">
              <a:xfrm>
                <a:off x="1944688" y="3202821"/>
                <a:ext cx="7461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3" name="Rectangle 22"/>
              <p:cNvSpPr>
                <a:spLocks noChangeArrowheads="1"/>
              </p:cNvSpPr>
              <p:nvPr userDrawn="1"/>
            </p:nvSpPr>
            <p:spPr bwMode="auto">
              <a:xfrm>
                <a:off x="1849438" y="3299659"/>
                <a:ext cx="15875"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4" name="Rectangle 23"/>
              <p:cNvSpPr>
                <a:spLocks noChangeArrowheads="1"/>
              </p:cNvSpPr>
              <p:nvPr userDrawn="1"/>
            </p:nvSpPr>
            <p:spPr bwMode="auto">
              <a:xfrm>
                <a:off x="1849438" y="3050421"/>
                <a:ext cx="15875"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5" name="Freeform 24"/>
              <p:cNvSpPr>
                <a:spLocks/>
              </p:cNvSpPr>
              <p:nvPr userDrawn="1"/>
            </p:nvSpPr>
            <p:spPr bwMode="auto">
              <a:xfrm>
                <a:off x="1912938" y="3269496"/>
                <a:ext cx="53975" cy="50800"/>
              </a:xfrm>
              <a:custGeom>
                <a:avLst/>
                <a:gdLst>
                  <a:gd name="T0" fmla="*/ 25 w 34"/>
                  <a:gd name="T1" fmla="*/ 32 h 32"/>
                  <a:gd name="T2" fmla="*/ 0 w 34"/>
                  <a:gd name="T3" fmla="*/ 6 h 32"/>
                  <a:gd name="T4" fmla="*/ 8 w 34"/>
                  <a:gd name="T5" fmla="*/ 0 h 32"/>
                  <a:gd name="T6" fmla="*/ 34 w 34"/>
                  <a:gd name="T7" fmla="*/ 25 h 32"/>
                  <a:gd name="T8" fmla="*/ 25 w 34"/>
                  <a:gd name="T9" fmla="*/ 32 h 32"/>
                </a:gdLst>
                <a:ahLst/>
                <a:cxnLst>
                  <a:cxn ang="0">
                    <a:pos x="T0" y="T1"/>
                  </a:cxn>
                  <a:cxn ang="0">
                    <a:pos x="T2" y="T3"/>
                  </a:cxn>
                  <a:cxn ang="0">
                    <a:pos x="T4" y="T5"/>
                  </a:cxn>
                  <a:cxn ang="0">
                    <a:pos x="T6" y="T7"/>
                  </a:cxn>
                  <a:cxn ang="0">
                    <a:pos x="T8" y="T9"/>
                  </a:cxn>
                </a:cxnLst>
                <a:rect l="0" t="0" r="r" b="b"/>
                <a:pathLst>
                  <a:path w="34" h="32">
                    <a:moveTo>
                      <a:pt x="25" y="32"/>
                    </a:moveTo>
                    <a:lnTo>
                      <a:pt x="0" y="6"/>
                    </a:lnTo>
                    <a:lnTo>
                      <a:pt x="8" y="0"/>
                    </a:lnTo>
                    <a:lnTo>
                      <a:pt x="34" y="25"/>
                    </a:lnTo>
                    <a:lnTo>
                      <a:pt x="25"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6" name="Freeform 25"/>
              <p:cNvSpPr>
                <a:spLocks/>
              </p:cNvSpPr>
              <p:nvPr userDrawn="1"/>
            </p:nvSpPr>
            <p:spPr bwMode="auto">
              <a:xfrm>
                <a:off x="1747838" y="3102809"/>
                <a:ext cx="52388" cy="53975"/>
              </a:xfrm>
              <a:custGeom>
                <a:avLst/>
                <a:gdLst>
                  <a:gd name="T0" fmla="*/ 26 w 33"/>
                  <a:gd name="T1" fmla="*/ 34 h 34"/>
                  <a:gd name="T2" fmla="*/ 0 w 33"/>
                  <a:gd name="T3" fmla="*/ 8 h 34"/>
                  <a:gd name="T4" fmla="*/ 7 w 33"/>
                  <a:gd name="T5" fmla="*/ 0 h 34"/>
                  <a:gd name="T6" fmla="*/ 33 w 33"/>
                  <a:gd name="T7" fmla="*/ 26 h 34"/>
                  <a:gd name="T8" fmla="*/ 26 w 33"/>
                  <a:gd name="T9" fmla="*/ 34 h 34"/>
                </a:gdLst>
                <a:ahLst/>
                <a:cxnLst>
                  <a:cxn ang="0">
                    <a:pos x="T0" y="T1"/>
                  </a:cxn>
                  <a:cxn ang="0">
                    <a:pos x="T2" y="T3"/>
                  </a:cxn>
                  <a:cxn ang="0">
                    <a:pos x="T4" y="T5"/>
                  </a:cxn>
                  <a:cxn ang="0">
                    <a:pos x="T6" y="T7"/>
                  </a:cxn>
                  <a:cxn ang="0">
                    <a:pos x="T8" y="T9"/>
                  </a:cxn>
                </a:cxnLst>
                <a:rect l="0" t="0" r="r" b="b"/>
                <a:pathLst>
                  <a:path w="33" h="34">
                    <a:moveTo>
                      <a:pt x="26" y="34"/>
                    </a:moveTo>
                    <a:lnTo>
                      <a:pt x="0" y="8"/>
                    </a:lnTo>
                    <a:lnTo>
                      <a:pt x="7" y="0"/>
                    </a:lnTo>
                    <a:lnTo>
                      <a:pt x="33" y="26"/>
                    </a:lnTo>
                    <a:lnTo>
                      <a:pt x="2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9" name="Freeform 26"/>
              <p:cNvSpPr>
                <a:spLocks/>
              </p:cNvSpPr>
              <p:nvPr userDrawn="1"/>
            </p:nvSpPr>
            <p:spPr bwMode="auto">
              <a:xfrm>
                <a:off x="1912938" y="3102809"/>
                <a:ext cx="53975" cy="53975"/>
              </a:xfrm>
              <a:custGeom>
                <a:avLst/>
                <a:gdLst>
                  <a:gd name="T0" fmla="*/ 8 w 34"/>
                  <a:gd name="T1" fmla="*/ 34 h 34"/>
                  <a:gd name="T2" fmla="*/ 0 w 34"/>
                  <a:gd name="T3" fmla="*/ 26 h 34"/>
                  <a:gd name="T4" fmla="*/ 25 w 34"/>
                  <a:gd name="T5" fmla="*/ 0 h 34"/>
                  <a:gd name="T6" fmla="*/ 34 w 34"/>
                  <a:gd name="T7" fmla="*/ 8 h 34"/>
                  <a:gd name="T8" fmla="*/ 8 w 34"/>
                  <a:gd name="T9" fmla="*/ 34 h 34"/>
                </a:gdLst>
                <a:ahLst/>
                <a:cxnLst>
                  <a:cxn ang="0">
                    <a:pos x="T0" y="T1"/>
                  </a:cxn>
                  <a:cxn ang="0">
                    <a:pos x="T2" y="T3"/>
                  </a:cxn>
                  <a:cxn ang="0">
                    <a:pos x="T4" y="T5"/>
                  </a:cxn>
                  <a:cxn ang="0">
                    <a:pos x="T6" y="T7"/>
                  </a:cxn>
                  <a:cxn ang="0">
                    <a:pos x="T8" y="T9"/>
                  </a:cxn>
                </a:cxnLst>
                <a:rect l="0" t="0" r="r" b="b"/>
                <a:pathLst>
                  <a:path w="34" h="34">
                    <a:moveTo>
                      <a:pt x="8" y="34"/>
                    </a:moveTo>
                    <a:lnTo>
                      <a:pt x="0" y="26"/>
                    </a:lnTo>
                    <a:lnTo>
                      <a:pt x="25" y="0"/>
                    </a:lnTo>
                    <a:lnTo>
                      <a:pt x="34" y="8"/>
                    </a:lnTo>
                    <a:lnTo>
                      <a:pt x="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0" name="Freeform 27"/>
              <p:cNvSpPr>
                <a:spLocks/>
              </p:cNvSpPr>
              <p:nvPr userDrawn="1"/>
            </p:nvSpPr>
            <p:spPr bwMode="auto">
              <a:xfrm>
                <a:off x="1747838" y="3269496"/>
                <a:ext cx="52388" cy="50800"/>
              </a:xfrm>
              <a:custGeom>
                <a:avLst/>
                <a:gdLst>
                  <a:gd name="T0" fmla="*/ 7 w 33"/>
                  <a:gd name="T1" fmla="*/ 32 h 32"/>
                  <a:gd name="T2" fmla="*/ 0 w 33"/>
                  <a:gd name="T3" fmla="*/ 25 h 32"/>
                  <a:gd name="T4" fmla="*/ 26 w 33"/>
                  <a:gd name="T5" fmla="*/ 0 h 32"/>
                  <a:gd name="T6" fmla="*/ 33 w 33"/>
                  <a:gd name="T7" fmla="*/ 6 h 32"/>
                  <a:gd name="T8" fmla="*/ 7 w 33"/>
                  <a:gd name="T9" fmla="*/ 32 h 32"/>
                </a:gdLst>
                <a:ahLst/>
                <a:cxnLst>
                  <a:cxn ang="0">
                    <a:pos x="T0" y="T1"/>
                  </a:cxn>
                  <a:cxn ang="0">
                    <a:pos x="T2" y="T3"/>
                  </a:cxn>
                  <a:cxn ang="0">
                    <a:pos x="T4" y="T5"/>
                  </a:cxn>
                  <a:cxn ang="0">
                    <a:pos x="T6" y="T7"/>
                  </a:cxn>
                  <a:cxn ang="0">
                    <a:pos x="T8" y="T9"/>
                  </a:cxn>
                </a:cxnLst>
                <a:rect l="0" t="0" r="r" b="b"/>
                <a:pathLst>
                  <a:path w="33" h="32">
                    <a:moveTo>
                      <a:pt x="7" y="32"/>
                    </a:moveTo>
                    <a:lnTo>
                      <a:pt x="0" y="25"/>
                    </a:lnTo>
                    <a:lnTo>
                      <a:pt x="26" y="0"/>
                    </a:lnTo>
                    <a:lnTo>
                      <a:pt x="33" y="6"/>
                    </a:lnTo>
                    <a:lnTo>
                      <a:pt x="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grpSp>
        <p:nvGrpSpPr>
          <p:cNvPr id="3199" name="Small Wheel 1"/>
          <p:cNvGrpSpPr/>
          <p:nvPr userDrawn="1"/>
        </p:nvGrpSpPr>
        <p:grpSpPr>
          <a:xfrm>
            <a:off x="2559051" y="3645734"/>
            <a:ext cx="390525" cy="379413"/>
            <a:chOff x="2559051" y="3645734"/>
            <a:chExt cx="390525" cy="379413"/>
          </a:xfrm>
          <a:solidFill>
            <a:schemeClr val="accent4"/>
          </a:solidFill>
        </p:grpSpPr>
        <p:sp>
          <p:nvSpPr>
            <p:cNvPr id="211" name="Freeform 28"/>
            <p:cNvSpPr>
              <a:spLocks noEditPoints="1"/>
            </p:cNvSpPr>
            <p:nvPr userDrawn="1"/>
          </p:nvSpPr>
          <p:spPr bwMode="auto">
            <a:xfrm>
              <a:off x="2559051" y="3645734"/>
              <a:ext cx="390525" cy="379413"/>
            </a:xfrm>
            <a:custGeom>
              <a:avLst/>
              <a:gdLst>
                <a:gd name="T0" fmla="*/ 71 w 143"/>
                <a:gd name="T1" fmla="*/ 139 h 139"/>
                <a:gd name="T2" fmla="*/ 71 w 143"/>
                <a:gd name="T3" fmla="*/ 139 h 139"/>
                <a:gd name="T4" fmla="*/ 5 w 143"/>
                <a:gd name="T5" fmla="*/ 88 h 139"/>
                <a:gd name="T6" fmla="*/ 11 w 143"/>
                <a:gd name="T7" fmla="*/ 35 h 139"/>
                <a:gd name="T8" fmla="*/ 53 w 143"/>
                <a:gd name="T9" fmla="*/ 2 h 139"/>
                <a:gd name="T10" fmla="*/ 71 w 143"/>
                <a:gd name="T11" fmla="*/ 0 h 139"/>
                <a:gd name="T12" fmla="*/ 138 w 143"/>
                <a:gd name="T13" fmla="*/ 50 h 139"/>
                <a:gd name="T14" fmla="*/ 132 w 143"/>
                <a:gd name="T15" fmla="*/ 103 h 139"/>
                <a:gd name="T16" fmla="*/ 90 w 143"/>
                <a:gd name="T17" fmla="*/ 136 h 139"/>
                <a:gd name="T18" fmla="*/ 71 w 143"/>
                <a:gd name="T19" fmla="*/ 139 h 139"/>
                <a:gd name="T20" fmla="*/ 71 w 143"/>
                <a:gd name="T21" fmla="*/ 9 h 139"/>
                <a:gd name="T22" fmla="*/ 55 w 143"/>
                <a:gd name="T23" fmla="*/ 11 h 139"/>
                <a:gd name="T24" fmla="*/ 19 w 143"/>
                <a:gd name="T25" fmla="*/ 40 h 139"/>
                <a:gd name="T26" fmla="*/ 13 w 143"/>
                <a:gd name="T27" fmla="*/ 86 h 139"/>
                <a:gd name="T28" fmla="*/ 71 w 143"/>
                <a:gd name="T29" fmla="*/ 130 h 139"/>
                <a:gd name="T30" fmla="*/ 71 w 143"/>
                <a:gd name="T31" fmla="*/ 130 h 139"/>
                <a:gd name="T32" fmla="*/ 88 w 143"/>
                <a:gd name="T33" fmla="*/ 127 h 139"/>
                <a:gd name="T34" fmla="*/ 124 w 143"/>
                <a:gd name="T35" fmla="*/ 99 h 139"/>
                <a:gd name="T36" fmla="*/ 130 w 143"/>
                <a:gd name="T37" fmla="*/ 53 h 139"/>
                <a:gd name="T38" fmla="*/ 71 w 143"/>
                <a:gd name="T39" fmla="*/ 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9">
                  <a:moveTo>
                    <a:pt x="71" y="139"/>
                  </a:moveTo>
                  <a:cubicBezTo>
                    <a:pt x="71" y="139"/>
                    <a:pt x="71" y="139"/>
                    <a:pt x="71" y="139"/>
                  </a:cubicBezTo>
                  <a:cubicBezTo>
                    <a:pt x="40" y="139"/>
                    <a:pt x="13" y="118"/>
                    <a:pt x="5" y="88"/>
                  </a:cubicBezTo>
                  <a:cubicBezTo>
                    <a:pt x="0" y="70"/>
                    <a:pt x="2" y="51"/>
                    <a:pt x="11" y="35"/>
                  </a:cubicBezTo>
                  <a:cubicBezTo>
                    <a:pt x="20" y="19"/>
                    <a:pt x="35" y="7"/>
                    <a:pt x="53" y="2"/>
                  </a:cubicBezTo>
                  <a:cubicBezTo>
                    <a:pt x="59" y="1"/>
                    <a:pt x="65" y="0"/>
                    <a:pt x="71" y="0"/>
                  </a:cubicBezTo>
                  <a:cubicBezTo>
                    <a:pt x="102" y="0"/>
                    <a:pt x="130" y="21"/>
                    <a:pt x="138" y="50"/>
                  </a:cubicBezTo>
                  <a:cubicBezTo>
                    <a:pt x="143" y="68"/>
                    <a:pt x="141" y="87"/>
                    <a:pt x="132" y="103"/>
                  </a:cubicBezTo>
                  <a:cubicBezTo>
                    <a:pt x="123" y="119"/>
                    <a:pt x="108" y="131"/>
                    <a:pt x="90" y="136"/>
                  </a:cubicBezTo>
                  <a:cubicBezTo>
                    <a:pt x="84" y="138"/>
                    <a:pt x="78" y="139"/>
                    <a:pt x="71" y="139"/>
                  </a:cubicBezTo>
                  <a:close/>
                  <a:moveTo>
                    <a:pt x="71" y="9"/>
                  </a:moveTo>
                  <a:cubicBezTo>
                    <a:pt x="66" y="9"/>
                    <a:pt x="60" y="9"/>
                    <a:pt x="55" y="11"/>
                  </a:cubicBezTo>
                  <a:cubicBezTo>
                    <a:pt x="39" y="15"/>
                    <a:pt x="27" y="26"/>
                    <a:pt x="19" y="40"/>
                  </a:cubicBezTo>
                  <a:cubicBezTo>
                    <a:pt x="11" y="54"/>
                    <a:pt x="9" y="70"/>
                    <a:pt x="13" y="86"/>
                  </a:cubicBezTo>
                  <a:cubicBezTo>
                    <a:pt x="21" y="112"/>
                    <a:pt x="44" y="130"/>
                    <a:pt x="71" y="130"/>
                  </a:cubicBezTo>
                  <a:cubicBezTo>
                    <a:pt x="71" y="130"/>
                    <a:pt x="71" y="130"/>
                    <a:pt x="71" y="130"/>
                  </a:cubicBezTo>
                  <a:cubicBezTo>
                    <a:pt x="77" y="130"/>
                    <a:pt x="82" y="129"/>
                    <a:pt x="88" y="127"/>
                  </a:cubicBezTo>
                  <a:cubicBezTo>
                    <a:pt x="103" y="123"/>
                    <a:pt x="116" y="113"/>
                    <a:pt x="124" y="99"/>
                  </a:cubicBezTo>
                  <a:cubicBezTo>
                    <a:pt x="132" y="85"/>
                    <a:pt x="134" y="68"/>
                    <a:pt x="130" y="53"/>
                  </a:cubicBezTo>
                  <a:cubicBezTo>
                    <a:pt x="122" y="27"/>
                    <a:pt x="98" y="9"/>
                    <a:pt x="7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98" name="Pin wheel 2"/>
            <p:cNvGrpSpPr/>
            <p:nvPr userDrawn="1"/>
          </p:nvGrpSpPr>
          <p:grpSpPr>
            <a:xfrm>
              <a:off x="2627313" y="3709234"/>
              <a:ext cx="254000" cy="252413"/>
              <a:chOff x="2627313" y="3709234"/>
              <a:chExt cx="254000" cy="252413"/>
            </a:xfrm>
            <a:grpFill/>
          </p:grpSpPr>
          <p:sp>
            <p:nvSpPr>
              <p:cNvPr id="212" name="Freeform 29"/>
              <p:cNvSpPr>
                <a:spLocks noEditPoints="1"/>
              </p:cNvSpPr>
              <p:nvPr userDrawn="1"/>
            </p:nvSpPr>
            <p:spPr bwMode="auto">
              <a:xfrm>
                <a:off x="2709863" y="3790196"/>
                <a:ext cx="90488" cy="87313"/>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6 h 32"/>
                  <a:gd name="T12" fmla="*/ 7 w 33"/>
                  <a:gd name="T13" fmla="*/ 16 h 32"/>
                  <a:gd name="T14" fmla="*/ 16 w 33"/>
                  <a:gd name="T15" fmla="*/ 26 h 32"/>
                  <a:gd name="T16" fmla="*/ 16 w 33"/>
                  <a:gd name="T17" fmla="*/ 29 h 32"/>
                  <a:gd name="T18" fmla="*/ 16 w 33"/>
                  <a:gd name="T19" fmla="*/ 26 h 32"/>
                  <a:gd name="T20" fmla="*/ 26 w 33"/>
                  <a:gd name="T21" fmla="*/ 16 h 32"/>
                  <a:gd name="T22" fmla="*/ 16 w 33"/>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2">
                    <a:moveTo>
                      <a:pt x="16" y="32"/>
                    </a:moveTo>
                    <a:cubicBezTo>
                      <a:pt x="8" y="32"/>
                      <a:pt x="0" y="25"/>
                      <a:pt x="0" y="16"/>
                    </a:cubicBezTo>
                    <a:cubicBezTo>
                      <a:pt x="0" y="7"/>
                      <a:pt x="7" y="0"/>
                      <a:pt x="16" y="0"/>
                    </a:cubicBezTo>
                    <a:cubicBezTo>
                      <a:pt x="25" y="0"/>
                      <a:pt x="33" y="7"/>
                      <a:pt x="33" y="16"/>
                    </a:cubicBezTo>
                    <a:cubicBezTo>
                      <a:pt x="33" y="25"/>
                      <a:pt x="25" y="32"/>
                      <a:pt x="16" y="32"/>
                    </a:cubicBezTo>
                    <a:close/>
                    <a:moveTo>
                      <a:pt x="16" y="6"/>
                    </a:moveTo>
                    <a:cubicBezTo>
                      <a:pt x="11" y="6"/>
                      <a:pt x="7" y="11"/>
                      <a:pt x="7" y="16"/>
                    </a:cubicBezTo>
                    <a:cubicBezTo>
                      <a:pt x="7" y="22"/>
                      <a:pt x="11" y="26"/>
                      <a:pt x="16" y="26"/>
                    </a:cubicBezTo>
                    <a:cubicBezTo>
                      <a:pt x="16" y="29"/>
                      <a:pt x="16" y="29"/>
                      <a:pt x="16" y="29"/>
                    </a:cubicBezTo>
                    <a:cubicBezTo>
                      <a:pt x="16" y="26"/>
                      <a:pt x="16" y="26"/>
                      <a:pt x="16" y="26"/>
                    </a:cubicBezTo>
                    <a:cubicBezTo>
                      <a:pt x="22" y="26"/>
                      <a:pt x="26" y="22"/>
                      <a:pt x="26" y="16"/>
                    </a:cubicBezTo>
                    <a:cubicBezTo>
                      <a:pt x="26" y="11"/>
                      <a:pt x="22" y="6"/>
                      <a:pt x="1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3" name="Rectangle 30"/>
              <p:cNvSpPr>
                <a:spLocks noChangeArrowheads="1"/>
              </p:cNvSpPr>
              <p:nvPr userDrawn="1"/>
            </p:nvSpPr>
            <p:spPr bwMode="auto">
              <a:xfrm>
                <a:off x="2627313" y="3825121"/>
                <a:ext cx="571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4" name="Rectangle 31"/>
              <p:cNvSpPr>
                <a:spLocks noChangeArrowheads="1"/>
              </p:cNvSpPr>
              <p:nvPr userDrawn="1"/>
            </p:nvSpPr>
            <p:spPr bwMode="auto">
              <a:xfrm>
                <a:off x="2820988" y="3825121"/>
                <a:ext cx="603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5" name="Rectangle 32"/>
              <p:cNvSpPr>
                <a:spLocks noChangeArrowheads="1"/>
              </p:cNvSpPr>
              <p:nvPr userDrawn="1"/>
            </p:nvSpPr>
            <p:spPr bwMode="auto">
              <a:xfrm>
                <a:off x="2744788" y="3902909"/>
                <a:ext cx="190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6" name="Rectangle 33"/>
              <p:cNvSpPr>
                <a:spLocks noChangeArrowheads="1"/>
              </p:cNvSpPr>
              <p:nvPr userDrawn="1"/>
            </p:nvSpPr>
            <p:spPr bwMode="auto">
              <a:xfrm>
                <a:off x="2744788" y="3709234"/>
                <a:ext cx="19050"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7" name="Freeform 34"/>
              <p:cNvSpPr>
                <a:spLocks/>
              </p:cNvSpPr>
              <p:nvPr userDrawn="1"/>
            </p:nvSpPr>
            <p:spPr bwMode="auto">
              <a:xfrm>
                <a:off x="2797176" y="3877509"/>
                <a:ext cx="42863" cy="44450"/>
              </a:xfrm>
              <a:custGeom>
                <a:avLst/>
                <a:gdLst>
                  <a:gd name="T0" fmla="*/ 21 w 27"/>
                  <a:gd name="T1" fmla="*/ 28 h 28"/>
                  <a:gd name="T2" fmla="*/ 0 w 27"/>
                  <a:gd name="T3" fmla="*/ 7 h 28"/>
                  <a:gd name="T4" fmla="*/ 7 w 27"/>
                  <a:gd name="T5" fmla="*/ 0 h 28"/>
                  <a:gd name="T6" fmla="*/ 27 w 27"/>
                  <a:gd name="T7" fmla="*/ 21 h 28"/>
                  <a:gd name="T8" fmla="*/ 21 w 27"/>
                  <a:gd name="T9" fmla="*/ 28 h 28"/>
                </a:gdLst>
                <a:ahLst/>
                <a:cxnLst>
                  <a:cxn ang="0">
                    <a:pos x="T0" y="T1"/>
                  </a:cxn>
                  <a:cxn ang="0">
                    <a:pos x="T2" y="T3"/>
                  </a:cxn>
                  <a:cxn ang="0">
                    <a:pos x="T4" y="T5"/>
                  </a:cxn>
                  <a:cxn ang="0">
                    <a:pos x="T6" y="T7"/>
                  </a:cxn>
                  <a:cxn ang="0">
                    <a:pos x="T8" y="T9"/>
                  </a:cxn>
                </a:cxnLst>
                <a:rect l="0" t="0" r="r" b="b"/>
                <a:pathLst>
                  <a:path w="27" h="28">
                    <a:moveTo>
                      <a:pt x="21" y="28"/>
                    </a:moveTo>
                    <a:lnTo>
                      <a:pt x="0" y="7"/>
                    </a:lnTo>
                    <a:lnTo>
                      <a:pt x="7" y="0"/>
                    </a:lnTo>
                    <a:lnTo>
                      <a:pt x="27" y="21"/>
                    </a:lnTo>
                    <a:lnTo>
                      <a:pt x="2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2" name="Freeform 35"/>
              <p:cNvSpPr>
                <a:spLocks/>
              </p:cNvSpPr>
              <p:nvPr userDrawn="1"/>
            </p:nvSpPr>
            <p:spPr bwMode="auto">
              <a:xfrm>
                <a:off x="2668588" y="3747334"/>
                <a:ext cx="44450" cy="46038"/>
              </a:xfrm>
              <a:custGeom>
                <a:avLst/>
                <a:gdLst>
                  <a:gd name="T0" fmla="*/ 19 w 28"/>
                  <a:gd name="T1" fmla="*/ 29 h 29"/>
                  <a:gd name="T2" fmla="*/ 0 w 28"/>
                  <a:gd name="T3" fmla="*/ 8 h 29"/>
                  <a:gd name="T4" fmla="*/ 7 w 28"/>
                  <a:gd name="T5" fmla="*/ 0 h 29"/>
                  <a:gd name="T6" fmla="*/ 28 w 28"/>
                  <a:gd name="T7" fmla="*/ 20 h 29"/>
                  <a:gd name="T8" fmla="*/ 19 w 28"/>
                  <a:gd name="T9" fmla="*/ 29 h 29"/>
                </a:gdLst>
                <a:ahLst/>
                <a:cxnLst>
                  <a:cxn ang="0">
                    <a:pos x="T0" y="T1"/>
                  </a:cxn>
                  <a:cxn ang="0">
                    <a:pos x="T2" y="T3"/>
                  </a:cxn>
                  <a:cxn ang="0">
                    <a:pos x="T4" y="T5"/>
                  </a:cxn>
                  <a:cxn ang="0">
                    <a:pos x="T6" y="T7"/>
                  </a:cxn>
                  <a:cxn ang="0">
                    <a:pos x="T8" y="T9"/>
                  </a:cxn>
                </a:cxnLst>
                <a:rect l="0" t="0" r="r" b="b"/>
                <a:pathLst>
                  <a:path w="28" h="29">
                    <a:moveTo>
                      <a:pt x="19" y="29"/>
                    </a:moveTo>
                    <a:lnTo>
                      <a:pt x="0" y="8"/>
                    </a:lnTo>
                    <a:lnTo>
                      <a:pt x="7" y="0"/>
                    </a:lnTo>
                    <a:lnTo>
                      <a:pt x="28" y="20"/>
                    </a:lnTo>
                    <a:lnTo>
                      <a:pt x="19"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3" name="Freeform 36"/>
              <p:cNvSpPr>
                <a:spLocks/>
              </p:cNvSpPr>
              <p:nvPr userDrawn="1"/>
            </p:nvSpPr>
            <p:spPr bwMode="auto">
              <a:xfrm>
                <a:off x="2797176" y="3747334"/>
                <a:ext cx="42863" cy="46038"/>
              </a:xfrm>
              <a:custGeom>
                <a:avLst/>
                <a:gdLst>
                  <a:gd name="T0" fmla="*/ 7 w 27"/>
                  <a:gd name="T1" fmla="*/ 29 h 29"/>
                  <a:gd name="T2" fmla="*/ 0 w 27"/>
                  <a:gd name="T3" fmla="*/ 20 h 29"/>
                  <a:gd name="T4" fmla="*/ 21 w 27"/>
                  <a:gd name="T5" fmla="*/ 0 h 29"/>
                  <a:gd name="T6" fmla="*/ 27 w 27"/>
                  <a:gd name="T7" fmla="*/ 8 h 29"/>
                  <a:gd name="T8" fmla="*/ 7 w 27"/>
                  <a:gd name="T9" fmla="*/ 29 h 29"/>
                </a:gdLst>
                <a:ahLst/>
                <a:cxnLst>
                  <a:cxn ang="0">
                    <a:pos x="T0" y="T1"/>
                  </a:cxn>
                  <a:cxn ang="0">
                    <a:pos x="T2" y="T3"/>
                  </a:cxn>
                  <a:cxn ang="0">
                    <a:pos x="T4" y="T5"/>
                  </a:cxn>
                  <a:cxn ang="0">
                    <a:pos x="T6" y="T7"/>
                  </a:cxn>
                  <a:cxn ang="0">
                    <a:pos x="T8" y="T9"/>
                  </a:cxn>
                </a:cxnLst>
                <a:rect l="0" t="0" r="r" b="b"/>
                <a:pathLst>
                  <a:path w="27" h="29">
                    <a:moveTo>
                      <a:pt x="7" y="29"/>
                    </a:moveTo>
                    <a:lnTo>
                      <a:pt x="0" y="20"/>
                    </a:lnTo>
                    <a:lnTo>
                      <a:pt x="21" y="0"/>
                    </a:lnTo>
                    <a:lnTo>
                      <a:pt x="27" y="8"/>
                    </a:lnTo>
                    <a:lnTo>
                      <a:pt x="7"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6" name="Freeform 37"/>
              <p:cNvSpPr>
                <a:spLocks/>
              </p:cNvSpPr>
              <p:nvPr userDrawn="1"/>
            </p:nvSpPr>
            <p:spPr bwMode="auto">
              <a:xfrm>
                <a:off x="2668588" y="3877509"/>
                <a:ext cx="44450" cy="44450"/>
              </a:xfrm>
              <a:custGeom>
                <a:avLst/>
                <a:gdLst>
                  <a:gd name="T0" fmla="*/ 7 w 28"/>
                  <a:gd name="T1" fmla="*/ 28 h 28"/>
                  <a:gd name="T2" fmla="*/ 0 w 28"/>
                  <a:gd name="T3" fmla="*/ 21 h 28"/>
                  <a:gd name="T4" fmla="*/ 19 w 28"/>
                  <a:gd name="T5" fmla="*/ 0 h 28"/>
                  <a:gd name="T6" fmla="*/ 28 w 28"/>
                  <a:gd name="T7" fmla="*/ 7 h 28"/>
                  <a:gd name="T8" fmla="*/ 7 w 28"/>
                  <a:gd name="T9" fmla="*/ 28 h 28"/>
                </a:gdLst>
                <a:ahLst/>
                <a:cxnLst>
                  <a:cxn ang="0">
                    <a:pos x="T0" y="T1"/>
                  </a:cxn>
                  <a:cxn ang="0">
                    <a:pos x="T2" y="T3"/>
                  </a:cxn>
                  <a:cxn ang="0">
                    <a:pos x="T4" y="T5"/>
                  </a:cxn>
                  <a:cxn ang="0">
                    <a:pos x="T6" y="T7"/>
                  </a:cxn>
                  <a:cxn ang="0">
                    <a:pos x="T8" y="T9"/>
                  </a:cxn>
                </a:cxnLst>
                <a:rect l="0" t="0" r="r" b="b"/>
                <a:pathLst>
                  <a:path w="28" h="28">
                    <a:moveTo>
                      <a:pt x="7" y="28"/>
                    </a:moveTo>
                    <a:lnTo>
                      <a:pt x="0" y="21"/>
                    </a:lnTo>
                    <a:lnTo>
                      <a:pt x="19" y="0"/>
                    </a:lnTo>
                    <a:lnTo>
                      <a:pt x="28" y="7"/>
                    </a:lnTo>
                    <a:lnTo>
                      <a:pt x="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pic>
        <p:nvPicPr>
          <p:cNvPr id="283" name="Spike Glob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92204" y="3534340"/>
            <a:ext cx="721192" cy="72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5" name="Swoosh"/>
          <p:cNvGrpSpPr/>
          <p:nvPr userDrawn="1"/>
        </p:nvGrpSpPr>
        <p:grpSpPr>
          <a:xfrm>
            <a:off x="6571599" y="3146077"/>
            <a:ext cx="869150" cy="586352"/>
            <a:chOff x="6571599" y="3146077"/>
            <a:chExt cx="869150" cy="586352"/>
          </a:xfrm>
        </p:grpSpPr>
        <p:sp>
          <p:nvSpPr>
            <p:cNvPr id="286" name="Freeform 52"/>
            <p:cNvSpPr>
              <a:spLocks noEditPoints="1"/>
            </p:cNvSpPr>
            <p:nvPr userDrawn="1"/>
          </p:nvSpPr>
          <p:spPr bwMode="auto">
            <a:xfrm>
              <a:off x="6622191" y="3146077"/>
              <a:ext cx="818558" cy="586352"/>
            </a:xfrm>
            <a:custGeom>
              <a:avLst/>
              <a:gdLst>
                <a:gd name="T0" fmla="*/ 191 w 362"/>
                <a:gd name="T1" fmla="*/ 249 h 259"/>
                <a:gd name="T2" fmla="*/ 218 w 362"/>
                <a:gd name="T3" fmla="*/ 259 h 259"/>
                <a:gd name="T4" fmla="*/ 236 w 362"/>
                <a:gd name="T5" fmla="*/ 258 h 259"/>
                <a:gd name="T6" fmla="*/ 162 w 362"/>
                <a:gd name="T7" fmla="*/ 253 h 259"/>
                <a:gd name="T8" fmla="*/ 180 w 362"/>
                <a:gd name="T9" fmla="*/ 257 h 259"/>
                <a:gd name="T10" fmla="*/ 261 w 362"/>
                <a:gd name="T11" fmla="*/ 244 h 259"/>
                <a:gd name="T12" fmla="*/ 152 w 362"/>
                <a:gd name="T13" fmla="*/ 251 h 259"/>
                <a:gd name="T14" fmla="*/ 154 w 362"/>
                <a:gd name="T15" fmla="*/ 243 h 259"/>
                <a:gd name="T16" fmla="*/ 270 w 362"/>
                <a:gd name="T17" fmla="*/ 241 h 259"/>
                <a:gd name="T18" fmla="*/ 273 w 362"/>
                <a:gd name="T19" fmla="*/ 249 h 259"/>
                <a:gd name="T20" fmla="*/ 113 w 362"/>
                <a:gd name="T21" fmla="*/ 227 h 259"/>
                <a:gd name="T22" fmla="*/ 299 w 362"/>
                <a:gd name="T23" fmla="*/ 236 h 259"/>
                <a:gd name="T24" fmla="*/ 313 w 362"/>
                <a:gd name="T25" fmla="*/ 226 h 259"/>
                <a:gd name="T26" fmla="*/ 85 w 362"/>
                <a:gd name="T27" fmla="*/ 221 h 259"/>
                <a:gd name="T28" fmla="*/ 100 w 362"/>
                <a:gd name="T29" fmla="*/ 230 h 259"/>
                <a:gd name="T30" fmla="*/ 326 w 362"/>
                <a:gd name="T31" fmla="*/ 200 h 259"/>
                <a:gd name="T32" fmla="*/ 76 w 362"/>
                <a:gd name="T33" fmla="*/ 215 h 259"/>
                <a:gd name="T34" fmla="*/ 82 w 362"/>
                <a:gd name="T35" fmla="*/ 208 h 259"/>
                <a:gd name="T36" fmla="*/ 332 w 362"/>
                <a:gd name="T37" fmla="*/ 192 h 259"/>
                <a:gd name="T38" fmla="*/ 339 w 362"/>
                <a:gd name="T39" fmla="*/ 197 h 259"/>
                <a:gd name="T40" fmla="*/ 50 w 362"/>
                <a:gd name="T41" fmla="*/ 178 h 259"/>
                <a:gd name="T42" fmla="*/ 37 w 362"/>
                <a:gd name="T43" fmla="*/ 175 h 259"/>
                <a:gd name="T44" fmla="*/ 44 w 362"/>
                <a:gd name="T45" fmla="*/ 170 h 259"/>
                <a:gd name="T46" fmla="*/ 345 w 362"/>
                <a:gd name="T47" fmla="*/ 169 h 259"/>
                <a:gd name="T48" fmla="*/ 353 w 362"/>
                <a:gd name="T49" fmla="*/ 173 h 259"/>
                <a:gd name="T50" fmla="*/ 23 w 362"/>
                <a:gd name="T51" fmla="*/ 132 h 259"/>
                <a:gd name="T52" fmla="*/ 361 w 362"/>
                <a:gd name="T53" fmla="*/ 145 h 259"/>
                <a:gd name="T54" fmla="*/ 353 w 362"/>
                <a:gd name="T55" fmla="*/ 127 h 259"/>
                <a:gd name="T56" fmla="*/ 361 w 362"/>
                <a:gd name="T57" fmla="*/ 145 h 259"/>
                <a:gd name="T58" fmla="*/ 15 w 362"/>
                <a:gd name="T59" fmla="*/ 107 h 259"/>
                <a:gd name="T60" fmla="*/ 352 w 362"/>
                <a:gd name="T61" fmla="*/ 118 h 259"/>
                <a:gd name="T62" fmla="*/ 361 w 362"/>
                <a:gd name="T63" fmla="*/ 116 h 259"/>
                <a:gd name="T64" fmla="*/ 2 w 362"/>
                <a:gd name="T65" fmla="*/ 81 h 259"/>
                <a:gd name="T66" fmla="*/ 4 w 362"/>
                <a:gd name="T67" fmla="*/ 98 h 259"/>
                <a:gd name="T68" fmla="*/ 346 w 362"/>
                <a:gd name="T69" fmla="*/ 73 h 259"/>
                <a:gd name="T70" fmla="*/ 1 w 362"/>
                <a:gd name="T71" fmla="*/ 71 h 259"/>
                <a:gd name="T72" fmla="*/ 10 w 362"/>
                <a:gd name="T73" fmla="*/ 70 h 259"/>
                <a:gd name="T74" fmla="*/ 323 w 362"/>
                <a:gd name="T75" fmla="*/ 55 h 259"/>
                <a:gd name="T76" fmla="*/ 333 w 362"/>
                <a:gd name="T77" fmla="*/ 69 h 259"/>
                <a:gd name="T78" fmla="*/ 309 w 362"/>
                <a:gd name="T79" fmla="*/ 30 h 259"/>
                <a:gd name="T80" fmla="*/ 296 w 362"/>
                <a:gd name="T81" fmla="*/ 31 h 259"/>
                <a:gd name="T82" fmla="*/ 300 w 362"/>
                <a:gd name="T83" fmla="*/ 24 h 259"/>
                <a:gd name="T84" fmla="*/ 257 w 362"/>
                <a:gd name="T85" fmla="*/ 13 h 259"/>
                <a:gd name="T86" fmla="*/ 272 w 362"/>
                <a:gd name="T87" fmla="*/ 18 h 259"/>
                <a:gd name="T88" fmla="*/ 231 w 362"/>
                <a:gd name="T8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2" h="259">
                  <a:moveTo>
                    <a:pt x="207" y="259"/>
                  </a:moveTo>
                  <a:cubicBezTo>
                    <a:pt x="202" y="259"/>
                    <a:pt x="196" y="258"/>
                    <a:pt x="190" y="258"/>
                  </a:cubicBezTo>
                  <a:cubicBezTo>
                    <a:pt x="191" y="249"/>
                    <a:pt x="191" y="249"/>
                    <a:pt x="191" y="249"/>
                  </a:cubicBezTo>
                  <a:cubicBezTo>
                    <a:pt x="196" y="250"/>
                    <a:pt x="202" y="250"/>
                    <a:pt x="208" y="250"/>
                  </a:cubicBezTo>
                  <a:lnTo>
                    <a:pt x="207" y="259"/>
                  </a:lnTo>
                  <a:close/>
                  <a:moveTo>
                    <a:pt x="218" y="259"/>
                  </a:moveTo>
                  <a:cubicBezTo>
                    <a:pt x="218" y="250"/>
                    <a:pt x="218" y="250"/>
                    <a:pt x="218" y="250"/>
                  </a:cubicBezTo>
                  <a:cubicBezTo>
                    <a:pt x="223" y="250"/>
                    <a:pt x="229" y="250"/>
                    <a:pt x="235" y="249"/>
                  </a:cubicBezTo>
                  <a:cubicBezTo>
                    <a:pt x="236" y="258"/>
                    <a:pt x="236" y="258"/>
                    <a:pt x="236" y="258"/>
                  </a:cubicBezTo>
                  <a:cubicBezTo>
                    <a:pt x="230" y="258"/>
                    <a:pt x="224" y="259"/>
                    <a:pt x="218" y="259"/>
                  </a:cubicBezTo>
                  <a:close/>
                  <a:moveTo>
                    <a:pt x="180" y="257"/>
                  </a:moveTo>
                  <a:cubicBezTo>
                    <a:pt x="174" y="256"/>
                    <a:pt x="168" y="255"/>
                    <a:pt x="162" y="253"/>
                  </a:cubicBezTo>
                  <a:cubicBezTo>
                    <a:pt x="164" y="245"/>
                    <a:pt x="164" y="245"/>
                    <a:pt x="164" y="245"/>
                  </a:cubicBezTo>
                  <a:cubicBezTo>
                    <a:pt x="170" y="246"/>
                    <a:pt x="175" y="247"/>
                    <a:pt x="181" y="248"/>
                  </a:cubicBezTo>
                  <a:lnTo>
                    <a:pt x="180" y="257"/>
                  </a:lnTo>
                  <a:close/>
                  <a:moveTo>
                    <a:pt x="246" y="256"/>
                  </a:moveTo>
                  <a:cubicBezTo>
                    <a:pt x="245" y="248"/>
                    <a:pt x="245" y="248"/>
                    <a:pt x="245" y="248"/>
                  </a:cubicBezTo>
                  <a:cubicBezTo>
                    <a:pt x="250" y="247"/>
                    <a:pt x="256" y="246"/>
                    <a:pt x="261" y="244"/>
                  </a:cubicBezTo>
                  <a:cubicBezTo>
                    <a:pt x="263" y="253"/>
                    <a:pt x="263" y="253"/>
                    <a:pt x="263" y="253"/>
                  </a:cubicBezTo>
                  <a:cubicBezTo>
                    <a:pt x="258" y="254"/>
                    <a:pt x="252" y="255"/>
                    <a:pt x="246" y="256"/>
                  </a:cubicBezTo>
                  <a:close/>
                  <a:moveTo>
                    <a:pt x="152" y="251"/>
                  </a:moveTo>
                  <a:cubicBezTo>
                    <a:pt x="146" y="250"/>
                    <a:pt x="141" y="248"/>
                    <a:pt x="135" y="246"/>
                  </a:cubicBezTo>
                  <a:cubicBezTo>
                    <a:pt x="138" y="238"/>
                    <a:pt x="138" y="238"/>
                    <a:pt x="138" y="238"/>
                  </a:cubicBezTo>
                  <a:cubicBezTo>
                    <a:pt x="143" y="240"/>
                    <a:pt x="149" y="241"/>
                    <a:pt x="154" y="243"/>
                  </a:cubicBezTo>
                  <a:lnTo>
                    <a:pt x="152" y="251"/>
                  </a:lnTo>
                  <a:close/>
                  <a:moveTo>
                    <a:pt x="273" y="249"/>
                  </a:moveTo>
                  <a:cubicBezTo>
                    <a:pt x="270" y="241"/>
                    <a:pt x="270" y="241"/>
                    <a:pt x="270" y="241"/>
                  </a:cubicBezTo>
                  <a:cubicBezTo>
                    <a:pt x="276" y="239"/>
                    <a:pt x="281" y="237"/>
                    <a:pt x="286" y="234"/>
                  </a:cubicBezTo>
                  <a:cubicBezTo>
                    <a:pt x="290" y="242"/>
                    <a:pt x="290" y="242"/>
                    <a:pt x="290" y="242"/>
                  </a:cubicBezTo>
                  <a:cubicBezTo>
                    <a:pt x="285" y="245"/>
                    <a:pt x="279" y="247"/>
                    <a:pt x="273" y="249"/>
                  </a:cubicBezTo>
                  <a:close/>
                  <a:moveTo>
                    <a:pt x="125" y="242"/>
                  </a:moveTo>
                  <a:cubicBezTo>
                    <a:pt x="120" y="240"/>
                    <a:pt x="115" y="238"/>
                    <a:pt x="109" y="235"/>
                  </a:cubicBezTo>
                  <a:cubicBezTo>
                    <a:pt x="113" y="227"/>
                    <a:pt x="113" y="227"/>
                    <a:pt x="113" y="227"/>
                  </a:cubicBezTo>
                  <a:cubicBezTo>
                    <a:pt x="118" y="230"/>
                    <a:pt x="123" y="232"/>
                    <a:pt x="129" y="234"/>
                  </a:cubicBezTo>
                  <a:lnTo>
                    <a:pt x="125" y="242"/>
                  </a:lnTo>
                  <a:close/>
                  <a:moveTo>
                    <a:pt x="299" y="236"/>
                  </a:moveTo>
                  <a:cubicBezTo>
                    <a:pt x="294" y="229"/>
                    <a:pt x="294" y="229"/>
                    <a:pt x="294" y="229"/>
                  </a:cubicBezTo>
                  <a:cubicBezTo>
                    <a:pt x="299" y="226"/>
                    <a:pt x="303" y="222"/>
                    <a:pt x="307" y="219"/>
                  </a:cubicBezTo>
                  <a:cubicBezTo>
                    <a:pt x="313" y="226"/>
                    <a:pt x="313" y="226"/>
                    <a:pt x="313" y="226"/>
                  </a:cubicBezTo>
                  <a:cubicBezTo>
                    <a:pt x="308" y="229"/>
                    <a:pt x="304" y="233"/>
                    <a:pt x="299" y="236"/>
                  </a:cubicBezTo>
                  <a:close/>
                  <a:moveTo>
                    <a:pt x="100" y="230"/>
                  </a:moveTo>
                  <a:cubicBezTo>
                    <a:pt x="95" y="228"/>
                    <a:pt x="90" y="225"/>
                    <a:pt x="85" y="221"/>
                  </a:cubicBezTo>
                  <a:cubicBezTo>
                    <a:pt x="90" y="214"/>
                    <a:pt x="90" y="214"/>
                    <a:pt x="90" y="214"/>
                  </a:cubicBezTo>
                  <a:cubicBezTo>
                    <a:pt x="94" y="217"/>
                    <a:pt x="99" y="220"/>
                    <a:pt x="104" y="223"/>
                  </a:cubicBezTo>
                  <a:lnTo>
                    <a:pt x="100" y="230"/>
                  </a:lnTo>
                  <a:close/>
                  <a:moveTo>
                    <a:pt x="321" y="219"/>
                  </a:moveTo>
                  <a:cubicBezTo>
                    <a:pt x="315" y="212"/>
                    <a:pt x="315" y="212"/>
                    <a:pt x="315" y="212"/>
                  </a:cubicBezTo>
                  <a:cubicBezTo>
                    <a:pt x="319" y="208"/>
                    <a:pt x="323" y="204"/>
                    <a:pt x="326" y="200"/>
                  </a:cubicBezTo>
                  <a:cubicBezTo>
                    <a:pt x="333" y="206"/>
                    <a:pt x="333" y="206"/>
                    <a:pt x="333" y="206"/>
                  </a:cubicBezTo>
                  <a:cubicBezTo>
                    <a:pt x="329" y="210"/>
                    <a:pt x="325" y="214"/>
                    <a:pt x="321" y="219"/>
                  </a:cubicBezTo>
                  <a:close/>
                  <a:moveTo>
                    <a:pt x="76" y="215"/>
                  </a:moveTo>
                  <a:cubicBezTo>
                    <a:pt x="72" y="212"/>
                    <a:pt x="67" y="208"/>
                    <a:pt x="63" y="204"/>
                  </a:cubicBezTo>
                  <a:cubicBezTo>
                    <a:pt x="69" y="198"/>
                    <a:pt x="69" y="198"/>
                    <a:pt x="69" y="198"/>
                  </a:cubicBezTo>
                  <a:cubicBezTo>
                    <a:pt x="73" y="201"/>
                    <a:pt x="77" y="205"/>
                    <a:pt x="82" y="208"/>
                  </a:cubicBezTo>
                  <a:lnTo>
                    <a:pt x="76" y="215"/>
                  </a:lnTo>
                  <a:close/>
                  <a:moveTo>
                    <a:pt x="339" y="197"/>
                  </a:moveTo>
                  <a:cubicBezTo>
                    <a:pt x="332" y="192"/>
                    <a:pt x="332" y="192"/>
                    <a:pt x="332" y="192"/>
                  </a:cubicBezTo>
                  <a:cubicBezTo>
                    <a:pt x="336" y="188"/>
                    <a:pt x="339" y="183"/>
                    <a:pt x="341" y="178"/>
                  </a:cubicBezTo>
                  <a:cubicBezTo>
                    <a:pt x="349" y="182"/>
                    <a:pt x="349" y="182"/>
                    <a:pt x="349" y="182"/>
                  </a:cubicBezTo>
                  <a:cubicBezTo>
                    <a:pt x="346" y="187"/>
                    <a:pt x="343" y="192"/>
                    <a:pt x="339" y="197"/>
                  </a:cubicBezTo>
                  <a:close/>
                  <a:moveTo>
                    <a:pt x="55" y="197"/>
                  </a:moveTo>
                  <a:cubicBezTo>
                    <a:pt x="51" y="193"/>
                    <a:pt x="47" y="188"/>
                    <a:pt x="43" y="184"/>
                  </a:cubicBezTo>
                  <a:cubicBezTo>
                    <a:pt x="50" y="178"/>
                    <a:pt x="50" y="178"/>
                    <a:pt x="50" y="178"/>
                  </a:cubicBezTo>
                  <a:cubicBezTo>
                    <a:pt x="54" y="183"/>
                    <a:pt x="57" y="187"/>
                    <a:pt x="61" y="191"/>
                  </a:cubicBezTo>
                  <a:lnTo>
                    <a:pt x="55" y="197"/>
                  </a:lnTo>
                  <a:close/>
                  <a:moveTo>
                    <a:pt x="37" y="175"/>
                  </a:moveTo>
                  <a:cubicBezTo>
                    <a:pt x="33" y="171"/>
                    <a:pt x="30" y="166"/>
                    <a:pt x="27" y="161"/>
                  </a:cubicBezTo>
                  <a:cubicBezTo>
                    <a:pt x="35" y="156"/>
                    <a:pt x="35" y="156"/>
                    <a:pt x="35" y="156"/>
                  </a:cubicBezTo>
                  <a:cubicBezTo>
                    <a:pt x="38" y="161"/>
                    <a:pt x="41" y="166"/>
                    <a:pt x="44" y="170"/>
                  </a:cubicBezTo>
                  <a:lnTo>
                    <a:pt x="37" y="175"/>
                  </a:lnTo>
                  <a:close/>
                  <a:moveTo>
                    <a:pt x="353" y="173"/>
                  </a:moveTo>
                  <a:cubicBezTo>
                    <a:pt x="345" y="169"/>
                    <a:pt x="345" y="169"/>
                    <a:pt x="345" y="169"/>
                  </a:cubicBezTo>
                  <a:cubicBezTo>
                    <a:pt x="347" y="164"/>
                    <a:pt x="349" y="159"/>
                    <a:pt x="350" y="154"/>
                  </a:cubicBezTo>
                  <a:cubicBezTo>
                    <a:pt x="359" y="156"/>
                    <a:pt x="359" y="156"/>
                    <a:pt x="359" y="156"/>
                  </a:cubicBezTo>
                  <a:cubicBezTo>
                    <a:pt x="357" y="161"/>
                    <a:pt x="356" y="167"/>
                    <a:pt x="353" y="173"/>
                  </a:cubicBezTo>
                  <a:close/>
                  <a:moveTo>
                    <a:pt x="22" y="151"/>
                  </a:moveTo>
                  <a:cubicBezTo>
                    <a:pt x="20" y="146"/>
                    <a:pt x="17" y="141"/>
                    <a:pt x="15" y="135"/>
                  </a:cubicBezTo>
                  <a:cubicBezTo>
                    <a:pt x="23" y="132"/>
                    <a:pt x="23" y="132"/>
                    <a:pt x="23" y="132"/>
                  </a:cubicBezTo>
                  <a:cubicBezTo>
                    <a:pt x="25" y="137"/>
                    <a:pt x="27" y="143"/>
                    <a:pt x="30" y="148"/>
                  </a:cubicBezTo>
                  <a:lnTo>
                    <a:pt x="22" y="151"/>
                  </a:lnTo>
                  <a:close/>
                  <a:moveTo>
                    <a:pt x="361" y="145"/>
                  </a:moveTo>
                  <a:cubicBezTo>
                    <a:pt x="352" y="144"/>
                    <a:pt x="352" y="144"/>
                    <a:pt x="352" y="144"/>
                  </a:cubicBezTo>
                  <a:cubicBezTo>
                    <a:pt x="353" y="140"/>
                    <a:pt x="353" y="135"/>
                    <a:pt x="353" y="131"/>
                  </a:cubicBezTo>
                  <a:cubicBezTo>
                    <a:pt x="353" y="130"/>
                    <a:pt x="353" y="129"/>
                    <a:pt x="353" y="127"/>
                  </a:cubicBezTo>
                  <a:cubicBezTo>
                    <a:pt x="362" y="127"/>
                    <a:pt x="362" y="127"/>
                    <a:pt x="362" y="127"/>
                  </a:cubicBezTo>
                  <a:cubicBezTo>
                    <a:pt x="362" y="128"/>
                    <a:pt x="362" y="130"/>
                    <a:pt x="362" y="131"/>
                  </a:cubicBezTo>
                  <a:cubicBezTo>
                    <a:pt x="362" y="136"/>
                    <a:pt x="361" y="140"/>
                    <a:pt x="361" y="145"/>
                  </a:cubicBezTo>
                  <a:close/>
                  <a:moveTo>
                    <a:pt x="11" y="126"/>
                  </a:moveTo>
                  <a:cubicBezTo>
                    <a:pt x="10" y="120"/>
                    <a:pt x="8" y="114"/>
                    <a:pt x="7" y="109"/>
                  </a:cubicBezTo>
                  <a:cubicBezTo>
                    <a:pt x="15" y="107"/>
                    <a:pt x="15" y="107"/>
                    <a:pt x="15" y="107"/>
                  </a:cubicBezTo>
                  <a:cubicBezTo>
                    <a:pt x="16" y="112"/>
                    <a:pt x="18" y="118"/>
                    <a:pt x="20" y="123"/>
                  </a:cubicBezTo>
                  <a:lnTo>
                    <a:pt x="11" y="126"/>
                  </a:lnTo>
                  <a:close/>
                  <a:moveTo>
                    <a:pt x="352" y="118"/>
                  </a:moveTo>
                  <a:cubicBezTo>
                    <a:pt x="351" y="112"/>
                    <a:pt x="350" y="107"/>
                    <a:pt x="349" y="101"/>
                  </a:cubicBezTo>
                  <a:cubicBezTo>
                    <a:pt x="357" y="99"/>
                    <a:pt x="357" y="99"/>
                    <a:pt x="357" y="99"/>
                  </a:cubicBezTo>
                  <a:cubicBezTo>
                    <a:pt x="359" y="105"/>
                    <a:pt x="360" y="111"/>
                    <a:pt x="361" y="116"/>
                  </a:cubicBezTo>
                  <a:lnTo>
                    <a:pt x="352" y="118"/>
                  </a:lnTo>
                  <a:close/>
                  <a:moveTo>
                    <a:pt x="4" y="98"/>
                  </a:moveTo>
                  <a:cubicBezTo>
                    <a:pt x="3" y="93"/>
                    <a:pt x="2" y="87"/>
                    <a:pt x="2" y="81"/>
                  </a:cubicBezTo>
                  <a:cubicBezTo>
                    <a:pt x="10" y="80"/>
                    <a:pt x="10" y="80"/>
                    <a:pt x="10" y="80"/>
                  </a:cubicBezTo>
                  <a:cubicBezTo>
                    <a:pt x="11" y="86"/>
                    <a:pt x="12" y="91"/>
                    <a:pt x="13" y="97"/>
                  </a:cubicBezTo>
                  <a:lnTo>
                    <a:pt x="4" y="98"/>
                  </a:lnTo>
                  <a:close/>
                  <a:moveTo>
                    <a:pt x="345" y="92"/>
                  </a:moveTo>
                  <a:cubicBezTo>
                    <a:pt x="343" y="87"/>
                    <a:pt x="341" y="82"/>
                    <a:pt x="338" y="77"/>
                  </a:cubicBezTo>
                  <a:cubicBezTo>
                    <a:pt x="346" y="73"/>
                    <a:pt x="346" y="73"/>
                    <a:pt x="346" y="73"/>
                  </a:cubicBezTo>
                  <a:cubicBezTo>
                    <a:pt x="349" y="78"/>
                    <a:pt x="351" y="83"/>
                    <a:pt x="353" y="89"/>
                  </a:cubicBezTo>
                  <a:lnTo>
                    <a:pt x="345" y="92"/>
                  </a:lnTo>
                  <a:close/>
                  <a:moveTo>
                    <a:pt x="1" y="71"/>
                  </a:moveTo>
                  <a:cubicBezTo>
                    <a:pt x="1" y="65"/>
                    <a:pt x="0" y="60"/>
                    <a:pt x="0" y="55"/>
                  </a:cubicBezTo>
                  <a:cubicBezTo>
                    <a:pt x="9" y="55"/>
                    <a:pt x="9" y="55"/>
                    <a:pt x="9" y="55"/>
                  </a:cubicBezTo>
                  <a:cubicBezTo>
                    <a:pt x="9" y="60"/>
                    <a:pt x="9" y="65"/>
                    <a:pt x="10" y="70"/>
                  </a:cubicBezTo>
                  <a:lnTo>
                    <a:pt x="1" y="71"/>
                  </a:lnTo>
                  <a:close/>
                  <a:moveTo>
                    <a:pt x="333" y="69"/>
                  </a:moveTo>
                  <a:cubicBezTo>
                    <a:pt x="330" y="64"/>
                    <a:pt x="327" y="60"/>
                    <a:pt x="323" y="55"/>
                  </a:cubicBezTo>
                  <a:cubicBezTo>
                    <a:pt x="329" y="50"/>
                    <a:pt x="329" y="50"/>
                    <a:pt x="329" y="50"/>
                  </a:cubicBezTo>
                  <a:cubicBezTo>
                    <a:pt x="333" y="54"/>
                    <a:pt x="337" y="59"/>
                    <a:pt x="340" y="64"/>
                  </a:cubicBezTo>
                  <a:lnTo>
                    <a:pt x="333" y="69"/>
                  </a:lnTo>
                  <a:close/>
                  <a:moveTo>
                    <a:pt x="316" y="48"/>
                  </a:moveTo>
                  <a:cubicBezTo>
                    <a:pt x="312" y="44"/>
                    <a:pt x="308" y="40"/>
                    <a:pt x="304" y="37"/>
                  </a:cubicBezTo>
                  <a:cubicBezTo>
                    <a:pt x="309" y="30"/>
                    <a:pt x="309" y="30"/>
                    <a:pt x="309" y="30"/>
                  </a:cubicBezTo>
                  <a:cubicBezTo>
                    <a:pt x="314" y="34"/>
                    <a:pt x="318" y="38"/>
                    <a:pt x="322" y="42"/>
                  </a:cubicBezTo>
                  <a:lnTo>
                    <a:pt x="316" y="48"/>
                  </a:lnTo>
                  <a:close/>
                  <a:moveTo>
                    <a:pt x="296" y="31"/>
                  </a:moveTo>
                  <a:cubicBezTo>
                    <a:pt x="291" y="28"/>
                    <a:pt x="286" y="25"/>
                    <a:pt x="281" y="22"/>
                  </a:cubicBezTo>
                  <a:cubicBezTo>
                    <a:pt x="285" y="15"/>
                    <a:pt x="285" y="15"/>
                    <a:pt x="285" y="15"/>
                  </a:cubicBezTo>
                  <a:cubicBezTo>
                    <a:pt x="290" y="17"/>
                    <a:pt x="296" y="21"/>
                    <a:pt x="300" y="24"/>
                  </a:cubicBezTo>
                  <a:lnTo>
                    <a:pt x="296" y="31"/>
                  </a:lnTo>
                  <a:close/>
                  <a:moveTo>
                    <a:pt x="272" y="18"/>
                  </a:moveTo>
                  <a:cubicBezTo>
                    <a:pt x="267" y="16"/>
                    <a:pt x="262" y="14"/>
                    <a:pt x="257" y="13"/>
                  </a:cubicBezTo>
                  <a:cubicBezTo>
                    <a:pt x="259" y="4"/>
                    <a:pt x="259" y="4"/>
                    <a:pt x="259" y="4"/>
                  </a:cubicBezTo>
                  <a:cubicBezTo>
                    <a:pt x="264" y="6"/>
                    <a:pt x="270" y="8"/>
                    <a:pt x="276" y="10"/>
                  </a:cubicBezTo>
                  <a:lnTo>
                    <a:pt x="272" y="18"/>
                  </a:lnTo>
                  <a:close/>
                  <a:moveTo>
                    <a:pt x="247" y="10"/>
                  </a:moveTo>
                  <a:cubicBezTo>
                    <a:pt x="241" y="9"/>
                    <a:pt x="236" y="9"/>
                    <a:pt x="230" y="8"/>
                  </a:cubicBezTo>
                  <a:cubicBezTo>
                    <a:pt x="231" y="0"/>
                    <a:pt x="231" y="0"/>
                    <a:pt x="231" y="0"/>
                  </a:cubicBezTo>
                  <a:cubicBezTo>
                    <a:pt x="237" y="0"/>
                    <a:pt x="243" y="1"/>
                    <a:pt x="248" y="2"/>
                  </a:cubicBezTo>
                  <a:lnTo>
                    <a:pt x="24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7" name="Freeform 53"/>
            <p:cNvSpPr>
              <a:spLocks noEditPoints="1"/>
            </p:cNvSpPr>
            <p:nvPr userDrawn="1"/>
          </p:nvSpPr>
          <p:spPr bwMode="auto">
            <a:xfrm>
              <a:off x="6571599" y="3151266"/>
              <a:ext cx="115455" cy="101185"/>
            </a:xfrm>
            <a:custGeom>
              <a:avLst/>
              <a:gdLst>
                <a:gd name="T0" fmla="*/ 0 w 89"/>
                <a:gd name="T1" fmla="*/ 78 h 78"/>
                <a:gd name="T2" fmla="*/ 44 w 89"/>
                <a:gd name="T3" fmla="*/ 0 h 78"/>
                <a:gd name="T4" fmla="*/ 89 w 89"/>
                <a:gd name="T5" fmla="*/ 76 h 78"/>
                <a:gd name="T6" fmla="*/ 0 w 89"/>
                <a:gd name="T7" fmla="*/ 78 h 78"/>
                <a:gd name="T8" fmla="*/ 44 w 89"/>
                <a:gd name="T9" fmla="*/ 29 h 78"/>
                <a:gd name="T10" fmla="*/ 27 w 89"/>
                <a:gd name="T11" fmla="*/ 62 h 78"/>
                <a:gd name="T12" fmla="*/ 63 w 89"/>
                <a:gd name="T13" fmla="*/ 62 h 78"/>
                <a:gd name="T14" fmla="*/ 44 w 89"/>
                <a:gd name="T15" fmla="*/ 2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8">
                  <a:moveTo>
                    <a:pt x="0" y="78"/>
                  </a:moveTo>
                  <a:lnTo>
                    <a:pt x="44" y="0"/>
                  </a:lnTo>
                  <a:lnTo>
                    <a:pt x="89" y="76"/>
                  </a:lnTo>
                  <a:lnTo>
                    <a:pt x="0" y="78"/>
                  </a:lnTo>
                  <a:close/>
                  <a:moveTo>
                    <a:pt x="44" y="29"/>
                  </a:moveTo>
                  <a:lnTo>
                    <a:pt x="27" y="62"/>
                  </a:lnTo>
                  <a:lnTo>
                    <a:pt x="63" y="62"/>
                  </a:lnTo>
                  <a:lnTo>
                    <a:pt x="4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288" name="Circle"/>
          <p:cNvSpPr>
            <a:spLocks/>
          </p:cNvSpPr>
          <p:nvPr userDrawn="1"/>
        </p:nvSpPr>
        <p:spPr bwMode="auto">
          <a:xfrm>
            <a:off x="6798615" y="2479296"/>
            <a:ext cx="975524" cy="971633"/>
          </a:xfrm>
          <a:custGeom>
            <a:avLst/>
            <a:gdLst>
              <a:gd name="T0" fmla="*/ 216 w 431"/>
              <a:gd name="T1" fmla="*/ 430 h 430"/>
              <a:gd name="T2" fmla="*/ 0 w 431"/>
              <a:gd name="T3" fmla="*/ 215 h 430"/>
              <a:gd name="T4" fmla="*/ 216 w 431"/>
              <a:gd name="T5" fmla="*/ 0 h 430"/>
              <a:gd name="T6" fmla="*/ 375 w 431"/>
              <a:gd name="T7" fmla="*/ 70 h 430"/>
              <a:gd name="T8" fmla="*/ 368 w 431"/>
              <a:gd name="T9" fmla="*/ 76 h 430"/>
              <a:gd name="T10" fmla="*/ 216 w 431"/>
              <a:gd name="T11" fmla="*/ 8 h 430"/>
              <a:gd name="T12" fmla="*/ 9 w 431"/>
              <a:gd name="T13" fmla="*/ 215 h 430"/>
              <a:gd name="T14" fmla="*/ 216 w 431"/>
              <a:gd name="T15" fmla="*/ 421 h 430"/>
              <a:gd name="T16" fmla="*/ 422 w 431"/>
              <a:gd name="T17" fmla="*/ 215 h 430"/>
              <a:gd name="T18" fmla="*/ 404 w 431"/>
              <a:gd name="T19" fmla="*/ 131 h 430"/>
              <a:gd name="T20" fmla="*/ 412 w 431"/>
              <a:gd name="T21" fmla="*/ 127 h 430"/>
              <a:gd name="T22" fmla="*/ 431 w 431"/>
              <a:gd name="T23" fmla="*/ 215 h 430"/>
              <a:gd name="T24" fmla="*/ 216 w 431"/>
              <a:gd name="T25"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430">
                <a:moveTo>
                  <a:pt x="216" y="430"/>
                </a:moveTo>
                <a:cubicBezTo>
                  <a:pt x="97" y="430"/>
                  <a:pt x="0" y="334"/>
                  <a:pt x="0" y="215"/>
                </a:cubicBezTo>
                <a:cubicBezTo>
                  <a:pt x="0" y="96"/>
                  <a:pt x="97" y="0"/>
                  <a:pt x="216" y="0"/>
                </a:cubicBezTo>
                <a:cubicBezTo>
                  <a:pt x="276" y="0"/>
                  <a:pt x="334" y="25"/>
                  <a:pt x="375" y="70"/>
                </a:cubicBezTo>
                <a:cubicBezTo>
                  <a:pt x="368" y="76"/>
                  <a:pt x="368" y="76"/>
                  <a:pt x="368" y="76"/>
                </a:cubicBezTo>
                <a:cubicBezTo>
                  <a:pt x="329" y="33"/>
                  <a:pt x="274" y="8"/>
                  <a:pt x="216" y="8"/>
                </a:cubicBezTo>
                <a:cubicBezTo>
                  <a:pt x="102" y="8"/>
                  <a:pt x="9" y="101"/>
                  <a:pt x="9" y="215"/>
                </a:cubicBezTo>
                <a:cubicBezTo>
                  <a:pt x="9" y="329"/>
                  <a:pt x="102" y="421"/>
                  <a:pt x="216" y="421"/>
                </a:cubicBezTo>
                <a:cubicBezTo>
                  <a:pt x="329" y="421"/>
                  <a:pt x="422" y="329"/>
                  <a:pt x="422" y="215"/>
                </a:cubicBezTo>
                <a:cubicBezTo>
                  <a:pt x="422" y="186"/>
                  <a:pt x="416" y="157"/>
                  <a:pt x="404" y="131"/>
                </a:cubicBezTo>
                <a:cubicBezTo>
                  <a:pt x="412" y="127"/>
                  <a:pt x="412" y="127"/>
                  <a:pt x="412" y="127"/>
                </a:cubicBezTo>
                <a:cubicBezTo>
                  <a:pt x="424" y="155"/>
                  <a:pt x="431" y="184"/>
                  <a:pt x="431" y="215"/>
                </a:cubicBezTo>
                <a:cubicBezTo>
                  <a:pt x="431" y="334"/>
                  <a:pt x="334" y="430"/>
                  <a:pt x="216" y="4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9" name="Circle round pin"/>
          <p:cNvSpPr>
            <a:spLocks noEditPoints="1"/>
          </p:cNvSpPr>
          <p:nvPr userDrawn="1"/>
        </p:nvSpPr>
        <p:spPr bwMode="auto">
          <a:xfrm>
            <a:off x="7448532" y="2136825"/>
            <a:ext cx="805586" cy="808180"/>
          </a:xfrm>
          <a:custGeom>
            <a:avLst/>
            <a:gdLst>
              <a:gd name="T0" fmla="*/ 198 w 356"/>
              <a:gd name="T1" fmla="*/ 356 h 357"/>
              <a:gd name="T2" fmla="*/ 170 w 356"/>
              <a:gd name="T3" fmla="*/ 356 h 357"/>
              <a:gd name="T4" fmla="*/ 171 w 356"/>
              <a:gd name="T5" fmla="*/ 348 h 357"/>
              <a:gd name="T6" fmla="*/ 207 w 356"/>
              <a:gd name="T7" fmla="*/ 346 h 357"/>
              <a:gd name="T8" fmla="*/ 143 w 356"/>
              <a:gd name="T9" fmla="*/ 353 h 357"/>
              <a:gd name="T10" fmla="*/ 143 w 356"/>
              <a:gd name="T11" fmla="*/ 353 h 357"/>
              <a:gd name="T12" fmla="*/ 252 w 356"/>
              <a:gd name="T13" fmla="*/ 341 h 357"/>
              <a:gd name="T14" fmla="*/ 103 w 356"/>
              <a:gd name="T15" fmla="*/ 331 h 357"/>
              <a:gd name="T16" fmla="*/ 257 w 356"/>
              <a:gd name="T17" fmla="*/ 328 h 357"/>
              <a:gd name="T18" fmla="*/ 90 w 356"/>
              <a:gd name="T19" fmla="*/ 334 h 357"/>
              <a:gd name="T20" fmla="*/ 90 w 356"/>
              <a:gd name="T21" fmla="*/ 334 h 357"/>
              <a:gd name="T22" fmla="*/ 299 w 356"/>
              <a:gd name="T23" fmla="*/ 310 h 357"/>
              <a:gd name="T24" fmla="*/ 60 w 356"/>
              <a:gd name="T25" fmla="*/ 300 h 357"/>
              <a:gd name="T26" fmla="*/ 300 w 356"/>
              <a:gd name="T27" fmla="*/ 296 h 357"/>
              <a:gd name="T28" fmla="*/ 47 w 356"/>
              <a:gd name="T29" fmla="*/ 299 h 357"/>
              <a:gd name="T30" fmla="*/ 47 w 356"/>
              <a:gd name="T31" fmla="*/ 299 h 357"/>
              <a:gd name="T32" fmla="*/ 333 w 356"/>
              <a:gd name="T33" fmla="*/ 266 h 357"/>
              <a:gd name="T34" fmla="*/ 28 w 356"/>
              <a:gd name="T35" fmla="*/ 258 h 357"/>
              <a:gd name="T36" fmla="*/ 330 w 356"/>
              <a:gd name="T37" fmla="*/ 253 h 357"/>
              <a:gd name="T38" fmla="*/ 16 w 356"/>
              <a:gd name="T39" fmla="*/ 252 h 357"/>
              <a:gd name="T40" fmla="*/ 16 w 356"/>
              <a:gd name="T41" fmla="*/ 252 h 357"/>
              <a:gd name="T42" fmla="*/ 353 w 356"/>
              <a:gd name="T43" fmla="*/ 214 h 357"/>
              <a:gd name="T44" fmla="*/ 11 w 356"/>
              <a:gd name="T45" fmla="*/ 207 h 357"/>
              <a:gd name="T46" fmla="*/ 346 w 356"/>
              <a:gd name="T47" fmla="*/ 202 h 357"/>
              <a:gd name="T48" fmla="*/ 356 w 356"/>
              <a:gd name="T49" fmla="*/ 186 h 357"/>
              <a:gd name="T50" fmla="*/ 1 w 356"/>
              <a:gd name="T51" fmla="*/ 199 h 357"/>
              <a:gd name="T52" fmla="*/ 1 w 356"/>
              <a:gd name="T53" fmla="*/ 199 h 357"/>
              <a:gd name="T54" fmla="*/ 356 w 356"/>
              <a:gd name="T55" fmla="*/ 176 h 357"/>
              <a:gd name="T56" fmla="*/ 2 w 356"/>
              <a:gd name="T57" fmla="*/ 153 h 357"/>
              <a:gd name="T58" fmla="*/ 342 w 356"/>
              <a:gd name="T59" fmla="*/ 133 h 357"/>
              <a:gd name="T60" fmla="*/ 12 w 356"/>
              <a:gd name="T61" fmla="*/ 144 h 357"/>
              <a:gd name="T62" fmla="*/ 12 w 356"/>
              <a:gd name="T63" fmla="*/ 144 h 357"/>
              <a:gd name="T64" fmla="*/ 347 w 356"/>
              <a:gd name="T65" fmla="*/ 121 h 357"/>
              <a:gd name="T66" fmla="*/ 18 w 356"/>
              <a:gd name="T67" fmla="*/ 100 h 357"/>
              <a:gd name="T68" fmla="*/ 320 w 356"/>
              <a:gd name="T69" fmla="*/ 85 h 357"/>
              <a:gd name="T70" fmla="*/ 31 w 356"/>
              <a:gd name="T71" fmla="*/ 95 h 357"/>
              <a:gd name="T72" fmla="*/ 31 w 356"/>
              <a:gd name="T73" fmla="*/ 95 h 357"/>
              <a:gd name="T74" fmla="*/ 321 w 356"/>
              <a:gd name="T75" fmla="*/ 71 h 357"/>
              <a:gd name="T76" fmla="*/ 50 w 356"/>
              <a:gd name="T77" fmla="*/ 54 h 357"/>
              <a:gd name="T78" fmla="*/ 284 w 356"/>
              <a:gd name="T79" fmla="*/ 46 h 357"/>
              <a:gd name="T80" fmla="*/ 64 w 356"/>
              <a:gd name="T81" fmla="*/ 53 h 357"/>
              <a:gd name="T82" fmla="*/ 64 w 356"/>
              <a:gd name="T83" fmla="*/ 53 h 357"/>
              <a:gd name="T84" fmla="*/ 281 w 356"/>
              <a:gd name="T85" fmla="*/ 33 h 357"/>
              <a:gd name="T86" fmla="*/ 95 w 356"/>
              <a:gd name="T87" fmla="*/ 21 h 357"/>
              <a:gd name="T88" fmla="*/ 238 w 356"/>
              <a:gd name="T89" fmla="*/ 19 h 357"/>
              <a:gd name="T90" fmla="*/ 108 w 356"/>
              <a:gd name="T91" fmla="*/ 24 h 357"/>
              <a:gd name="T92" fmla="*/ 108 w 356"/>
              <a:gd name="T93" fmla="*/ 24 h 357"/>
              <a:gd name="T94" fmla="*/ 231 w 356"/>
              <a:gd name="T95" fmla="*/ 8 h 357"/>
              <a:gd name="T96" fmla="*/ 148 w 356"/>
              <a:gd name="T97" fmla="*/ 3 h 357"/>
              <a:gd name="T98" fmla="*/ 186 w 356"/>
              <a:gd name="T99" fmla="*/ 9 h 357"/>
              <a:gd name="T100" fmla="*/ 202 w 356"/>
              <a:gd name="T101" fmla="*/ 10 h 357"/>
              <a:gd name="T102" fmla="*/ 176 w 356"/>
              <a:gd name="T103" fmla="*/ 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6" h="357">
                <a:moveTo>
                  <a:pt x="181" y="357"/>
                </a:moveTo>
                <a:cubicBezTo>
                  <a:pt x="181" y="348"/>
                  <a:pt x="181" y="348"/>
                  <a:pt x="181" y="348"/>
                </a:cubicBezTo>
                <a:cubicBezTo>
                  <a:pt x="186" y="348"/>
                  <a:pt x="192" y="348"/>
                  <a:pt x="197" y="347"/>
                </a:cubicBezTo>
                <a:cubicBezTo>
                  <a:pt x="198" y="356"/>
                  <a:pt x="198" y="356"/>
                  <a:pt x="198" y="356"/>
                </a:cubicBezTo>
                <a:cubicBezTo>
                  <a:pt x="193" y="356"/>
                  <a:pt x="187" y="357"/>
                  <a:pt x="181" y="357"/>
                </a:cubicBezTo>
                <a:close/>
                <a:moveTo>
                  <a:pt x="171" y="356"/>
                </a:moveTo>
                <a:cubicBezTo>
                  <a:pt x="170" y="356"/>
                  <a:pt x="170" y="356"/>
                  <a:pt x="170" y="356"/>
                </a:cubicBezTo>
                <a:cubicBezTo>
                  <a:pt x="170" y="356"/>
                  <a:pt x="170" y="356"/>
                  <a:pt x="170" y="356"/>
                </a:cubicBezTo>
                <a:cubicBezTo>
                  <a:pt x="164" y="356"/>
                  <a:pt x="159" y="356"/>
                  <a:pt x="153" y="355"/>
                </a:cubicBezTo>
                <a:cubicBezTo>
                  <a:pt x="154" y="346"/>
                  <a:pt x="154" y="346"/>
                  <a:pt x="154" y="346"/>
                </a:cubicBezTo>
                <a:cubicBezTo>
                  <a:pt x="160" y="347"/>
                  <a:pt x="165" y="348"/>
                  <a:pt x="171" y="348"/>
                </a:cubicBezTo>
                <a:cubicBezTo>
                  <a:pt x="171" y="348"/>
                  <a:pt x="171" y="348"/>
                  <a:pt x="171" y="348"/>
                </a:cubicBezTo>
                <a:cubicBezTo>
                  <a:pt x="171" y="352"/>
                  <a:pt x="171" y="352"/>
                  <a:pt x="171" y="352"/>
                </a:cubicBezTo>
                <a:lnTo>
                  <a:pt x="171" y="356"/>
                </a:lnTo>
                <a:close/>
                <a:moveTo>
                  <a:pt x="209" y="354"/>
                </a:moveTo>
                <a:cubicBezTo>
                  <a:pt x="207" y="346"/>
                  <a:pt x="207" y="346"/>
                  <a:pt x="207" y="346"/>
                </a:cubicBezTo>
                <a:cubicBezTo>
                  <a:pt x="213" y="345"/>
                  <a:pt x="218" y="343"/>
                  <a:pt x="223" y="342"/>
                </a:cubicBezTo>
                <a:cubicBezTo>
                  <a:pt x="226" y="350"/>
                  <a:pt x="226" y="350"/>
                  <a:pt x="226" y="350"/>
                </a:cubicBezTo>
                <a:cubicBezTo>
                  <a:pt x="220" y="352"/>
                  <a:pt x="214" y="353"/>
                  <a:pt x="209" y="354"/>
                </a:cubicBezTo>
                <a:close/>
                <a:moveTo>
                  <a:pt x="143" y="353"/>
                </a:moveTo>
                <a:cubicBezTo>
                  <a:pt x="137" y="352"/>
                  <a:pt x="131" y="350"/>
                  <a:pt x="126" y="349"/>
                </a:cubicBezTo>
                <a:cubicBezTo>
                  <a:pt x="128" y="341"/>
                  <a:pt x="128" y="341"/>
                  <a:pt x="128" y="341"/>
                </a:cubicBezTo>
                <a:cubicBezTo>
                  <a:pt x="133" y="342"/>
                  <a:pt x="139" y="344"/>
                  <a:pt x="144" y="345"/>
                </a:cubicBezTo>
                <a:lnTo>
                  <a:pt x="143" y="353"/>
                </a:lnTo>
                <a:close/>
                <a:moveTo>
                  <a:pt x="236" y="347"/>
                </a:moveTo>
                <a:cubicBezTo>
                  <a:pt x="233" y="339"/>
                  <a:pt x="233" y="339"/>
                  <a:pt x="233" y="339"/>
                </a:cubicBezTo>
                <a:cubicBezTo>
                  <a:pt x="238" y="337"/>
                  <a:pt x="243" y="335"/>
                  <a:pt x="249" y="333"/>
                </a:cubicBezTo>
                <a:cubicBezTo>
                  <a:pt x="252" y="341"/>
                  <a:pt x="252" y="341"/>
                  <a:pt x="252" y="341"/>
                </a:cubicBezTo>
                <a:cubicBezTo>
                  <a:pt x="247" y="343"/>
                  <a:pt x="241" y="345"/>
                  <a:pt x="236" y="347"/>
                </a:cubicBezTo>
                <a:close/>
                <a:moveTo>
                  <a:pt x="116" y="345"/>
                </a:moveTo>
                <a:cubicBezTo>
                  <a:pt x="110" y="343"/>
                  <a:pt x="105" y="341"/>
                  <a:pt x="100" y="338"/>
                </a:cubicBezTo>
                <a:cubicBezTo>
                  <a:pt x="103" y="331"/>
                  <a:pt x="103" y="331"/>
                  <a:pt x="103" y="331"/>
                </a:cubicBezTo>
                <a:cubicBezTo>
                  <a:pt x="108" y="333"/>
                  <a:pt x="114" y="335"/>
                  <a:pt x="119" y="337"/>
                </a:cubicBezTo>
                <a:lnTo>
                  <a:pt x="116" y="345"/>
                </a:lnTo>
                <a:close/>
                <a:moveTo>
                  <a:pt x="262" y="336"/>
                </a:moveTo>
                <a:cubicBezTo>
                  <a:pt x="257" y="328"/>
                  <a:pt x="257" y="328"/>
                  <a:pt x="257" y="328"/>
                </a:cubicBezTo>
                <a:cubicBezTo>
                  <a:pt x="262" y="326"/>
                  <a:pt x="267" y="323"/>
                  <a:pt x="272" y="320"/>
                </a:cubicBezTo>
                <a:cubicBezTo>
                  <a:pt x="277" y="327"/>
                  <a:pt x="277" y="327"/>
                  <a:pt x="277" y="327"/>
                </a:cubicBezTo>
                <a:cubicBezTo>
                  <a:pt x="272" y="330"/>
                  <a:pt x="267" y="333"/>
                  <a:pt x="262" y="336"/>
                </a:cubicBezTo>
                <a:close/>
                <a:moveTo>
                  <a:pt x="90" y="334"/>
                </a:moveTo>
                <a:cubicBezTo>
                  <a:pt x="85" y="331"/>
                  <a:pt x="80" y="328"/>
                  <a:pt x="76" y="324"/>
                </a:cubicBezTo>
                <a:cubicBezTo>
                  <a:pt x="81" y="317"/>
                  <a:pt x="81" y="317"/>
                  <a:pt x="81" y="317"/>
                </a:cubicBezTo>
                <a:cubicBezTo>
                  <a:pt x="85" y="320"/>
                  <a:pt x="90" y="323"/>
                  <a:pt x="95" y="326"/>
                </a:cubicBezTo>
                <a:lnTo>
                  <a:pt x="90" y="334"/>
                </a:lnTo>
                <a:close/>
                <a:moveTo>
                  <a:pt x="285" y="321"/>
                </a:moveTo>
                <a:cubicBezTo>
                  <a:pt x="280" y="314"/>
                  <a:pt x="280" y="314"/>
                  <a:pt x="280" y="314"/>
                </a:cubicBezTo>
                <a:cubicBezTo>
                  <a:pt x="284" y="311"/>
                  <a:pt x="289" y="307"/>
                  <a:pt x="293" y="303"/>
                </a:cubicBezTo>
                <a:cubicBezTo>
                  <a:pt x="299" y="310"/>
                  <a:pt x="299" y="310"/>
                  <a:pt x="299" y="310"/>
                </a:cubicBezTo>
                <a:cubicBezTo>
                  <a:pt x="294" y="314"/>
                  <a:pt x="290" y="318"/>
                  <a:pt x="285" y="321"/>
                </a:cubicBezTo>
                <a:close/>
                <a:moveTo>
                  <a:pt x="67" y="318"/>
                </a:moveTo>
                <a:cubicBezTo>
                  <a:pt x="63" y="314"/>
                  <a:pt x="58" y="310"/>
                  <a:pt x="54" y="306"/>
                </a:cubicBezTo>
                <a:cubicBezTo>
                  <a:pt x="60" y="300"/>
                  <a:pt x="60" y="300"/>
                  <a:pt x="60" y="300"/>
                </a:cubicBezTo>
                <a:cubicBezTo>
                  <a:pt x="64" y="304"/>
                  <a:pt x="68" y="308"/>
                  <a:pt x="73" y="311"/>
                </a:cubicBezTo>
                <a:lnTo>
                  <a:pt x="67" y="318"/>
                </a:lnTo>
                <a:close/>
                <a:moveTo>
                  <a:pt x="306" y="303"/>
                </a:moveTo>
                <a:cubicBezTo>
                  <a:pt x="300" y="296"/>
                  <a:pt x="300" y="296"/>
                  <a:pt x="300" y="296"/>
                </a:cubicBezTo>
                <a:cubicBezTo>
                  <a:pt x="304" y="293"/>
                  <a:pt x="307" y="288"/>
                  <a:pt x="311" y="284"/>
                </a:cubicBezTo>
                <a:cubicBezTo>
                  <a:pt x="318" y="289"/>
                  <a:pt x="318" y="289"/>
                  <a:pt x="318" y="289"/>
                </a:cubicBezTo>
                <a:cubicBezTo>
                  <a:pt x="314" y="294"/>
                  <a:pt x="310" y="298"/>
                  <a:pt x="306" y="303"/>
                </a:cubicBezTo>
                <a:close/>
                <a:moveTo>
                  <a:pt x="47" y="299"/>
                </a:moveTo>
                <a:cubicBezTo>
                  <a:pt x="43" y="295"/>
                  <a:pt x="39" y="290"/>
                  <a:pt x="36" y="285"/>
                </a:cubicBezTo>
                <a:cubicBezTo>
                  <a:pt x="42" y="280"/>
                  <a:pt x="42" y="280"/>
                  <a:pt x="42" y="280"/>
                </a:cubicBezTo>
                <a:cubicBezTo>
                  <a:pt x="46" y="285"/>
                  <a:pt x="49" y="289"/>
                  <a:pt x="53" y="293"/>
                </a:cubicBezTo>
                <a:lnTo>
                  <a:pt x="47" y="299"/>
                </a:lnTo>
                <a:close/>
                <a:moveTo>
                  <a:pt x="324" y="281"/>
                </a:moveTo>
                <a:cubicBezTo>
                  <a:pt x="317" y="276"/>
                  <a:pt x="317" y="276"/>
                  <a:pt x="317" y="276"/>
                </a:cubicBezTo>
                <a:cubicBezTo>
                  <a:pt x="320" y="271"/>
                  <a:pt x="323" y="267"/>
                  <a:pt x="326" y="262"/>
                </a:cubicBezTo>
                <a:cubicBezTo>
                  <a:pt x="333" y="266"/>
                  <a:pt x="333" y="266"/>
                  <a:pt x="333" y="266"/>
                </a:cubicBezTo>
                <a:cubicBezTo>
                  <a:pt x="330" y="271"/>
                  <a:pt x="327" y="276"/>
                  <a:pt x="324" y="281"/>
                </a:cubicBezTo>
                <a:close/>
                <a:moveTo>
                  <a:pt x="29" y="277"/>
                </a:moveTo>
                <a:cubicBezTo>
                  <a:pt x="26" y="272"/>
                  <a:pt x="23" y="267"/>
                  <a:pt x="21" y="262"/>
                </a:cubicBezTo>
                <a:cubicBezTo>
                  <a:pt x="28" y="258"/>
                  <a:pt x="28" y="258"/>
                  <a:pt x="28" y="258"/>
                </a:cubicBezTo>
                <a:cubicBezTo>
                  <a:pt x="31" y="263"/>
                  <a:pt x="34" y="267"/>
                  <a:pt x="37" y="272"/>
                </a:cubicBezTo>
                <a:lnTo>
                  <a:pt x="29" y="277"/>
                </a:lnTo>
                <a:close/>
                <a:moveTo>
                  <a:pt x="338" y="257"/>
                </a:moveTo>
                <a:cubicBezTo>
                  <a:pt x="330" y="253"/>
                  <a:pt x="330" y="253"/>
                  <a:pt x="330" y="253"/>
                </a:cubicBezTo>
                <a:cubicBezTo>
                  <a:pt x="333" y="248"/>
                  <a:pt x="335" y="243"/>
                  <a:pt x="337" y="238"/>
                </a:cubicBezTo>
                <a:cubicBezTo>
                  <a:pt x="345" y="241"/>
                  <a:pt x="345" y="241"/>
                  <a:pt x="345" y="241"/>
                </a:cubicBezTo>
                <a:cubicBezTo>
                  <a:pt x="343" y="246"/>
                  <a:pt x="341" y="252"/>
                  <a:pt x="338" y="257"/>
                </a:cubicBezTo>
                <a:close/>
                <a:moveTo>
                  <a:pt x="16" y="252"/>
                </a:moveTo>
                <a:cubicBezTo>
                  <a:pt x="14" y="247"/>
                  <a:pt x="11" y="242"/>
                  <a:pt x="9" y="236"/>
                </a:cubicBezTo>
                <a:cubicBezTo>
                  <a:pt x="18" y="233"/>
                  <a:pt x="18" y="233"/>
                  <a:pt x="18" y="233"/>
                </a:cubicBezTo>
                <a:cubicBezTo>
                  <a:pt x="19" y="238"/>
                  <a:pt x="21" y="244"/>
                  <a:pt x="24" y="249"/>
                </a:cubicBezTo>
                <a:lnTo>
                  <a:pt x="16" y="252"/>
                </a:lnTo>
                <a:close/>
                <a:moveTo>
                  <a:pt x="349" y="231"/>
                </a:moveTo>
                <a:cubicBezTo>
                  <a:pt x="340" y="228"/>
                  <a:pt x="340" y="228"/>
                  <a:pt x="340" y="228"/>
                </a:cubicBezTo>
                <a:cubicBezTo>
                  <a:pt x="342" y="223"/>
                  <a:pt x="343" y="218"/>
                  <a:pt x="344" y="212"/>
                </a:cubicBezTo>
                <a:cubicBezTo>
                  <a:pt x="353" y="214"/>
                  <a:pt x="353" y="214"/>
                  <a:pt x="353" y="214"/>
                </a:cubicBezTo>
                <a:cubicBezTo>
                  <a:pt x="352" y="220"/>
                  <a:pt x="350" y="225"/>
                  <a:pt x="349" y="231"/>
                </a:cubicBezTo>
                <a:close/>
                <a:moveTo>
                  <a:pt x="6" y="226"/>
                </a:moveTo>
                <a:cubicBezTo>
                  <a:pt x="5" y="220"/>
                  <a:pt x="4" y="215"/>
                  <a:pt x="3" y="209"/>
                </a:cubicBezTo>
                <a:cubicBezTo>
                  <a:pt x="11" y="207"/>
                  <a:pt x="11" y="207"/>
                  <a:pt x="11" y="207"/>
                </a:cubicBezTo>
                <a:cubicBezTo>
                  <a:pt x="12" y="213"/>
                  <a:pt x="13" y="218"/>
                  <a:pt x="15" y="224"/>
                </a:cubicBezTo>
                <a:lnTo>
                  <a:pt x="6" y="226"/>
                </a:lnTo>
                <a:close/>
                <a:moveTo>
                  <a:pt x="355" y="204"/>
                </a:moveTo>
                <a:cubicBezTo>
                  <a:pt x="346" y="202"/>
                  <a:pt x="346" y="202"/>
                  <a:pt x="346" y="202"/>
                </a:cubicBezTo>
                <a:cubicBezTo>
                  <a:pt x="347" y="197"/>
                  <a:pt x="347" y="191"/>
                  <a:pt x="348" y="186"/>
                </a:cubicBezTo>
                <a:cubicBezTo>
                  <a:pt x="348" y="185"/>
                  <a:pt x="348" y="185"/>
                  <a:pt x="348" y="185"/>
                </a:cubicBezTo>
                <a:cubicBezTo>
                  <a:pt x="352" y="186"/>
                  <a:pt x="352" y="186"/>
                  <a:pt x="352" y="186"/>
                </a:cubicBezTo>
                <a:cubicBezTo>
                  <a:pt x="356" y="186"/>
                  <a:pt x="356" y="186"/>
                  <a:pt x="356" y="186"/>
                </a:cubicBezTo>
                <a:cubicBezTo>
                  <a:pt x="356" y="186"/>
                  <a:pt x="356" y="186"/>
                  <a:pt x="356" y="186"/>
                </a:cubicBezTo>
                <a:cubicBezTo>
                  <a:pt x="356" y="186"/>
                  <a:pt x="356" y="186"/>
                  <a:pt x="356" y="186"/>
                </a:cubicBezTo>
                <a:cubicBezTo>
                  <a:pt x="356" y="192"/>
                  <a:pt x="355" y="198"/>
                  <a:pt x="355" y="204"/>
                </a:cubicBezTo>
                <a:close/>
                <a:moveTo>
                  <a:pt x="1" y="199"/>
                </a:moveTo>
                <a:cubicBezTo>
                  <a:pt x="0" y="193"/>
                  <a:pt x="0" y="187"/>
                  <a:pt x="0" y="181"/>
                </a:cubicBezTo>
                <a:cubicBezTo>
                  <a:pt x="9" y="181"/>
                  <a:pt x="9" y="181"/>
                  <a:pt x="9" y="181"/>
                </a:cubicBezTo>
                <a:cubicBezTo>
                  <a:pt x="9" y="187"/>
                  <a:pt x="9" y="192"/>
                  <a:pt x="10" y="198"/>
                </a:cubicBezTo>
                <a:lnTo>
                  <a:pt x="1" y="199"/>
                </a:lnTo>
                <a:close/>
                <a:moveTo>
                  <a:pt x="348" y="176"/>
                </a:moveTo>
                <a:cubicBezTo>
                  <a:pt x="348" y="170"/>
                  <a:pt x="347" y="165"/>
                  <a:pt x="347" y="159"/>
                </a:cubicBezTo>
                <a:cubicBezTo>
                  <a:pt x="355" y="158"/>
                  <a:pt x="355" y="158"/>
                  <a:pt x="355" y="158"/>
                </a:cubicBezTo>
                <a:cubicBezTo>
                  <a:pt x="356" y="164"/>
                  <a:pt x="356" y="170"/>
                  <a:pt x="356" y="176"/>
                </a:cubicBezTo>
                <a:lnTo>
                  <a:pt x="348" y="176"/>
                </a:lnTo>
                <a:close/>
                <a:moveTo>
                  <a:pt x="9" y="171"/>
                </a:moveTo>
                <a:cubicBezTo>
                  <a:pt x="0" y="170"/>
                  <a:pt x="0" y="170"/>
                  <a:pt x="0" y="170"/>
                </a:cubicBezTo>
                <a:cubicBezTo>
                  <a:pt x="0" y="165"/>
                  <a:pt x="1" y="159"/>
                  <a:pt x="2" y="153"/>
                </a:cubicBezTo>
                <a:cubicBezTo>
                  <a:pt x="10" y="154"/>
                  <a:pt x="10" y="154"/>
                  <a:pt x="10" y="154"/>
                </a:cubicBezTo>
                <a:cubicBezTo>
                  <a:pt x="9" y="160"/>
                  <a:pt x="9" y="165"/>
                  <a:pt x="9" y="171"/>
                </a:cubicBezTo>
                <a:close/>
                <a:moveTo>
                  <a:pt x="345" y="149"/>
                </a:moveTo>
                <a:cubicBezTo>
                  <a:pt x="344" y="144"/>
                  <a:pt x="343" y="138"/>
                  <a:pt x="342" y="133"/>
                </a:cubicBezTo>
                <a:cubicBezTo>
                  <a:pt x="350" y="131"/>
                  <a:pt x="350" y="131"/>
                  <a:pt x="350" y="131"/>
                </a:cubicBezTo>
                <a:cubicBezTo>
                  <a:pt x="352" y="136"/>
                  <a:pt x="353" y="142"/>
                  <a:pt x="354" y="148"/>
                </a:cubicBezTo>
                <a:lnTo>
                  <a:pt x="345" y="149"/>
                </a:lnTo>
                <a:close/>
                <a:moveTo>
                  <a:pt x="12" y="144"/>
                </a:moveTo>
                <a:cubicBezTo>
                  <a:pt x="3" y="143"/>
                  <a:pt x="3" y="143"/>
                  <a:pt x="3" y="143"/>
                </a:cubicBezTo>
                <a:cubicBezTo>
                  <a:pt x="5" y="137"/>
                  <a:pt x="6" y="131"/>
                  <a:pt x="8" y="126"/>
                </a:cubicBezTo>
                <a:cubicBezTo>
                  <a:pt x="16" y="128"/>
                  <a:pt x="16" y="128"/>
                  <a:pt x="16" y="128"/>
                </a:cubicBezTo>
                <a:cubicBezTo>
                  <a:pt x="14" y="134"/>
                  <a:pt x="13" y="139"/>
                  <a:pt x="12" y="144"/>
                </a:cubicBezTo>
                <a:close/>
                <a:moveTo>
                  <a:pt x="339" y="123"/>
                </a:moveTo>
                <a:cubicBezTo>
                  <a:pt x="337" y="118"/>
                  <a:pt x="335" y="113"/>
                  <a:pt x="333" y="108"/>
                </a:cubicBezTo>
                <a:cubicBezTo>
                  <a:pt x="340" y="104"/>
                  <a:pt x="340" y="104"/>
                  <a:pt x="340" y="104"/>
                </a:cubicBezTo>
                <a:cubicBezTo>
                  <a:pt x="343" y="110"/>
                  <a:pt x="345" y="115"/>
                  <a:pt x="347" y="121"/>
                </a:cubicBezTo>
                <a:lnTo>
                  <a:pt x="339" y="123"/>
                </a:lnTo>
                <a:close/>
                <a:moveTo>
                  <a:pt x="19" y="119"/>
                </a:moveTo>
                <a:cubicBezTo>
                  <a:pt x="11" y="116"/>
                  <a:pt x="11" y="116"/>
                  <a:pt x="11" y="116"/>
                </a:cubicBezTo>
                <a:cubicBezTo>
                  <a:pt x="13" y="110"/>
                  <a:pt x="16" y="105"/>
                  <a:pt x="18" y="100"/>
                </a:cubicBezTo>
                <a:cubicBezTo>
                  <a:pt x="26" y="104"/>
                  <a:pt x="26" y="104"/>
                  <a:pt x="26" y="104"/>
                </a:cubicBezTo>
                <a:cubicBezTo>
                  <a:pt x="23" y="109"/>
                  <a:pt x="21" y="114"/>
                  <a:pt x="19" y="119"/>
                </a:cubicBezTo>
                <a:close/>
                <a:moveTo>
                  <a:pt x="328" y="99"/>
                </a:moveTo>
                <a:cubicBezTo>
                  <a:pt x="326" y="94"/>
                  <a:pt x="323" y="89"/>
                  <a:pt x="320" y="85"/>
                </a:cubicBezTo>
                <a:cubicBezTo>
                  <a:pt x="327" y="80"/>
                  <a:pt x="327" y="80"/>
                  <a:pt x="327" y="80"/>
                </a:cubicBezTo>
                <a:cubicBezTo>
                  <a:pt x="330" y="85"/>
                  <a:pt x="333" y="90"/>
                  <a:pt x="336" y="95"/>
                </a:cubicBezTo>
                <a:lnTo>
                  <a:pt x="328" y="99"/>
                </a:lnTo>
                <a:close/>
                <a:moveTo>
                  <a:pt x="31" y="95"/>
                </a:moveTo>
                <a:cubicBezTo>
                  <a:pt x="23" y="90"/>
                  <a:pt x="23" y="90"/>
                  <a:pt x="23" y="90"/>
                </a:cubicBezTo>
                <a:cubicBezTo>
                  <a:pt x="26" y="85"/>
                  <a:pt x="29" y="80"/>
                  <a:pt x="32" y="76"/>
                </a:cubicBezTo>
                <a:cubicBezTo>
                  <a:pt x="39" y="81"/>
                  <a:pt x="39" y="81"/>
                  <a:pt x="39" y="81"/>
                </a:cubicBezTo>
                <a:cubicBezTo>
                  <a:pt x="36" y="85"/>
                  <a:pt x="33" y="90"/>
                  <a:pt x="31" y="95"/>
                </a:cubicBezTo>
                <a:close/>
                <a:moveTo>
                  <a:pt x="314" y="77"/>
                </a:moveTo>
                <a:cubicBezTo>
                  <a:pt x="311" y="72"/>
                  <a:pt x="307" y="68"/>
                  <a:pt x="303" y="64"/>
                </a:cubicBezTo>
                <a:cubicBezTo>
                  <a:pt x="310" y="58"/>
                  <a:pt x="310" y="58"/>
                  <a:pt x="310" y="58"/>
                </a:cubicBezTo>
                <a:cubicBezTo>
                  <a:pt x="314" y="62"/>
                  <a:pt x="317" y="67"/>
                  <a:pt x="321" y="71"/>
                </a:cubicBezTo>
                <a:lnTo>
                  <a:pt x="314" y="77"/>
                </a:lnTo>
                <a:close/>
                <a:moveTo>
                  <a:pt x="45" y="73"/>
                </a:moveTo>
                <a:cubicBezTo>
                  <a:pt x="39" y="67"/>
                  <a:pt x="39" y="67"/>
                  <a:pt x="39" y="67"/>
                </a:cubicBezTo>
                <a:cubicBezTo>
                  <a:pt x="42" y="63"/>
                  <a:pt x="46" y="58"/>
                  <a:pt x="50" y="54"/>
                </a:cubicBezTo>
                <a:cubicBezTo>
                  <a:pt x="56" y="60"/>
                  <a:pt x="56" y="60"/>
                  <a:pt x="56" y="60"/>
                </a:cubicBezTo>
                <a:cubicBezTo>
                  <a:pt x="53" y="64"/>
                  <a:pt x="49" y="68"/>
                  <a:pt x="45" y="73"/>
                </a:cubicBezTo>
                <a:close/>
                <a:moveTo>
                  <a:pt x="296" y="57"/>
                </a:moveTo>
                <a:cubicBezTo>
                  <a:pt x="292" y="53"/>
                  <a:pt x="288" y="49"/>
                  <a:pt x="284" y="46"/>
                </a:cubicBezTo>
                <a:cubicBezTo>
                  <a:pt x="289" y="39"/>
                  <a:pt x="289" y="39"/>
                  <a:pt x="289" y="39"/>
                </a:cubicBezTo>
                <a:cubicBezTo>
                  <a:pt x="294" y="42"/>
                  <a:pt x="298" y="46"/>
                  <a:pt x="302" y="50"/>
                </a:cubicBezTo>
                <a:lnTo>
                  <a:pt x="296" y="57"/>
                </a:lnTo>
                <a:close/>
                <a:moveTo>
                  <a:pt x="64" y="53"/>
                </a:moveTo>
                <a:cubicBezTo>
                  <a:pt x="58" y="47"/>
                  <a:pt x="58" y="47"/>
                  <a:pt x="58" y="47"/>
                </a:cubicBezTo>
                <a:cubicBezTo>
                  <a:pt x="62" y="43"/>
                  <a:pt x="67" y="39"/>
                  <a:pt x="71" y="36"/>
                </a:cubicBezTo>
                <a:cubicBezTo>
                  <a:pt x="76" y="43"/>
                  <a:pt x="76" y="43"/>
                  <a:pt x="76" y="43"/>
                </a:cubicBezTo>
                <a:cubicBezTo>
                  <a:pt x="72" y="46"/>
                  <a:pt x="68" y="50"/>
                  <a:pt x="64" y="53"/>
                </a:cubicBezTo>
                <a:close/>
                <a:moveTo>
                  <a:pt x="276" y="40"/>
                </a:moveTo>
                <a:cubicBezTo>
                  <a:pt x="271" y="36"/>
                  <a:pt x="267" y="33"/>
                  <a:pt x="262" y="31"/>
                </a:cubicBezTo>
                <a:cubicBezTo>
                  <a:pt x="266" y="23"/>
                  <a:pt x="266" y="23"/>
                  <a:pt x="266" y="23"/>
                </a:cubicBezTo>
                <a:cubicBezTo>
                  <a:pt x="271" y="26"/>
                  <a:pt x="276" y="29"/>
                  <a:pt x="281" y="33"/>
                </a:cubicBezTo>
                <a:lnTo>
                  <a:pt x="276" y="40"/>
                </a:lnTo>
                <a:close/>
                <a:moveTo>
                  <a:pt x="85" y="37"/>
                </a:moveTo>
                <a:cubicBezTo>
                  <a:pt x="80" y="30"/>
                  <a:pt x="80" y="30"/>
                  <a:pt x="80" y="30"/>
                </a:cubicBezTo>
                <a:cubicBezTo>
                  <a:pt x="85" y="26"/>
                  <a:pt x="90" y="23"/>
                  <a:pt x="95" y="21"/>
                </a:cubicBezTo>
                <a:cubicBezTo>
                  <a:pt x="99" y="28"/>
                  <a:pt x="99" y="28"/>
                  <a:pt x="99" y="28"/>
                </a:cubicBezTo>
                <a:cubicBezTo>
                  <a:pt x="94" y="31"/>
                  <a:pt x="89" y="34"/>
                  <a:pt x="85" y="37"/>
                </a:cubicBezTo>
                <a:close/>
                <a:moveTo>
                  <a:pt x="253" y="26"/>
                </a:moveTo>
                <a:cubicBezTo>
                  <a:pt x="248" y="24"/>
                  <a:pt x="243" y="21"/>
                  <a:pt x="238" y="19"/>
                </a:cubicBezTo>
                <a:cubicBezTo>
                  <a:pt x="241" y="11"/>
                  <a:pt x="241" y="11"/>
                  <a:pt x="241" y="11"/>
                </a:cubicBezTo>
                <a:cubicBezTo>
                  <a:pt x="246" y="13"/>
                  <a:pt x="252" y="16"/>
                  <a:pt x="257" y="18"/>
                </a:cubicBezTo>
                <a:lnTo>
                  <a:pt x="253" y="26"/>
                </a:lnTo>
                <a:close/>
                <a:moveTo>
                  <a:pt x="108" y="24"/>
                </a:moveTo>
                <a:cubicBezTo>
                  <a:pt x="104" y="16"/>
                  <a:pt x="104" y="16"/>
                  <a:pt x="104" y="16"/>
                </a:cubicBezTo>
                <a:cubicBezTo>
                  <a:pt x="110" y="14"/>
                  <a:pt x="115" y="11"/>
                  <a:pt x="121" y="10"/>
                </a:cubicBezTo>
                <a:cubicBezTo>
                  <a:pt x="123" y="18"/>
                  <a:pt x="123" y="18"/>
                  <a:pt x="123" y="18"/>
                </a:cubicBezTo>
                <a:cubicBezTo>
                  <a:pt x="118" y="20"/>
                  <a:pt x="113" y="22"/>
                  <a:pt x="108" y="24"/>
                </a:cubicBezTo>
                <a:close/>
                <a:moveTo>
                  <a:pt x="228" y="16"/>
                </a:moveTo>
                <a:cubicBezTo>
                  <a:pt x="223" y="15"/>
                  <a:pt x="217" y="13"/>
                  <a:pt x="212" y="12"/>
                </a:cubicBezTo>
                <a:cubicBezTo>
                  <a:pt x="214" y="4"/>
                  <a:pt x="214" y="4"/>
                  <a:pt x="214" y="4"/>
                </a:cubicBezTo>
                <a:cubicBezTo>
                  <a:pt x="219" y="5"/>
                  <a:pt x="225" y="6"/>
                  <a:pt x="231" y="8"/>
                </a:cubicBezTo>
                <a:lnTo>
                  <a:pt x="228" y="16"/>
                </a:lnTo>
                <a:close/>
                <a:moveTo>
                  <a:pt x="133" y="15"/>
                </a:moveTo>
                <a:cubicBezTo>
                  <a:pt x="131" y="7"/>
                  <a:pt x="131" y="7"/>
                  <a:pt x="131" y="7"/>
                </a:cubicBezTo>
                <a:cubicBezTo>
                  <a:pt x="136" y="5"/>
                  <a:pt x="142" y="4"/>
                  <a:pt x="148" y="3"/>
                </a:cubicBezTo>
                <a:cubicBezTo>
                  <a:pt x="149" y="11"/>
                  <a:pt x="149" y="11"/>
                  <a:pt x="149" y="11"/>
                </a:cubicBezTo>
                <a:cubicBezTo>
                  <a:pt x="144" y="12"/>
                  <a:pt x="138" y="13"/>
                  <a:pt x="133" y="15"/>
                </a:cubicBezTo>
                <a:close/>
                <a:moveTo>
                  <a:pt x="202" y="10"/>
                </a:moveTo>
                <a:cubicBezTo>
                  <a:pt x="197" y="10"/>
                  <a:pt x="191" y="9"/>
                  <a:pt x="186" y="9"/>
                </a:cubicBezTo>
                <a:cubicBezTo>
                  <a:pt x="186" y="0"/>
                  <a:pt x="186" y="0"/>
                  <a:pt x="186" y="0"/>
                </a:cubicBezTo>
                <a:cubicBezTo>
                  <a:pt x="186" y="0"/>
                  <a:pt x="186" y="0"/>
                  <a:pt x="186" y="0"/>
                </a:cubicBezTo>
                <a:cubicBezTo>
                  <a:pt x="192" y="1"/>
                  <a:pt x="198" y="1"/>
                  <a:pt x="203" y="2"/>
                </a:cubicBezTo>
                <a:lnTo>
                  <a:pt x="202" y="10"/>
                </a:lnTo>
                <a:close/>
                <a:moveTo>
                  <a:pt x="159" y="10"/>
                </a:moveTo>
                <a:cubicBezTo>
                  <a:pt x="158" y="1"/>
                  <a:pt x="158" y="1"/>
                  <a:pt x="158" y="1"/>
                </a:cubicBezTo>
                <a:cubicBezTo>
                  <a:pt x="164" y="1"/>
                  <a:pt x="170" y="0"/>
                  <a:pt x="175" y="0"/>
                </a:cubicBezTo>
                <a:cubicBezTo>
                  <a:pt x="176" y="9"/>
                  <a:pt x="176" y="9"/>
                  <a:pt x="176" y="9"/>
                </a:cubicBezTo>
                <a:cubicBezTo>
                  <a:pt x="170" y="9"/>
                  <a:pt x="164" y="9"/>
                  <a:pt x="15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0" name="Half ring 2"/>
          <p:cNvSpPr>
            <a:spLocks noEditPoints="1"/>
          </p:cNvSpPr>
          <p:nvPr userDrawn="1"/>
        </p:nvSpPr>
        <p:spPr bwMode="auto">
          <a:xfrm>
            <a:off x="7355131" y="2046018"/>
            <a:ext cx="455331" cy="494249"/>
          </a:xfrm>
          <a:custGeom>
            <a:avLst/>
            <a:gdLst>
              <a:gd name="T0" fmla="*/ 8 w 201"/>
              <a:gd name="T1" fmla="*/ 218 h 218"/>
              <a:gd name="T2" fmla="*/ 0 w 201"/>
              <a:gd name="T3" fmla="*/ 218 h 218"/>
              <a:gd name="T4" fmla="*/ 0 w 201"/>
              <a:gd name="T5" fmla="*/ 201 h 218"/>
              <a:gd name="T6" fmla="*/ 9 w 201"/>
              <a:gd name="T7" fmla="*/ 202 h 218"/>
              <a:gd name="T8" fmla="*/ 8 w 201"/>
              <a:gd name="T9" fmla="*/ 218 h 218"/>
              <a:gd name="T10" fmla="*/ 10 w 201"/>
              <a:gd name="T11" fmla="*/ 191 h 218"/>
              <a:gd name="T12" fmla="*/ 1 w 201"/>
              <a:gd name="T13" fmla="*/ 190 h 218"/>
              <a:gd name="T14" fmla="*/ 4 w 201"/>
              <a:gd name="T15" fmla="*/ 173 h 218"/>
              <a:gd name="T16" fmla="*/ 13 w 201"/>
              <a:gd name="T17" fmla="*/ 175 h 218"/>
              <a:gd name="T18" fmla="*/ 10 w 201"/>
              <a:gd name="T19" fmla="*/ 191 h 218"/>
              <a:gd name="T20" fmla="*/ 15 w 201"/>
              <a:gd name="T21" fmla="*/ 165 h 218"/>
              <a:gd name="T22" fmla="*/ 7 w 201"/>
              <a:gd name="T23" fmla="*/ 163 h 218"/>
              <a:gd name="T24" fmla="*/ 12 w 201"/>
              <a:gd name="T25" fmla="*/ 146 h 218"/>
              <a:gd name="T26" fmla="*/ 20 w 201"/>
              <a:gd name="T27" fmla="*/ 149 h 218"/>
              <a:gd name="T28" fmla="*/ 15 w 201"/>
              <a:gd name="T29" fmla="*/ 165 h 218"/>
              <a:gd name="T30" fmla="*/ 24 w 201"/>
              <a:gd name="T31" fmla="*/ 139 h 218"/>
              <a:gd name="T32" fmla="*/ 16 w 201"/>
              <a:gd name="T33" fmla="*/ 136 h 218"/>
              <a:gd name="T34" fmla="*/ 23 w 201"/>
              <a:gd name="T35" fmla="*/ 120 h 218"/>
              <a:gd name="T36" fmla="*/ 31 w 201"/>
              <a:gd name="T37" fmla="*/ 124 h 218"/>
              <a:gd name="T38" fmla="*/ 24 w 201"/>
              <a:gd name="T39" fmla="*/ 139 h 218"/>
              <a:gd name="T40" fmla="*/ 35 w 201"/>
              <a:gd name="T41" fmla="*/ 115 h 218"/>
              <a:gd name="T42" fmla="*/ 28 w 201"/>
              <a:gd name="T43" fmla="*/ 111 h 218"/>
              <a:gd name="T44" fmla="*/ 37 w 201"/>
              <a:gd name="T45" fmla="*/ 96 h 218"/>
              <a:gd name="T46" fmla="*/ 44 w 201"/>
              <a:gd name="T47" fmla="*/ 101 h 218"/>
              <a:gd name="T48" fmla="*/ 35 w 201"/>
              <a:gd name="T49" fmla="*/ 115 h 218"/>
              <a:gd name="T50" fmla="*/ 50 w 201"/>
              <a:gd name="T51" fmla="*/ 93 h 218"/>
              <a:gd name="T52" fmla="*/ 43 w 201"/>
              <a:gd name="T53" fmla="*/ 87 h 218"/>
              <a:gd name="T54" fmla="*/ 54 w 201"/>
              <a:gd name="T55" fmla="*/ 74 h 218"/>
              <a:gd name="T56" fmla="*/ 61 w 201"/>
              <a:gd name="T57" fmla="*/ 79 h 218"/>
              <a:gd name="T58" fmla="*/ 50 w 201"/>
              <a:gd name="T59" fmla="*/ 93 h 218"/>
              <a:gd name="T60" fmla="*/ 67 w 201"/>
              <a:gd name="T61" fmla="*/ 72 h 218"/>
              <a:gd name="T62" fmla="*/ 61 w 201"/>
              <a:gd name="T63" fmla="*/ 66 h 218"/>
              <a:gd name="T64" fmla="*/ 74 w 201"/>
              <a:gd name="T65" fmla="*/ 54 h 218"/>
              <a:gd name="T66" fmla="*/ 80 w 201"/>
              <a:gd name="T67" fmla="*/ 60 h 218"/>
              <a:gd name="T68" fmla="*/ 67 w 201"/>
              <a:gd name="T69" fmla="*/ 72 h 218"/>
              <a:gd name="T70" fmla="*/ 87 w 201"/>
              <a:gd name="T71" fmla="*/ 54 h 218"/>
              <a:gd name="T72" fmla="*/ 82 w 201"/>
              <a:gd name="T73" fmla="*/ 47 h 218"/>
              <a:gd name="T74" fmla="*/ 96 w 201"/>
              <a:gd name="T75" fmla="*/ 37 h 218"/>
              <a:gd name="T76" fmla="*/ 101 w 201"/>
              <a:gd name="T77" fmla="*/ 44 h 218"/>
              <a:gd name="T78" fmla="*/ 87 w 201"/>
              <a:gd name="T79" fmla="*/ 54 h 218"/>
              <a:gd name="T80" fmla="*/ 109 w 201"/>
              <a:gd name="T81" fmla="*/ 38 h 218"/>
              <a:gd name="T82" fmla="*/ 105 w 201"/>
              <a:gd name="T83" fmla="*/ 31 h 218"/>
              <a:gd name="T84" fmla="*/ 120 w 201"/>
              <a:gd name="T85" fmla="*/ 22 h 218"/>
              <a:gd name="T86" fmla="*/ 124 w 201"/>
              <a:gd name="T87" fmla="*/ 30 h 218"/>
              <a:gd name="T88" fmla="*/ 109 w 201"/>
              <a:gd name="T89" fmla="*/ 38 h 218"/>
              <a:gd name="T90" fmla="*/ 133 w 201"/>
              <a:gd name="T91" fmla="*/ 26 h 218"/>
              <a:gd name="T92" fmla="*/ 130 w 201"/>
              <a:gd name="T93" fmla="*/ 18 h 218"/>
              <a:gd name="T94" fmla="*/ 146 w 201"/>
              <a:gd name="T95" fmla="*/ 11 h 218"/>
              <a:gd name="T96" fmla="*/ 149 w 201"/>
              <a:gd name="T97" fmla="*/ 20 h 218"/>
              <a:gd name="T98" fmla="*/ 133 w 201"/>
              <a:gd name="T99" fmla="*/ 26 h 218"/>
              <a:gd name="T100" fmla="*/ 158 w 201"/>
              <a:gd name="T101" fmla="*/ 16 h 218"/>
              <a:gd name="T102" fmla="*/ 156 w 201"/>
              <a:gd name="T103" fmla="*/ 8 h 218"/>
              <a:gd name="T104" fmla="*/ 173 w 201"/>
              <a:gd name="T105" fmla="*/ 4 h 218"/>
              <a:gd name="T106" fmla="*/ 175 w 201"/>
              <a:gd name="T107" fmla="*/ 12 h 218"/>
              <a:gd name="T108" fmla="*/ 158 w 201"/>
              <a:gd name="T109" fmla="*/ 16 h 218"/>
              <a:gd name="T110" fmla="*/ 185 w 201"/>
              <a:gd name="T111" fmla="*/ 10 h 218"/>
              <a:gd name="T112" fmla="*/ 183 w 201"/>
              <a:gd name="T113" fmla="*/ 2 h 218"/>
              <a:gd name="T114" fmla="*/ 201 w 201"/>
              <a:gd name="T115" fmla="*/ 0 h 218"/>
              <a:gd name="T116" fmla="*/ 201 w 201"/>
              <a:gd name="T117" fmla="*/ 8 h 218"/>
              <a:gd name="T118" fmla="*/ 185 w 201"/>
              <a:gd name="T119" fmla="*/ 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218">
                <a:moveTo>
                  <a:pt x="8" y="218"/>
                </a:moveTo>
                <a:cubicBezTo>
                  <a:pt x="0" y="218"/>
                  <a:pt x="0" y="218"/>
                  <a:pt x="0" y="218"/>
                </a:cubicBezTo>
                <a:cubicBezTo>
                  <a:pt x="0" y="213"/>
                  <a:pt x="0" y="207"/>
                  <a:pt x="0" y="201"/>
                </a:cubicBezTo>
                <a:cubicBezTo>
                  <a:pt x="9" y="202"/>
                  <a:pt x="9" y="202"/>
                  <a:pt x="9" y="202"/>
                </a:cubicBezTo>
                <a:cubicBezTo>
                  <a:pt x="9" y="207"/>
                  <a:pt x="8" y="213"/>
                  <a:pt x="8" y="218"/>
                </a:cubicBezTo>
                <a:close/>
                <a:moveTo>
                  <a:pt x="10" y="191"/>
                </a:moveTo>
                <a:cubicBezTo>
                  <a:pt x="1" y="190"/>
                  <a:pt x="1" y="190"/>
                  <a:pt x="1" y="190"/>
                </a:cubicBezTo>
                <a:cubicBezTo>
                  <a:pt x="2" y="185"/>
                  <a:pt x="3" y="179"/>
                  <a:pt x="4" y="173"/>
                </a:cubicBezTo>
                <a:cubicBezTo>
                  <a:pt x="13" y="175"/>
                  <a:pt x="13" y="175"/>
                  <a:pt x="13" y="175"/>
                </a:cubicBezTo>
                <a:cubicBezTo>
                  <a:pt x="12" y="180"/>
                  <a:pt x="11" y="186"/>
                  <a:pt x="10" y="191"/>
                </a:cubicBezTo>
                <a:close/>
                <a:moveTo>
                  <a:pt x="15" y="165"/>
                </a:moveTo>
                <a:cubicBezTo>
                  <a:pt x="7" y="163"/>
                  <a:pt x="7" y="163"/>
                  <a:pt x="7" y="163"/>
                </a:cubicBezTo>
                <a:cubicBezTo>
                  <a:pt x="8" y="157"/>
                  <a:pt x="10" y="152"/>
                  <a:pt x="12" y="146"/>
                </a:cubicBezTo>
                <a:cubicBezTo>
                  <a:pt x="20" y="149"/>
                  <a:pt x="20" y="149"/>
                  <a:pt x="20" y="149"/>
                </a:cubicBezTo>
                <a:cubicBezTo>
                  <a:pt x="18" y="154"/>
                  <a:pt x="17" y="160"/>
                  <a:pt x="15" y="165"/>
                </a:cubicBezTo>
                <a:close/>
                <a:moveTo>
                  <a:pt x="24" y="139"/>
                </a:moveTo>
                <a:cubicBezTo>
                  <a:pt x="16" y="136"/>
                  <a:pt x="16" y="136"/>
                  <a:pt x="16" y="136"/>
                </a:cubicBezTo>
                <a:cubicBezTo>
                  <a:pt x="18" y="131"/>
                  <a:pt x="20" y="125"/>
                  <a:pt x="23" y="120"/>
                </a:cubicBezTo>
                <a:cubicBezTo>
                  <a:pt x="31" y="124"/>
                  <a:pt x="31" y="124"/>
                  <a:pt x="31" y="124"/>
                </a:cubicBezTo>
                <a:cubicBezTo>
                  <a:pt x="28" y="129"/>
                  <a:pt x="26" y="134"/>
                  <a:pt x="24" y="139"/>
                </a:cubicBezTo>
                <a:close/>
                <a:moveTo>
                  <a:pt x="35" y="115"/>
                </a:moveTo>
                <a:cubicBezTo>
                  <a:pt x="28" y="111"/>
                  <a:pt x="28" y="111"/>
                  <a:pt x="28" y="111"/>
                </a:cubicBezTo>
                <a:cubicBezTo>
                  <a:pt x="31" y="106"/>
                  <a:pt x="34" y="101"/>
                  <a:pt x="37" y="96"/>
                </a:cubicBezTo>
                <a:cubicBezTo>
                  <a:pt x="44" y="101"/>
                  <a:pt x="44" y="101"/>
                  <a:pt x="44" y="101"/>
                </a:cubicBezTo>
                <a:cubicBezTo>
                  <a:pt x="41" y="105"/>
                  <a:pt x="38" y="110"/>
                  <a:pt x="35" y="115"/>
                </a:cubicBezTo>
                <a:close/>
                <a:moveTo>
                  <a:pt x="50" y="93"/>
                </a:moveTo>
                <a:cubicBezTo>
                  <a:pt x="43" y="87"/>
                  <a:pt x="43" y="87"/>
                  <a:pt x="43" y="87"/>
                </a:cubicBezTo>
                <a:cubicBezTo>
                  <a:pt x="47" y="83"/>
                  <a:pt x="50" y="78"/>
                  <a:pt x="54" y="74"/>
                </a:cubicBezTo>
                <a:cubicBezTo>
                  <a:pt x="61" y="79"/>
                  <a:pt x="61" y="79"/>
                  <a:pt x="61" y="79"/>
                </a:cubicBezTo>
                <a:cubicBezTo>
                  <a:pt x="57" y="84"/>
                  <a:pt x="53" y="88"/>
                  <a:pt x="50" y="93"/>
                </a:cubicBezTo>
                <a:close/>
                <a:moveTo>
                  <a:pt x="67" y="72"/>
                </a:moveTo>
                <a:cubicBezTo>
                  <a:pt x="61" y="66"/>
                  <a:pt x="61" y="66"/>
                  <a:pt x="61" y="66"/>
                </a:cubicBezTo>
                <a:cubicBezTo>
                  <a:pt x="65" y="62"/>
                  <a:pt x="70" y="58"/>
                  <a:pt x="74" y="54"/>
                </a:cubicBezTo>
                <a:cubicBezTo>
                  <a:pt x="80" y="60"/>
                  <a:pt x="80" y="60"/>
                  <a:pt x="80" y="60"/>
                </a:cubicBezTo>
                <a:cubicBezTo>
                  <a:pt x="75" y="64"/>
                  <a:pt x="71" y="68"/>
                  <a:pt x="67" y="72"/>
                </a:cubicBezTo>
                <a:close/>
                <a:moveTo>
                  <a:pt x="87" y="54"/>
                </a:moveTo>
                <a:cubicBezTo>
                  <a:pt x="82" y="47"/>
                  <a:pt x="82" y="47"/>
                  <a:pt x="82" y="47"/>
                </a:cubicBezTo>
                <a:cubicBezTo>
                  <a:pt x="86" y="43"/>
                  <a:pt x="91" y="40"/>
                  <a:pt x="96" y="37"/>
                </a:cubicBezTo>
                <a:cubicBezTo>
                  <a:pt x="101" y="44"/>
                  <a:pt x="101" y="44"/>
                  <a:pt x="101" y="44"/>
                </a:cubicBezTo>
                <a:cubicBezTo>
                  <a:pt x="96" y="47"/>
                  <a:pt x="92" y="50"/>
                  <a:pt x="87" y="54"/>
                </a:cubicBezTo>
                <a:close/>
                <a:moveTo>
                  <a:pt x="109" y="38"/>
                </a:moveTo>
                <a:cubicBezTo>
                  <a:pt x="105" y="31"/>
                  <a:pt x="105" y="31"/>
                  <a:pt x="105" y="31"/>
                </a:cubicBezTo>
                <a:cubicBezTo>
                  <a:pt x="110" y="28"/>
                  <a:pt x="115" y="25"/>
                  <a:pt x="120" y="22"/>
                </a:cubicBezTo>
                <a:cubicBezTo>
                  <a:pt x="124" y="30"/>
                  <a:pt x="124" y="30"/>
                  <a:pt x="124" y="30"/>
                </a:cubicBezTo>
                <a:cubicBezTo>
                  <a:pt x="119" y="33"/>
                  <a:pt x="114" y="35"/>
                  <a:pt x="109" y="38"/>
                </a:cubicBezTo>
                <a:close/>
                <a:moveTo>
                  <a:pt x="133" y="26"/>
                </a:moveTo>
                <a:cubicBezTo>
                  <a:pt x="130" y="18"/>
                  <a:pt x="130" y="18"/>
                  <a:pt x="130" y="18"/>
                </a:cubicBezTo>
                <a:cubicBezTo>
                  <a:pt x="135" y="16"/>
                  <a:pt x="140" y="13"/>
                  <a:pt x="146" y="11"/>
                </a:cubicBezTo>
                <a:cubicBezTo>
                  <a:pt x="149" y="20"/>
                  <a:pt x="149" y="20"/>
                  <a:pt x="149" y="20"/>
                </a:cubicBezTo>
                <a:cubicBezTo>
                  <a:pt x="144" y="21"/>
                  <a:pt x="138" y="24"/>
                  <a:pt x="133" y="26"/>
                </a:cubicBezTo>
                <a:close/>
                <a:moveTo>
                  <a:pt x="158" y="16"/>
                </a:moveTo>
                <a:cubicBezTo>
                  <a:pt x="156" y="8"/>
                  <a:pt x="156" y="8"/>
                  <a:pt x="156" y="8"/>
                </a:cubicBezTo>
                <a:cubicBezTo>
                  <a:pt x="162" y="6"/>
                  <a:pt x="167" y="5"/>
                  <a:pt x="173" y="4"/>
                </a:cubicBezTo>
                <a:cubicBezTo>
                  <a:pt x="175" y="12"/>
                  <a:pt x="175" y="12"/>
                  <a:pt x="175" y="12"/>
                </a:cubicBezTo>
                <a:cubicBezTo>
                  <a:pt x="169" y="13"/>
                  <a:pt x="164" y="15"/>
                  <a:pt x="158" y="16"/>
                </a:cubicBezTo>
                <a:close/>
                <a:moveTo>
                  <a:pt x="185" y="10"/>
                </a:moveTo>
                <a:cubicBezTo>
                  <a:pt x="183" y="2"/>
                  <a:pt x="183" y="2"/>
                  <a:pt x="183" y="2"/>
                </a:cubicBezTo>
                <a:cubicBezTo>
                  <a:pt x="189" y="1"/>
                  <a:pt x="195" y="0"/>
                  <a:pt x="201" y="0"/>
                </a:cubicBezTo>
                <a:cubicBezTo>
                  <a:pt x="201" y="8"/>
                  <a:pt x="201" y="8"/>
                  <a:pt x="201" y="8"/>
                </a:cubicBezTo>
                <a:cubicBezTo>
                  <a:pt x="196" y="9"/>
                  <a:pt x="190" y="9"/>
                  <a:pt x="18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1" name="Half ring 3"/>
          <p:cNvSpPr>
            <a:spLocks noEditPoints="1"/>
          </p:cNvSpPr>
          <p:nvPr userDrawn="1"/>
        </p:nvSpPr>
        <p:spPr bwMode="auto">
          <a:xfrm>
            <a:off x="7850677" y="1944833"/>
            <a:ext cx="598028" cy="1192163"/>
          </a:xfrm>
          <a:custGeom>
            <a:avLst/>
            <a:gdLst>
              <a:gd name="T0" fmla="*/ 16 w 264"/>
              <a:gd name="T1" fmla="*/ 518 h 527"/>
              <a:gd name="T2" fmla="*/ 27 w 264"/>
              <a:gd name="T3" fmla="*/ 525 h 527"/>
              <a:gd name="T4" fmla="*/ 45 w 264"/>
              <a:gd name="T5" fmla="*/ 523 h 527"/>
              <a:gd name="T6" fmla="*/ 53 w 264"/>
              <a:gd name="T7" fmla="*/ 513 h 527"/>
              <a:gd name="T8" fmla="*/ 55 w 264"/>
              <a:gd name="T9" fmla="*/ 521 h 527"/>
              <a:gd name="T10" fmla="*/ 95 w 264"/>
              <a:gd name="T11" fmla="*/ 500 h 527"/>
              <a:gd name="T12" fmla="*/ 108 w 264"/>
              <a:gd name="T13" fmla="*/ 504 h 527"/>
              <a:gd name="T14" fmla="*/ 124 w 264"/>
              <a:gd name="T15" fmla="*/ 496 h 527"/>
              <a:gd name="T16" fmla="*/ 128 w 264"/>
              <a:gd name="T17" fmla="*/ 484 h 527"/>
              <a:gd name="T18" fmla="*/ 133 w 264"/>
              <a:gd name="T19" fmla="*/ 491 h 527"/>
              <a:gd name="T20" fmla="*/ 164 w 264"/>
              <a:gd name="T21" fmla="*/ 458 h 527"/>
              <a:gd name="T22" fmla="*/ 178 w 264"/>
              <a:gd name="T23" fmla="*/ 458 h 527"/>
              <a:gd name="T24" fmla="*/ 190 w 264"/>
              <a:gd name="T25" fmla="*/ 446 h 527"/>
              <a:gd name="T26" fmla="*/ 191 w 264"/>
              <a:gd name="T27" fmla="*/ 432 h 527"/>
              <a:gd name="T28" fmla="*/ 197 w 264"/>
              <a:gd name="T29" fmla="*/ 438 h 527"/>
              <a:gd name="T30" fmla="*/ 217 w 264"/>
              <a:gd name="T31" fmla="*/ 397 h 527"/>
              <a:gd name="T32" fmla="*/ 230 w 264"/>
              <a:gd name="T33" fmla="*/ 393 h 527"/>
              <a:gd name="T34" fmla="*/ 238 w 264"/>
              <a:gd name="T35" fmla="*/ 377 h 527"/>
              <a:gd name="T36" fmla="*/ 234 w 264"/>
              <a:gd name="T37" fmla="*/ 364 h 527"/>
              <a:gd name="T38" fmla="*/ 242 w 264"/>
              <a:gd name="T39" fmla="*/ 367 h 527"/>
              <a:gd name="T40" fmla="*/ 248 w 264"/>
              <a:gd name="T41" fmla="*/ 322 h 527"/>
              <a:gd name="T42" fmla="*/ 259 w 264"/>
              <a:gd name="T43" fmla="*/ 314 h 527"/>
              <a:gd name="T44" fmla="*/ 262 w 264"/>
              <a:gd name="T45" fmla="*/ 297 h 527"/>
              <a:gd name="T46" fmla="*/ 254 w 264"/>
              <a:gd name="T47" fmla="*/ 286 h 527"/>
              <a:gd name="T48" fmla="*/ 263 w 264"/>
              <a:gd name="T49" fmla="*/ 286 h 527"/>
              <a:gd name="T50" fmla="*/ 263 w 264"/>
              <a:gd name="T51" fmla="*/ 241 h 527"/>
              <a:gd name="T52" fmla="*/ 253 w 264"/>
              <a:gd name="T53" fmla="*/ 232 h 527"/>
              <a:gd name="T54" fmla="*/ 262 w 264"/>
              <a:gd name="T55" fmla="*/ 231 h 527"/>
              <a:gd name="T56" fmla="*/ 244 w 264"/>
              <a:gd name="T57" fmla="*/ 189 h 527"/>
              <a:gd name="T58" fmla="*/ 248 w 264"/>
              <a:gd name="T59" fmla="*/ 205 h 527"/>
              <a:gd name="T60" fmla="*/ 243 w 264"/>
              <a:gd name="T61" fmla="*/ 160 h 527"/>
              <a:gd name="T62" fmla="*/ 230 w 264"/>
              <a:gd name="T63" fmla="*/ 154 h 527"/>
              <a:gd name="T64" fmla="*/ 238 w 264"/>
              <a:gd name="T65" fmla="*/ 150 h 527"/>
              <a:gd name="T66" fmla="*/ 208 w 264"/>
              <a:gd name="T67" fmla="*/ 116 h 527"/>
              <a:gd name="T68" fmla="*/ 218 w 264"/>
              <a:gd name="T69" fmla="*/ 130 h 527"/>
              <a:gd name="T70" fmla="*/ 198 w 264"/>
              <a:gd name="T71" fmla="*/ 89 h 527"/>
              <a:gd name="T72" fmla="*/ 185 w 264"/>
              <a:gd name="T73" fmla="*/ 88 h 527"/>
              <a:gd name="T74" fmla="*/ 191 w 264"/>
              <a:gd name="T75" fmla="*/ 82 h 527"/>
              <a:gd name="T76" fmla="*/ 152 w 264"/>
              <a:gd name="T77" fmla="*/ 59 h 527"/>
              <a:gd name="T78" fmla="*/ 165 w 264"/>
              <a:gd name="T79" fmla="*/ 69 h 527"/>
              <a:gd name="T80" fmla="*/ 134 w 264"/>
              <a:gd name="T81" fmla="*/ 36 h 527"/>
              <a:gd name="T82" fmla="*/ 120 w 264"/>
              <a:gd name="T83" fmla="*/ 39 h 527"/>
              <a:gd name="T84" fmla="*/ 124 w 264"/>
              <a:gd name="T85" fmla="*/ 31 h 527"/>
              <a:gd name="T86" fmla="*/ 80 w 264"/>
              <a:gd name="T87" fmla="*/ 21 h 527"/>
              <a:gd name="T88" fmla="*/ 96 w 264"/>
              <a:gd name="T89" fmla="*/ 27 h 527"/>
              <a:gd name="T90" fmla="*/ 56 w 264"/>
              <a:gd name="T91" fmla="*/ 6 h 527"/>
              <a:gd name="T92" fmla="*/ 44 w 264"/>
              <a:gd name="T93" fmla="*/ 12 h 527"/>
              <a:gd name="T94" fmla="*/ 45 w 264"/>
              <a:gd name="T95" fmla="*/ 4 h 527"/>
              <a:gd name="T96" fmla="*/ 0 w 264"/>
              <a:gd name="T97" fmla="*/ 9 h 527"/>
              <a:gd name="T98" fmla="*/ 17 w 264"/>
              <a:gd name="T99" fmla="*/ 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527">
                <a:moveTo>
                  <a:pt x="0" y="527"/>
                </a:moveTo>
                <a:cubicBezTo>
                  <a:pt x="0" y="518"/>
                  <a:pt x="0" y="518"/>
                  <a:pt x="0" y="518"/>
                </a:cubicBezTo>
                <a:cubicBezTo>
                  <a:pt x="6" y="518"/>
                  <a:pt x="11" y="518"/>
                  <a:pt x="16" y="518"/>
                </a:cubicBezTo>
                <a:cubicBezTo>
                  <a:pt x="17" y="526"/>
                  <a:pt x="17" y="526"/>
                  <a:pt x="17" y="526"/>
                </a:cubicBezTo>
                <a:cubicBezTo>
                  <a:pt x="11" y="527"/>
                  <a:pt x="6" y="527"/>
                  <a:pt x="0" y="527"/>
                </a:cubicBezTo>
                <a:close/>
                <a:moveTo>
                  <a:pt x="27" y="525"/>
                </a:moveTo>
                <a:cubicBezTo>
                  <a:pt x="26" y="517"/>
                  <a:pt x="26" y="517"/>
                  <a:pt x="26" y="517"/>
                </a:cubicBezTo>
                <a:cubicBezTo>
                  <a:pt x="32" y="516"/>
                  <a:pt x="38" y="516"/>
                  <a:pt x="43" y="515"/>
                </a:cubicBezTo>
                <a:cubicBezTo>
                  <a:pt x="45" y="523"/>
                  <a:pt x="45" y="523"/>
                  <a:pt x="45" y="523"/>
                </a:cubicBezTo>
                <a:cubicBezTo>
                  <a:pt x="39" y="524"/>
                  <a:pt x="33" y="525"/>
                  <a:pt x="27" y="525"/>
                </a:cubicBezTo>
                <a:close/>
                <a:moveTo>
                  <a:pt x="55" y="521"/>
                </a:moveTo>
                <a:cubicBezTo>
                  <a:pt x="53" y="513"/>
                  <a:pt x="53" y="513"/>
                  <a:pt x="53" y="513"/>
                </a:cubicBezTo>
                <a:cubicBezTo>
                  <a:pt x="59" y="512"/>
                  <a:pt x="64" y="510"/>
                  <a:pt x="70" y="509"/>
                </a:cubicBezTo>
                <a:cubicBezTo>
                  <a:pt x="72" y="517"/>
                  <a:pt x="72" y="517"/>
                  <a:pt x="72" y="517"/>
                </a:cubicBezTo>
                <a:cubicBezTo>
                  <a:pt x="66" y="519"/>
                  <a:pt x="61" y="520"/>
                  <a:pt x="55" y="521"/>
                </a:cubicBezTo>
                <a:close/>
                <a:moveTo>
                  <a:pt x="82" y="514"/>
                </a:moveTo>
                <a:cubicBezTo>
                  <a:pt x="79" y="506"/>
                  <a:pt x="79" y="506"/>
                  <a:pt x="79" y="506"/>
                </a:cubicBezTo>
                <a:cubicBezTo>
                  <a:pt x="85" y="504"/>
                  <a:pt x="90" y="502"/>
                  <a:pt x="95" y="500"/>
                </a:cubicBezTo>
                <a:cubicBezTo>
                  <a:pt x="98" y="508"/>
                  <a:pt x="98" y="508"/>
                  <a:pt x="98" y="508"/>
                </a:cubicBezTo>
                <a:cubicBezTo>
                  <a:pt x="93" y="510"/>
                  <a:pt x="87" y="512"/>
                  <a:pt x="82" y="514"/>
                </a:cubicBezTo>
                <a:close/>
                <a:moveTo>
                  <a:pt x="108" y="504"/>
                </a:moveTo>
                <a:cubicBezTo>
                  <a:pt x="104" y="496"/>
                  <a:pt x="104" y="496"/>
                  <a:pt x="104" y="496"/>
                </a:cubicBezTo>
                <a:cubicBezTo>
                  <a:pt x="110" y="494"/>
                  <a:pt x="115" y="491"/>
                  <a:pt x="120" y="489"/>
                </a:cubicBezTo>
                <a:cubicBezTo>
                  <a:pt x="124" y="496"/>
                  <a:pt x="124" y="496"/>
                  <a:pt x="124" y="496"/>
                </a:cubicBezTo>
                <a:cubicBezTo>
                  <a:pt x="119" y="499"/>
                  <a:pt x="113" y="501"/>
                  <a:pt x="108" y="504"/>
                </a:cubicBezTo>
                <a:close/>
                <a:moveTo>
                  <a:pt x="133" y="491"/>
                </a:moveTo>
                <a:cubicBezTo>
                  <a:pt x="128" y="484"/>
                  <a:pt x="128" y="484"/>
                  <a:pt x="128" y="484"/>
                </a:cubicBezTo>
                <a:cubicBezTo>
                  <a:pt x="133" y="481"/>
                  <a:pt x="138" y="478"/>
                  <a:pt x="143" y="475"/>
                </a:cubicBezTo>
                <a:cubicBezTo>
                  <a:pt x="148" y="482"/>
                  <a:pt x="148" y="482"/>
                  <a:pt x="148" y="482"/>
                </a:cubicBezTo>
                <a:cubicBezTo>
                  <a:pt x="143" y="485"/>
                  <a:pt x="138" y="488"/>
                  <a:pt x="133" y="491"/>
                </a:cubicBezTo>
                <a:close/>
                <a:moveTo>
                  <a:pt x="156" y="476"/>
                </a:moveTo>
                <a:cubicBezTo>
                  <a:pt x="151" y="469"/>
                  <a:pt x="151" y="469"/>
                  <a:pt x="151" y="469"/>
                </a:cubicBezTo>
                <a:cubicBezTo>
                  <a:pt x="156" y="465"/>
                  <a:pt x="160" y="462"/>
                  <a:pt x="164" y="458"/>
                </a:cubicBezTo>
                <a:cubicBezTo>
                  <a:pt x="170" y="465"/>
                  <a:pt x="170" y="465"/>
                  <a:pt x="170" y="465"/>
                </a:cubicBezTo>
                <a:cubicBezTo>
                  <a:pt x="165" y="469"/>
                  <a:pt x="161" y="472"/>
                  <a:pt x="156" y="476"/>
                </a:cubicBezTo>
                <a:close/>
                <a:moveTo>
                  <a:pt x="178" y="458"/>
                </a:moveTo>
                <a:cubicBezTo>
                  <a:pt x="172" y="452"/>
                  <a:pt x="172" y="452"/>
                  <a:pt x="172" y="452"/>
                </a:cubicBezTo>
                <a:cubicBezTo>
                  <a:pt x="176" y="448"/>
                  <a:pt x="180" y="444"/>
                  <a:pt x="184" y="440"/>
                </a:cubicBezTo>
                <a:cubicBezTo>
                  <a:pt x="190" y="446"/>
                  <a:pt x="190" y="446"/>
                  <a:pt x="190" y="446"/>
                </a:cubicBezTo>
                <a:cubicBezTo>
                  <a:pt x="186" y="450"/>
                  <a:pt x="182" y="454"/>
                  <a:pt x="178" y="458"/>
                </a:cubicBezTo>
                <a:close/>
                <a:moveTo>
                  <a:pt x="197" y="438"/>
                </a:moveTo>
                <a:cubicBezTo>
                  <a:pt x="191" y="432"/>
                  <a:pt x="191" y="432"/>
                  <a:pt x="191" y="432"/>
                </a:cubicBezTo>
                <a:cubicBezTo>
                  <a:pt x="195" y="428"/>
                  <a:pt x="198" y="424"/>
                  <a:pt x="202" y="419"/>
                </a:cubicBezTo>
                <a:cubicBezTo>
                  <a:pt x="209" y="425"/>
                  <a:pt x="209" y="425"/>
                  <a:pt x="209" y="425"/>
                </a:cubicBezTo>
                <a:cubicBezTo>
                  <a:pt x="205" y="429"/>
                  <a:pt x="201" y="434"/>
                  <a:pt x="197" y="438"/>
                </a:cubicBezTo>
                <a:close/>
                <a:moveTo>
                  <a:pt x="215" y="416"/>
                </a:moveTo>
                <a:cubicBezTo>
                  <a:pt x="208" y="411"/>
                  <a:pt x="208" y="411"/>
                  <a:pt x="208" y="411"/>
                </a:cubicBezTo>
                <a:cubicBezTo>
                  <a:pt x="211" y="407"/>
                  <a:pt x="214" y="402"/>
                  <a:pt x="217" y="397"/>
                </a:cubicBezTo>
                <a:cubicBezTo>
                  <a:pt x="224" y="402"/>
                  <a:pt x="224" y="402"/>
                  <a:pt x="224" y="402"/>
                </a:cubicBezTo>
                <a:cubicBezTo>
                  <a:pt x="221" y="407"/>
                  <a:pt x="218" y="411"/>
                  <a:pt x="215" y="416"/>
                </a:cubicBezTo>
                <a:close/>
                <a:moveTo>
                  <a:pt x="230" y="393"/>
                </a:moveTo>
                <a:cubicBezTo>
                  <a:pt x="222" y="388"/>
                  <a:pt x="222" y="388"/>
                  <a:pt x="222" y="388"/>
                </a:cubicBezTo>
                <a:cubicBezTo>
                  <a:pt x="225" y="383"/>
                  <a:pt x="228" y="378"/>
                  <a:pt x="230" y="373"/>
                </a:cubicBezTo>
                <a:cubicBezTo>
                  <a:pt x="238" y="377"/>
                  <a:pt x="238" y="377"/>
                  <a:pt x="238" y="377"/>
                </a:cubicBezTo>
                <a:cubicBezTo>
                  <a:pt x="235" y="382"/>
                  <a:pt x="233" y="388"/>
                  <a:pt x="230" y="393"/>
                </a:cubicBezTo>
                <a:close/>
                <a:moveTo>
                  <a:pt x="242" y="367"/>
                </a:moveTo>
                <a:cubicBezTo>
                  <a:pt x="234" y="364"/>
                  <a:pt x="234" y="364"/>
                  <a:pt x="234" y="364"/>
                </a:cubicBezTo>
                <a:cubicBezTo>
                  <a:pt x="237" y="359"/>
                  <a:pt x="239" y="354"/>
                  <a:pt x="240" y="348"/>
                </a:cubicBezTo>
                <a:cubicBezTo>
                  <a:pt x="249" y="351"/>
                  <a:pt x="249" y="351"/>
                  <a:pt x="249" y="351"/>
                </a:cubicBezTo>
                <a:cubicBezTo>
                  <a:pt x="247" y="357"/>
                  <a:pt x="245" y="362"/>
                  <a:pt x="242" y="367"/>
                </a:cubicBezTo>
                <a:close/>
                <a:moveTo>
                  <a:pt x="252" y="341"/>
                </a:moveTo>
                <a:cubicBezTo>
                  <a:pt x="244" y="339"/>
                  <a:pt x="244" y="339"/>
                  <a:pt x="244" y="339"/>
                </a:cubicBezTo>
                <a:cubicBezTo>
                  <a:pt x="245" y="333"/>
                  <a:pt x="247" y="328"/>
                  <a:pt x="248" y="322"/>
                </a:cubicBezTo>
                <a:cubicBezTo>
                  <a:pt x="257" y="324"/>
                  <a:pt x="257" y="324"/>
                  <a:pt x="257" y="324"/>
                </a:cubicBezTo>
                <a:cubicBezTo>
                  <a:pt x="255" y="330"/>
                  <a:pt x="254" y="336"/>
                  <a:pt x="252" y="341"/>
                </a:cubicBezTo>
                <a:close/>
                <a:moveTo>
                  <a:pt x="259" y="314"/>
                </a:moveTo>
                <a:cubicBezTo>
                  <a:pt x="250" y="312"/>
                  <a:pt x="250" y="312"/>
                  <a:pt x="250" y="312"/>
                </a:cubicBezTo>
                <a:cubicBezTo>
                  <a:pt x="251" y="307"/>
                  <a:pt x="252" y="301"/>
                  <a:pt x="253" y="296"/>
                </a:cubicBezTo>
                <a:cubicBezTo>
                  <a:pt x="262" y="297"/>
                  <a:pt x="262" y="297"/>
                  <a:pt x="262" y="297"/>
                </a:cubicBezTo>
                <a:cubicBezTo>
                  <a:pt x="261" y="303"/>
                  <a:pt x="260" y="308"/>
                  <a:pt x="259" y="314"/>
                </a:cubicBezTo>
                <a:close/>
                <a:moveTo>
                  <a:pt x="263" y="286"/>
                </a:moveTo>
                <a:cubicBezTo>
                  <a:pt x="254" y="286"/>
                  <a:pt x="254" y="286"/>
                  <a:pt x="254" y="286"/>
                </a:cubicBezTo>
                <a:cubicBezTo>
                  <a:pt x="255" y="280"/>
                  <a:pt x="255" y="274"/>
                  <a:pt x="255" y="269"/>
                </a:cubicBezTo>
                <a:cubicBezTo>
                  <a:pt x="264" y="269"/>
                  <a:pt x="264" y="269"/>
                  <a:pt x="264" y="269"/>
                </a:cubicBezTo>
                <a:cubicBezTo>
                  <a:pt x="263" y="275"/>
                  <a:pt x="263" y="281"/>
                  <a:pt x="263" y="286"/>
                </a:cubicBezTo>
                <a:close/>
                <a:moveTo>
                  <a:pt x="255" y="259"/>
                </a:moveTo>
                <a:cubicBezTo>
                  <a:pt x="255" y="253"/>
                  <a:pt x="255" y="247"/>
                  <a:pt x="254" y="242"/>
                </a:cubicBezTo>
                <a:cubicBezTo>
                  <a:pt x="263" y="241"/>
                  <a:pt x="263" y="241"/>
                  <a:pt x="263" y="241"/>
                </a:cubicBezTo>
                <a:cubicBezTo>
                  <a:pt x="263" y="247"/>
                  <a:pt x="264" y="253"/>
                  <a:pt x="264" y="258"/>
                </a:cubicBezTo>
                <a:lnTo>
                  <a:pt x="255" y="259"/>
                </a:lnTo>
                <a:close/>
                <a:moveTo>
                  <a:pt x="253" y="232"/>
                </a:moveTo>
                <a:cubicBezTo>
                  <a:pt x="252" y="226"/>
                  <a:pt x="251" y="220"/>
                  <a:pt x="250" y="215"/>
                </a:cubicBezTo>
                <a:cubicBezTo>
                  <a:pt x="259" y="213"/>
                  <a:pt x="259" y="213"/>
                  <a:pt x="259" y="213"/>
                </a:cubicBezTo>
                <a:cubicBezTo>
                  <a:pt x="260" y="219"/>
                  <a:pt x="261" y="225"/>
                  <a:pt x="262" y="231"/>
                </a:cubicBezTo>
                <a:lnTo>
                  <a:pt x="253" y="232"/>
                </a:lnTo>
                <a:close/>
                <a:moveTo>
                  <a:pt x="248" y="205"/>
                </a:moveTo>
                <a:cubicBezTo>
                  <a:pt x="247" y="200"/>
                  <a:pt x="246" y="194"/>
                  <a:pt x="244" y="189"/>
                </a:cubicBezTo>
                <a:cubicBezTo>
                  <a:pt x="252" y="186"/>
                  <a:pt x="252" y="186"/>
                  <a:pt x="252" y="186"/>
                </a:cubicBezTo>
                <a:cubicBezTo>
                  <a:pt x="254" y="192"/>
                  <a:pt x="255" y="197"/>
                  <a:pt x="257" y="203"/>
                </a:cubicBezTo>
                <a:lnTo>
                  <a:pt x="248" y="205"/>
                </a:lnTo>
                <a:close/>
                <a:moveTo>
                  <a:pt x="241" y="179"/>
                </a:moveTo>
                <a:cubicBezTo>
                  <a:pt x="239" y="174"/>
                  <a:pt x="237" y="169"/>
                  <a:pt x="235" y="163"/>
                </a:cubicBezTo>
                <a:cubicBezTo>
                  <a:pt x="243" y="160"/>
                  <a:pt x="243" y="160"/>
                  <a:pt x="243" y="160"/>
                </a:cubicBezTo>
                <a:cubicBezTo>
                  <a:pt x="245" y="165"/>
                  <a:pt x="247" y="171"/>
                  <a:pt x="249" y="176"/>
                </a:cubicBezTo>
                <a:lnTo>
                  <a:pt x="241" y="179"/>
                </a:lnTo>
                <a:close/>
                <a:moveTo>
                  <a:pt x="230" y="154"/>
                </a:moveTo>
                <a:cubicBezTo>
                  <a:pt x="228" y="149"/>
                  <a:pt x="225" y="144"/>
                  <a:pt x="223" y="139"/>
                </a:cubicBezTo>
                <a:cubicBezTo>
                  <a:pt x="230" y="135"/>
                  <a:pt x="230" y="135"/>
                  <a:pt x="230" y="135"/>
                </a:cubicBezTo>
                <a:cubicBezTo>
                  <a:pt x="233" y="140"/>
                  <a:pt x="236" y="145"/>
                  <a:pt x="238" y="150"/>
                </a:cubicBezTo>
                <a:lnTo>
                  <a:pt x="230" y="154"/>
                </a:lnTo>
                <a:close/>
                <a:moveTo>
                  <a:pt x="218" y="130"/>
                </a:moveTo>
                <a:cubicBezTo>
                  <a:pt x="215" y="126"/>
                  <a:pt x="212" y="121"/>
                  <a:pt x="208" y="116"/>
                </a:cubicBezTo>
                <a:cubicBezTo>
                  <a:pt x="215" y="111"/>
                  <a:pt x="215" y="111"/>
                  <a:pt x="215" y="111"/>
                </a:cubicBezTo>
                <a:cubicBezTo>
                  <a:pt x="219" y="116"/>
                  <a:pt x="222" y="121"/>
                  <a:pt x="225" y="126"/>
                </a:cubicBezTo>
                <a:lnTo>
                  <a:pt x="218" y="130"/>
                </a:lnTo>
                <a:close/>
                <a:moveTo>
                  <a:pt x="202" y="108"/>
                </a:moveTo>
                <a:cubicBezTo>
                  <a:pt x="199" y="104"/>
                  <a:pt x="195" y="99"/>
                  <a:pt x="192" y="95"/>
                </a:cubicBezTo>
                <a:cubicBezTo>
                  <a:pt x="198" y="89"/>
                  <a:pt x="198" y="89"/>
                  <a:pt x="198" y="89"/>
                </a:cubicBezTo>
                <a:cubicBezTo>
                  <a:pt x="202" y="94"/>
                  <a:pt x="206" y="98"/>
                  <a:pt x="209" y="103"/>
                </a:cubicBezTo>
                <a:lnTo>
                  <a:pt x="202" y="108"/>
                </a:lnTo>
                <a:close/>
                <a:moveTo>
                  <a:pt x="185" y="88"/>
                </a:moveTo>
                <a:cubicBezTo>
                  <a:pt x="181" y="84"/>
                  <a:pt x="177" y="80"/>
                  <a:pt x="173" y="76"/>
                </a:cubicBezTo>
                <a:cubicBezTo>
                  <a:pt x="178" y="69"/>
                  <a:pt x="178" y="69"/>
                  <a:pt x="178" y="69"/>
                </a:cubicBezTo>
                <a:cubicBezTo>
                  <a:pt x="183" y="73"/>
                  <a:pt x="187" y="77"/>
                  <a:pt x="191" y="82"/>
                </a:cubicBezTo>
                <a:lnTo>
                  <a:pt x="185" y="88"/>
                </a:lnTo>
                <a:close/>
                <a:moveTo>
                  <a:pt x="165" y="69"/>
                </a:moveTo>
                <a:cubicBezTo>
                  <a:pt x="161" y="65"/>
                  <a:pt x="156" y="62"/>
                  <a:pt x="152" y="59"/>
                </a:cubicBezTo>
                <a:cubicBezTo>
                  <a:pt x="157" y="52"/>
                  <a:pt x="157" y="52"/>
                  <a:pt x="157" y="52"/>
                </a:cubicBezTo>
                <a:cubicBezTo>
                  <a:pt x="162" y="55"/>
                  <a:pt x="166" y="59"/>
                  <a:pt x="171" y="62"/>
                </a:cubicBezTo>
                <a:lnTo>
                  <a:pt x="165" y="69"/>
                </a:lnTo>
                <a:close/>
                <a:moveTo>
                  <a:pt x="144" y="53"/>
                </a:moveTo>
                <a:cubicBezTo>
                  <a:pt x="139" y="49"/>
                  <a:pt x="134" y="46"/>
                  <a:pt x="129" y="44"/>
                </a:cubicBezTo>
                <a:cubicBezTo>
                  <a:pt x="134" y="36"/>
                  <a:pt x="134" y="36"/>
                  <a:pt x="134" y="36"/>
                </a:cubicBezTo>
                <a:cubicBezTo>
                  <a:pt x="139" y="39"/>
                  <a:pt x="144" y="42"/>
                  <a:pt x="148" y="45"/>
                </a:cubicBezTo>
                <a:lnTo>
                  <a:pt x="144" y="53"/>
                </a:lnTo>
                <a:close/>
                <a:moveTo>
                  <a:pt x="120" y="39"/>
                </a:moveTo>
                <a:cubicBezTo>
                  <a:pt x="115" y="36"/>
                  <a:pt x="110" y="33"/>
                  <a:pt x="105" y="31"/>
                </a:cubicBezTo>
                <a:cubicBezTo>
                  <a:pt x="109" y="23"/>
                  <a:pt x="109" y="23"/>
                  <a:pt x="109" y="23"/>
                </a:cubicBezTo>
                <a:cubicBezTo>
                  <a:pt x="114" y="26"/>
                  <a:pt x="119" y="28"/>
                  <a:pt x="124" y="31"/>
                </a:cubicBezTo>
                <a:lnTo>
                  <a:pt x="120" y="39"/>
                </a:lnTo>
                <a:close/>
                <a:moveTo>
                  <a:pt x="96" y="27"/>
                </a:moveTo>
                <a:cubicBezTo>
                  <a:pt x="91" y="25"/>
                  <a:pt x="85" y="23"/>
                  <a:pt x="80" y="21"/>
                </a:cubicBezTo>
                <a:cubicBezTo>
                  <a:pt x="83" y="13"/>
                  <a:pt x="83" y="13"/>
                  <a:pt x="83" y="13"/>
                </a:cubicBezTo>
                <a:cubicBezTo>
                  <a:pt x="88" y="15"/>
                  <a:pt x="94" y="17"/>
                  <a:pt x="99" y="19"/>
                </a:cubicBezTo>
                <a:lnTo>
                  <a:pt x="96" y="27"/>
                </a:lnTo>
                <a:close/>
                <a:moveTo>
                  <a:pt x="70" y="18"/>
                </a:moveTo>
                <a:cubicBezTo>
                  <a:pt x="65" y="17"/>
                  <a:pt x="59" y="15"/>
                  <a:pt x="54" y="14"/>
                </a:cubicBezTo>
                <a:cubicBezTo>
                  <a:pt x="56" y="6"/>
                  <a:pt x="56" y="6"/>
                  <a:pt x="56" y="6"/>
                </a:cubicBezTo>
                <a:cubicBezTo>
                  <a:pt x="61" y="7"/>
                  <a:pt x="67" y="8"/>
                  <a:pt x="73" y="10"/>
                </a:cubicBezTo>
                <a:lnTo>
                  <a:pt x="70" y="18"/>
                </a:lnTo>
                <a:close/>
                <a:moveTo>
                  <a:pt x="44" y="12"/>
                </a:moveTo>
                <a:cubicBezTo>
                  <a:pt x="38" y="11"/>
                  <a:pt x="33" y="11"/>
                  <a:pt x="27" y="10"/>
                </a:cubicBezTo>
                <a:cubicBezTo>
                  <a:pt x="28" y="1"/>
                  <a:pt x="28" y="1"/>
                  <a:pt x="28" y="1"/>
                </a:cubicBezTo>
                <a:cubicBezTo>
                  <a:pt x="34" y="2"/>
                  <a:pt x="40" y="3"/>
                  <a:pt x="45" y="4"/>
                </a:cubicBezTo>
                <a:lnTo>
                  <a:pt x="44" y="12"/>
                </a:lnTo>
                <a:close/>
                <a:moveTo>
                  <a:pt x="17" y="9"/>
                </a:moveTo>
                <a:cubicBezTo>
                  <a:pt x="11" y="9"/>
                  <a:pt x="6" y="9"/>
                  <a:pt x="0" y="9"/>
                </a:cubicBezTo>
                <a:cubicBezTo>
                  <a:pt x="0" y="0"/>
                  <a:pt x="0" y="0"/>
                  <a:pt x="0" y="0"/>
                </a:cubicBezTo>
                <a:cubicBezTo>
                  <a:pt x="6" y="0"/>
                  <a:pt x="12" y="0"/>
                  <a:pt x="18" y="0"/>
                </a:cubicBezTo>
                <a:lnTo>
                  <a:pt x="1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2" name="half ring 4"/>
          <p:cNvSpPr>
            <a:spLocks noEditPoints="1"/>
          </p:cNvSpPr>
          <p:nvPr userDrawn="1"/>
        </p:nvSpPr>
        <p:spPr bwMode="auto">
          <a:xfrm>
            <a:off x="7850677" y="1841054"/>
            <a:ext cx="699212" cy="778343"/>
          </a:xfrm>
          <a:custGeom>
            <a:avLst/>
            <a:gdLst>
              <a:gd name="T0" fmla="*/ 299 w 309"/>
              <a:gd name="T1" fmla="*/ 343 h 344"/>
              <a:gd name="T2" fmla="*/ 309 w 309"/>
              <a:gd name="T3" fmla="*/ 326 h 344"/>
              <a:gd name="T4" fmla="*/ 309 w 309"/>
              <a:gd name="T5" fmla="*/ 316 h 344"/>
              <a:gd name="T6" fmla="*/ 300 w 309"/>
              <a:gd name="T7" fmla="*/ 309 h 344"/>
              <a:gd name="T8" fmla="*/ 309 w 309"/>
              <a:gd name="T9" fmla="*/ 298 h 344"/>
              <a:gd name="T10" fmla="*/ 309 w 309"/>
              <a:gd name="T11" fmla="*/ 316 h 344"/>
              <a:gd name="T12" fmla="*/ 298 w 309"/>
              <a:gd name="T13" fmla="*/ 272 h 344"/>
              <a:gd name="T14" fmla="*/ 308 w 309"/>
              <a:gd name="T15" fmla="*/ 288 h 344"/>
              <a:gd name="T16" fmla="*/ 297 w 309"/>
              <a:gd name="T17" fmla="*/ 262 h 344"/>
              <a:gd name="T18" fmla="*/ 302 w 309"/>
              <a:gd name="T19" fmla="*/ 243 h 344"/>
              <a:gd name="T20" fmla="*/ 297 w 309"/>
              <a:gd name="T21" fmla="*/ 262 h 344"/>
              <a:gd name="T22" fmla="*/ 287 w 309"/>
              <a:gd name="T23" fmla="*/ 219 h 344"/>
              <a:gd name="T24" fmla="*/ 300 w 309"/>
              <a:gd name="T25" fmla="*/ 233 h 344"/>
              <a:gd name="T26" fmla="*/ 283 w 309"/>
              <a:gd name="T27" fmla="*/ 209 h 344"/>
              <a:gd name="T28" fmla="*/ 285 w 309"/>
              <a:gd name="T29" fmla="*/ 190 h 344"/>
              <a:gd name="T30" fmla="*/ 283 w 309"/>
              <a:gd name="T31" fmla="*/ 209 h 344"/>
              <a:gd name="T32" fmla="*/ 266 w 309"/>
              <a:gd name="T33" fmla="*/ 169 h 344"/>
              <a:gd name="T34" fmla="*/ 281 w 309"/>
              <a:gd name="T35" fmla="*/ 180 h 344"/>
              <a:gd name="T36" fmla="*/ 261 w 309"/>
              <a:gd name="T37" fmla="*/ 160 h 344"/>
              <a:gd name="T38" fmla="*/ 259 w 309"/>
              <a:gd name="T39" fmla="*/ 141 h 344"/>
              <a:gd name="T40" fmla="*/ 261 w 309"/>
              <a:gd name="T41" fmla="*/ 160 h 344"/>
              <a:gd name="T42" fmla="*/ 236 w 309"/>
              <a:gd name="T43" fmla="*/ 124 h 344"/>
              <a:gd name="T44" fmla="*/ 253 w 309"/>
              <a:gd name="T45" fmla="*/ 132 h 344"/>
              <a:gd name="T46" fmla="*/ 230 w 309"/>
              <a:gd name="T47" fmla="*/ 116 h 344"/>
              <a:gd name="T48" fmla="*/ 225 w 309"/>
              <a:gd name="T49" fmla="*/ 97 h 344"/>
              <a:gd name="T50" fmla="*/ 230 w 309"/>
              <a:gd name="T51" fmla="*/ 116 h 344"/>
              <a:gd name="T52" fmla="*/ 199 w 309"/>
              <a:gd name="T53" fmla="*/ 84 h 344"/>
              <a:gd name="T54" fmla="*/ 217 w 309"/>
              <a:gd name="T55" fmla="*/ 90 h 344"/>
              <a:gd name="T56" fmla="*/ 191 w 309"/>
              <a:gd name="T57" fmla="*/ 78 h 344"/>
              <a:gd name="T58" fmla="*/ 183 w 309"/>
              <a:gd name="T59" fmla="*/ 60 h 344"/>
              <a:gd name="T60" fmla="*/ 191 w 309"/>
              <a:gd name="T61" fmla="*/ 78 h 344"/>
              <a:gd name="T62" fmla="*/ 155 w 309"/>
              <a:gd name="T63" fmla="*/ 52 h 344"/>
              <a:gd name="T64" fmla="*/ 174 w 309"/>
              <a:gd name="T65" fmla="*/ 54 h 344"/>
              <a:gd name="T66" fmla="*/ 146 w 309"/>
              <a:gd name="T67" fmla="*/ 47 h 344"/>
              <a:gd name="T68" fmla="*/ 135 w 309"/>
              <a:gd name="T69" fmla="*/ 31 h 344"/>
              <a:gd name="T70" fmla="*/ 146 w 309"/>
              <a:gd name="T71" fmla="*/ 47 h 344"/>
              <a:gd name="T72" fmla="*/ 106 w 309"/>
              <a:gd name="T73" fmla="*/ 28 h 344"/>
              <a:gd name="T74" fmla="*/ 126 w 309"/>
              <a:gd name="T75" fmla="*/ 27 h 344"/>
              <a:gd name="T76" fmla="*/ 97 w 309"/>
              <a:gd name="T77" fmla="*/ 25 h 344"/>
              <a:gd name="T78" fmla="*/ 83 w 309"/>
              <a:gd name="T79" fmla="*/ 12 h 344"/>
              <a:gd name="T80" fmla="*/ 97 w 309"/>
              <a:gd name="T81" fmla="*/ 25 h 344"/>
              <a:gd name="T82" fmla="*/ 54 w 309"/>
              <a:gd name="T83" fmla="*/ 14 h 344"/>
              <a:gd name="T84" fmla="*/ 73 w 309"/>
              <a:gd name="T85" fmla="*/ 9 h 344"/>
              <a:gd name="T86" fmla="*/ 44 w 309"/>
              <a:gd name="T87" fmla="*/ 12 h 344"/>
              <a:gd name="T88" fmla="*/ 28 w 309"/>
              <a:gd name="T89" fmla="*/ 2 h 344"/>
              <a:gd name="T90" fmla="*/ 44 w 309"/>
              <a:gd name="T91" fmla="*/ 12 h 344"/>
              <a:gd name="T92" fmla="*/ 0 w 309"/>
              <a:gd name="T93" fmla="*/ 9 h 344"/>
              <a:gd name="T94" fmla="*/ 18 w 309"/>
              <a:gd name="T95"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9" h="344">
                <a:moveTo>
                  <a:pt x="307" y="344"/>
                </a:moveTo>
                <a:cubicBezTo>
                  <a:pt x="299" y="343"/>
                  <a:pt x="299" y="343"/>
                  <a:pt x="299" y="343"/>
                </a:cubicBezTo>
                <a:cubicBezTo>
                  <a:pt x="299" y="337"/>
                  <a:pt x="300" y="331"/>
                  <a:pt x="300" y="326"/>
                </a:cubicBezTo>
                <a:cubicBezTo>
                  <a:pt x="309" y="326"/>
                  <a:pt x="309" y="326"/>
                  <a:pt x="309" y="326"/>
                </a:cubicBezTo>
                <a:cubicBezTo>
                  <a:pt x="308" y="332"/>
                  <a:pt x="308" y="338"/>
                  <a:pt x="307" y="344"/>
                </a:cubicBezTo>
                <a:close/>
                <a:moveTo>
                  <a:pt x="309" y="316"/>
                </a:moveTo>
                <a:cubicBezTo>
                  <a:pt x="300" y="316"/>
                  <a:pt x="300" y="316"/>
                  <a:pt x="300" y="316"/>
                </a:cubicBezTo>
                <a:cubicBezTo>
                  <a:pt x="300" y="314"/>
                  <a:pt x="300" y="311"/>
                  <a:pt x="300" y="309"/>
                </a:cubicBezTo>
                <a:cubicBezTo>
                  <a:pt x="300" y="306"/>
                  <a:pt x="300" y="302"/>
                  <a:pt x="300" y="299"/>
                </a:cubicBezTo>
                <a:cubicBezTo>
                  <a:pt x="309" y="298"/>
                  <a:pt x="309" y="298"/>
                  <a:pt x="309" y="298"/>
                </a:cubicBezTo>
                <a:cubicBezTo>
                  <a:pt x="309" y="302"/>
                  <a:pt x="309" y="306"/>
                  <a:pt x="309" y="309"/>
                </a:cubicBezTo>
                <a:cubicBezTo>
                  <a:pt x="309" y="312"/>
                  <a:pt x="309" y="314"/>
                  <a:pt x="309" y="316"/>
                </a:cubicBezTo>
                <a:close/>
                <a:moveTo>
                  <a:pt x="300" y="289"/>
                </a:moveTo>
                <a:cubicBezTo>
                  <a:pt x="299" y="283"/>
                  <a:pt x="299" y="277"/>
                  <a:pt x="298" y="272"/>
                </a:cubicBezTo>
                <a:cubicBezTo>
                  <a:pt x="307" y="271"/>
                  <a:pt x="307" y="271"/>
                  <a:pt x="307" y="271"/>
                </a:cubicBezTo>
                <a:cubicBezTo>
                  <a:pt x="307" y="276"/>
                  <a:pt x="308" y="282"/>
                  <a:pt x="308" y="288"/>
                </a:cubicBezTo>
                <a:lnTo>
                  <a:pt x="300" y="289"/>
                </a:lnTo>
                <a:close/>
                <a:moveTo>
                  <a:pt x="297" y="262"/>
                </a:moveTo>
                <a:cubicBezTo>
                  <a:pt x="296" y="256"/>
                  <a:pt x="295" y="250"/>
                  <a:pt x="294" y="245"/>
                </a:cubicBezTo>
                <a:cubicBezTo>
                  <a:pt x="302" y="243"/>
                  <a:pt x="302" y="243"/>
                  <a:pt x="302" y="243"/>
                </a:cubicBezTo>
                <a:cubicBezTo>
                  <a:pt x="303" y="249"/>
                  <a:pt x="304" y="255"/>
                  <a:pt x="305" y="260"/>
                </a:cubicBezTo>
                <a:lnTo>
                  <a:pt x="297" y="262"/>
                </a:lnTo>
                <a:close/>
                <a:moveTo>
                  <a:pt x="291" y="235"/>
                </a:moveTo>
                <a:cubicBezTo>
                  <a:pt x="290" y="230"/>
                  <a:pt x="288" y="224"/>
                  <a:pt x="287" y="219"/>
                </a:cubicBezTo>
                <a:cubicBezTo>
                  <a:pt x="295" y="216"/>
                  <a:pt x="295" y="216"/>
                  <a:pt x="295" y="216"/>
                </a:cubicBezTo>
                <a:cubicBezTo>
                  <a:pt x="297" y="222"/>
                  <a:pt x="298" y="227"/>
                  <a:pt x="300" y="233"/>
                </a:cubicBezTo>
                <a:lnTo>
                  <a:pt x="291" y="235"/>
                </a:lnTo>
                <a:close/>
                <a:moveTo>
                  <a:pt x="283" y="209"/>
                </a:moveTo>
                <a:cubicBezTo>
                  <a:pt x="281" y="204"/>
                  <a:pt x="279" y="199"/>
                  <a:pt x="277" y="193"/>
                </a:cubicBezTo>
                <a:cubicBezTo>
                  <a:pt x="285" y="190"/>
                  <a:pt x="285" y="190"/>
                  <a:pt x="285" y="190"/>
                </a:cubicBezTo>
                <a:cubicBezTo>
                  <a:pt x="287" y="195"/>
                  <a:pt x="290" y="201"/>
                  <a:pt x="291" y="206"/>
                </a:cubicBezTo>
                <a:lnTo>
                  <a:pt x="283" y="209"/>
                </a:lnTo>
                <a:close/>
                <a:moveTo>
                  <a:pt x="273" y="184"/>
                </a:moveTo>
                <a:cubicBezTo>
                  <a:pt x="271" y="179"/>
                  <a:pt x="268" y="174"/>
                  <a:pt x="266" y="169"/>
                </a:cubicBezTo>
                <a:cubicBezTo>
                  <a:pt x="273" y="165"/>
                  <a:pt x="273" y="165"/>
                  <a:pt x="273" y="165"/>
                </a:cubicBezTo>
                <a:cubicBezTo>
                  <a:pt x="276" y="170"/>
                  <a:pt x="279" y="175"/>
                  <a:pt x="281" y="180"/>
                </a:cubicBezTo>
                <a:lnTo>
                  <a:pt x="273" y="184"/>
                </a:lnTo>
                <a:close/>
                <a:moveTo>
                  <a:pt x="261" y="160"/>
                </a:moveTo>
                <a:cubicBezTo>
                  <a:pt x="258" y="155"/>
                  <a:pt x="255" y="150"/>
                  <a:pt x="252" y="146"/>
                </a:cubicBezTo>
                <a:cubicBezTo>
                  <a:pt x="259" y="141"/>
                  <a:pt x="259" y="141"/>
                  <a:pt x="259" y="141"/>
                </a:cubicBezTo>
                <a:cubicBezTo>
                  <a:pt x="262" y="146"/>
                  <a:pt x="265" y="151"/>
                  <a:pt x="268" y="156"/>
                </a:cubicBezTo>
                <a:lnTo>
                  <a:pt x="261" y="160"/>
                </a:lnTo>
                <a:close/>
                <a:moveTo>
                  <a:pt x="246" y="137"/>
                </a:moveTo>
                <a:cubicBezTo>
                  <a:pt x="243" y="133"/>
                  <a:pt x="240" y="128"/>
                  <a:pt x="236" y="124"/>
                </a:cubicBezTo>
                <a:cubicBezTo>
                  <a:pt x="243" y="118"/>
                  <a:pt x="243" y="118"/>
                  <a:pt x="243" y="118"/>
                </a:cubicBezTo>
                <a:cubicBezTo>
                  <a:pt x="246" y="123"/>
                  <a:pt x="250" y="127"/>
                  <a:pt x="253" y="132"/>
                </a:cubicBezTo>
                <a:lnTo>
                  <a:pt x="246" y="137"/>
                </a:lnTo>
                <a:close/>
                <a:moveTo>
                  <a:pt x="230" y="116"/>
                </a:moveTo>
                <a:cubicBezTo>
                  <a:pt x="226" y="111"/>
                  <a:pt x="222" y="107"/>
                  <a:pt x="218" y="103"/>
                </a:cubicBezTo>
                <a:cubicBezTo>
                  <a:pt x="225" y="97"/>
                  <a:pt x="225" y="97"/>
                  <a:pt x="225" y="97"/>
                </a:cubicBezTo>
                <a:cubicBezTo>
                  <a:pt x="229" y="101"/>
                  <a:pt x="233" y="106"/>
                  <a:pt x="236" y="110"/>
                </a:cubicBezTo>
                <a:lnTo>
                  <a:pt x="230" y="116"/>
                </a:lnTo>
                <a:close/>
                <a:moveTo>
                  <a:pt x="211" y="96"/>
                </a:moveTo>
                <a:cubicBezTo>
                  <a:pt x="207" y="92"/>
                  <a:pt x="203" y="88"/>
                  <a:pt x="199" y="84"/>
                </a:cubicBezTo>
                <a:cubicBezTo>
                  <a:pt x="205" y="78"/>
                  <a:pt x="205" y="78"/>
                  <a:pt x="205" y="78"/>
                </a:cubicBezTo>
                <a:cubicBezTo>
                  <a:pt x="209" y="82"/>
                  <a:pt x="213" y="86"/>
                  <a:pt x="217" y="90"/>
                </a:cubicBezTo>
                <a:lnTo>
                  <a:pt x="211" y="96"/>
                </a:lnTo>
                <a:close/>
                <a:moveTo>
                  <a:pt x="191" y="78"/>
                </a:moveTo>
                <a:cubicBezTo>
                  <a:pt x="187" y="74"/>
                  <a:pt x="182" y="71"/>
                  <a:pt x="178" y="67"/>
                </a:cubicBezTo>
                <a:cubicBezTo>
                  <a:pt x="183" y="60"/>
                  <a:pt x="183" y="60"/>
                  <a:pt x="183" y="60"/>
                </a:cubicBezTo>
                <a:cubicBezTo>
                  <a:pt x="188" y="64"/>
                  <a:pt x="192" y="67"/>
                  <a:pt x="197" y="71"/>
                </a:cubicBezTo>
                <a:lnTo>
                  <a:pt x="191" y="78"/>
                </a:lnTo>
                <a:close/>
                <a:moveTo>
                  <a:pt x="169" y="61"/>
                </a:moveTo>
                <a:cubicBezTo>
                  <a:pt x="165" y="58"/>
                  <a:pt x="160" y="55"/>
                  <a:pt x="155" y="52"/>
                </a:cubicBezTo>
                <a:cubicBezTo>
                  <a:pt x="160" y="45"/>
                  <a:pt x="160" y="45"/>
                  <a:pt x="160" y="45"/>
                </a:cubicBezTo>
                <a:cubicBezTo>
                  <a:pt x="165" y="48"/>
                  <a:pt x="169" y="51"/>
                  <a:pt x="174" y="54"/>
                </a:cubicBezTo>
                <a:lnTo>
                  <a:pt x="169" y="61"/>
                </a:lnTo>
                <a:close/>
                <a:moveTo>
                  <a:pt x="146" y="47"/>
                </a:moveTo>
                <a:cubicBezTo>
                  <a:pt x="141" y="44"/>
                  <a:pt x="136" y="42"/>
                  <a:pt x="131" y="39"/>
                </a:cubicBezTo>
                <a:cubicBezTo>
                  <a:pt x="135" y="31"/>
                  <a:pt x="135" y="31"/>
                  <a:pt x="135" y="31"/>
                </a:cubicBezTo>
                <a:cubicBezTo>
                  <a:pt x="140" y="34"/>
                  <a:pt x="145" y="37"/>
                  <a:pt x="151" y="39"/>
                </a:cubicBezTo>
                <a:lnTo>
                  <a:pt x="146" y="47"/>
                </a:lnTo>
                <a:close/>
                <a:moveTo>
                  <a:pt x="122" y="35"/>
                </a:moveTo>
                <a:cubicBezTo>
                  <a:pt x="117" y="33"/>
                  <a:pt x="112" y="30"/>
                  <a:pt x="106" y="28"/>
                </a:cubicBezTo>
                <a:cubicBezTo>
                  <a:pt x="109" y="20"/>
                  <a:pt x="109" y="20"/>
                  <a:pt x="109" y="20"/>
                </a:cubicBezTo>
                <a:cubicBezTo>
                  <a:pt x="115" y="22"/>
                  <a:pt x="120" y="25"/>
                  <a:pt x="126" y="27"/>
                </a:cubicBezTo>
                <a:lnTo>
                  <a:pt x="122" y="35"/>
                </a:lnTo>
                <a:close/>
                <a:moveTo>
                  <a:pt x="97" y="25"/>
                </a:moveTo>
                <a:cubicBezTo>
                  <a:pt x="91" y="23"/>
                  <a:pt x="86" y="21"/>
                  <a:pt x="81" y="20"/>
                </a:cubicBezTo>
                <a:cubicBezTo>
                  <a:pt x="83" y="12"/>
                  <a:pt x="83" y="12"/>
                  <a:pt x="83" y="12"/>
                </a:cubicBezTo>
                <a:cubicBezTo>
                  <a:pt x="88" y="13"/>
                  <a:pt x="94" y="15"/>
                  <a:pt x="100" y="17"/>
                </a:cubicBezTo>
                <a:lnTo>
                  <a:pt x="97" y="25"/>
                </a:lnTo>
                <a:close/>
                <a:moveTo>
                  <a:pt x="71" y="17"/>
                </a:moveTo>
                <a:cubicBezTo>
                  <a:pt x="65" y="16"/>
                  <a:pt x="60" y="15"/>
                  <a:pt x="54" y="14"/>
                </a:cubicBezTo>
                <a:cubicBezTo>
                  <a:pt x="56" y="5"/>
                  <a:pt x="56" y="5"/>
                  <a:pt x="56" y="5"/>
                </a:cubicBezTo>
                <a:cubicBezTo>
                  <a:pt x="61" y="6"/>
                  <a:pt x="67" y="8"/>
                  <a:pt x="73" y="9"/>
                </a:cubicBezTo>
                <a:lnTo>
                  <a:pt x="71" y="17"/>
                </a:lnTo>
                <a:close/>
                <a:moveTo>
                  <a:pt x="44" y="12"/>
                </a:moveTo>
                <a:cubicBezTo>
                  <a:pt x="39" y="11"/>
                  <a:pt x="33" y="11"/>
                  <a:pt x="27" y="10"/>
                </a:cubicBezTo>
                <a:cubicBezTo>
                  <a:pt x="28" y="2"/>
                  <a:pt x="28" y="2"/>
                  <a:pt x="28" y="2"/>
                </a:cubicBezTo>
                <a:cubicBezTo>
                  <a:pt x="34" y="2"/>
                  <a:pt x="40" y="3"/>
                  <a:pt x="45" y="4"/>
                </a:cubicBezTo>
                <a:lnTo>
                  <a:pt x="44" y="12"/>
                </a:lnTo>
                <a:close/>
                <a:moveTo>
                  <a:pt x="17" y="10"/>
                </a:moveTo>
                <a:cubicBezTo>
                  <a:pt x="12" y="9"/>
                  <a:pt x="6" y="9"/>
                  <a:pt x="0" y="9"/>
                </a:cubicBezTo>
                <a:cubicBezTo>
                  <a:pt x="0" y="0"/>
                  <a:pt x="0" y="0"/>
                  <a:pt x="0" y="0"/>
                </a:cubicBezTo>
                <a:cubicBezTo>
                  <a:pt x="6" y="0"/>
                  <a:pt x="12" y="1"/>
                  <a:pt x="18" y="1"/>
                </a:cubicBezTo>
                <a:lnTo>
                  <a:pt x="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3" name="Half ring 1"/>
          <p:cNvSpPr>
            <a:spLocks noEditPoints="1"/>
          </p:cNvSpPr>
          <p:nvPr userDrawn="1"/>
        </p:nvSpPr>
        <p:spPr bwMode="auto">
          <a:xfrm>
            <a:off x="7050280" y="1738572"/>
            <a:ext cx="800397" cy="1604685"/>
          </a:xfrm>
          <a:custGeom>
            <a:avLst/>
            <a:gdLst>
              <a:gd name="T0" fmla="*/ 354 w 354"/>
              <a:gd name="T1" fmla="*/ 700 h 709"/>
              <a:gd name="T2" fmla="*/ 310 w 354"/>
              <a:gd name="T3" fmla="*/ 697 h 709"/>
              <a:gd name="T4" fmla="*/ 282 w 354"/>
              <a:gd name="T5" fmla="*/ 701 h 709"/>
              <a:gd name="T6" fmla="*/ 271 w 354"/>
              <a:gd name="T7" fmla="*/ 699 h 709"/>
              <a:gd name="T8" fmla="*/ 271 w 354"/>
              <a:gd name="T9" fmla="*/ 699 h 709"/>
              <a:gd name="T10" fmla="*/ 247 w 354"/>
              <a:gd name="T11" fmla="*/ 683 h 709"/>
              <a:gd name="T12" fmla="*/ 206 w 354"/>
              <a:gd name="T13" fmla="*/ 667 h 709"/>
              <a:gd name="T14" fmla="*/ 178 w 354"/>
              <a:gd name="T15" fmla="*/ 662 h 709"/>
              <a:gd name="T16" fmla="*/ 169 w 354"/>
              <a:gd name="T17" fmla="*/ 656 h 709"/>
              <a:gd name="T18" fmla="*/ 169 w 354"/>
              <a:gd name="T19" fmla="*/ 656 h 709"/>
              <a:gd name="T20" fmla="*/ 151 w 354"/>
              <a:gd name="T21" fmla="*/ 634 h 709"/>
              <a:gd name="T22" fmla="*/ 117 w 354"/>
              <a:gd name="T23" fmla="*/ 606 h 709"/>
              <a:gd name="T24" fmla="*/ 91 w 354"/>
              <a:gd name="T25" fmla="*/ 592 h 709"/>
              <a:gd name="T26" fmla="*/ 84 w 354"/>
              <a:gd name="T27" fmla="*/ 584 h 709"/>
              <a:gd name="T28" fmla="*/ 84 w 354"/>
              <a:gd name="T29" fmla="*/ 584 h 709"/>
              <a:gd name="T30" fmla="*/ 74 w 354"/>
              <a:gd name="T31" fmla="*/ 557 h 709"/>
              <a:gd name="T32" fmla="*/ 51 w 354"/>
              <a:gd name="T33" fmla="*/ 520 h 709"/>
              <a:gd name="T34" fmla="*/ 31 w 354"/>
              <a:gd name="T35" fmla="*/ 499 h 709"/>
              <a:gd name="T36" fmla="*/ 27 w 354"/>
              <a:gd name="T37" fmla="*/ 490 h 709"/>
              <a:gd name="T38" fmla="*/ 27 w 354"/>
              <a:gd name="T39" fmla="*/ 490 h 709"/>
              <a:gd name="T40" fmla="*/ 25 w 354"/>
              <a:gd name="T41" fmla="*/ 461 h 709"/>
              <a:gd name="T42" fmla="*/ 14 w 354"/>
              <a:gd name="T43" fmla="*/ 418 h 709"/>
              <a:gd name="T44" fmla="*/ 2 w 354"/>
              <a:gd name="T45" fmla="*/ 392 h 709"/>
              <a:gd name="T46" fmla="*/ 1 w 354"/>
              <a:gd name="T47" fmla="*/ 382 h 709"/>
              <a:gd name="T48" fmla="*/ 1 w 354"/>
              <a:gd name="T49" fmla="*/ 382 h 709"/>
              <a:gd name="T50" fmla="*/ 9 w 354"/>
              <a:gd name="T51" fmla="*/ 337 h 709"/>
              <a:gd name="T52" fmla="*/ 3 w 354"/>
              <a:gd name="T53" fmla="*/ 309 h 709"/>
              <a:gd name="T54" fmla="*/ 4 w 354"/>
              <a:gd name="T55" fmla="*/ 299 h 709"/>
              <a:gd name="T56" fmla="*/ 18 w 354"/>
              <a:gd name="T57" fmla="*/ 273 h 709"/>
              <a:gd name="T58" fmla="*/ 18 w 354"/>
              <a:gd name="T59" fmla="*/ 273 h 709"/>
              <a:gd name="T60" fmla="*/ 31 w 354"/>
              <a:gd name="T61" fmla="*/ 231 h 709"/>
              <a:gd name="T62" fmla="*/ 34 w 354"/>
              <a:gd name="T63" fmla="*/ 202 h 709"/>
              <a:gd name="T64" fmla="*/ 39 w 354"/>
              <a:gd name="T65" fmla="*/ 193 h 709"/>
              <a:gd name="T66" fmla="*/ 60 w 354"/>
              <a:gd name="T67" fmla="*/ 173 h 709"/>
              <a:gd name="T68" fmla="*/ 60 w 354"/>
              <a:gd name="T69" fmla="*/ 173 h 709"/>
              <a:gd name="T70" fmla="*/ 85 w 354"/>
              <a:gd name="T71" fmla="*/ 137 h 709"/>
              <a:gd name="T72" fmla="*/ 97 w 354"/>
              <a:gd name="T73" fmla="*/ 111 h 709"/>
              <a:gd name="T74" fmla="*/ 104 w 354"/>
              <a:gd name="T75" fmla="*/ 103 h 709"/>
              <a:gd name="T76" fmla="*/ 130 w 354"/>
              <a:gd name="T77" fmla="*/ 91 h 709"/>
              <a:gd name="T78" fmla="*/ 130 w 354"/>
              <a:gd name="T79" fmla="*/ 91 h 709"/>
              <a:gd name="T80" fmla="*/ 166 w 354"/>
              <a:gd name="T81" fmla="*/ 65 h 709"/>
              <a:gd name="T82" fmla="*/ 185 w 354"/>
              <a:gd name="T83" fmla="*/ 43 h 709"/>
              <a:gd name="T84" fmla="*/ 194 w 354"/>
              <a:gd name="T85" fmla="*/ 38 h 709"/>
              <a:gd name="T86" fmla="*/ 222 w 354"/>
              <a:gd name="T87" fmla="*/ 35 h 709"/>
              <a:gd name="T88" fmla="*/ 222 w 354"/>
              <a:gd name="T89" fmla="*/ 35 h 709"/>
              <a:gd name="T90" fmla="*/ 264 w 354"/>
              <a:gd name="T91" fmla="*/ 20 h 709"/>
              <a:gd name="T92" fmla="*/ 289 w 354"/>
              <a:gd name="T93" fmla="*/ 6 h 709"/>
              <a:gd name="T94" fmla="*/ 299 w 354"/>
              <a:gd name="T95" fmla="*/ 4 h 709"/>
              <a:gd name="T96" fmla="*/ 328 w 354"/>
              <a:gd name="T97" fmla="*/ 10 h 709"/>
              <a:gd name="T98" fmla="*/ 328 w 354"/>
              <a:gd name="T99" fmla="*/ 1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4" h="709">
                <a:moveTo>
                  <a:pt x="354" y="709"/>
                </a:moveTo>
                <a:cubicBezTo>
                  <a:pt x="348" y="709"/>
                  <a:pt x="343" y="709"/>
                  <a:pt x="337" y="708"/>
                </a:cubicBezTo>
                <a:cubicBezTo>
                  <a:pt x="337" y="700"/>
                  <a:pt x="337" y="700"/>
                  <a:pt x="337" y="700"/>
                </a:cubicBezTo>
                <a:cubicBezTo>
                  <a:pt x="343" y="700"/>
                  <a:pt x="349" y="700"/>
                  <a:pt x="354" y="700"/>
                </a:cubicBezTo>
                <a:lnTo>
                  <a:pt x="354" y="709"/>
                </a:lnTo>
                <a:close/>
                <a:moveTo>
                  <a:pt x="326" y="708"/>
                </a:moveTo>
                <a:cubicBezTo>
                  <a:pt x="321" y="707"/>
                  <a:pt x="315" y="707"/>
                  <a:pt x="309" y="706"/>
                </a:cubicBezTo>
                <a:cubicBezTo>
                  <a:pt x="310" y="697"/>
                  <a:pt x="310" y="697"/>
                  <a:pt x="310" y="697"/>
                </a:cubicBezTo>
                <a:cubicBezTo>
                  <a:pt x="316" y="698"/>
                  <a:pt x="321" y="699"/>
                  <a:pt x="327" y="699"/>
                </a:cubicBezTo>
                <a:lnTo>
                  <a:pt x="326" y="708"/>
                </a:lnTo>
                <a:close/>
                <a:moveTo>
                  <a:pt x="299" y="704"/>
                </a:moveTo>
                <a:cubicBezTo>
                  <a:pt x="293" y="703"/>
                  <a:pt x="287" y="702"/>
                  <a:pt x="282" y="701"/>
                </a:cubicBezTo>
                <a:cubicBezTo>
                  <a:pt x="283" y="693"/>
                  <a:pt x="283" y="693"/>
                  <a:pt x="283" y="693"/>
                </a:cubicBezTo>
                <a:cubicBezTo>
                  <a:pt x="289" y="694"/>
                  <a:pt x="294" y="695"/>
                  <a:pt x="300" y="696"/>
                </a:cubicBezTo>
                <a:lnTo>
                  <a:pt x="299" y="704"/>
                </a:lnTo>
                <a:close/>
                <a:moveTo>
                  <a:pt x="271" y="699"/>
                </a:moveTo>
                <a:cubicBezTo>
                  <a:pt x="266" y="698"/>
                  <a:pt x="260" y="696"/>
                  <a:pt x="255" y="695"/>
                </a:cubicBezTo>
                <a:cubicBezTo>
                  <a:pt x="257" y="686"/>
                  <a:pt x="257" y="686"/>
                  <a:pt x="257" y="686"/>
                </a:cubicBezTo>
                <a:cubicBezTo>
                  <a:pt x="262" y="688"/>
                  <a:pt x="268" y="689"/>
                  <a:pt x="273" y="691"/>
                </a:cubicBezTo>
                <a:lnTo>
                  <a:pt x="271" y="699"/>
                </a:lnTo>
                <a:close/>
                <a:moveTo>
                  <a:pt x="245" y="691"/>
                </a:moveTo>
                <a:cubicBezTo>
                  <a:pt x="239" y="690"/>
                  <a:pt x="234" y="688"/>
                  <a:pt x="228" y="686"/>
                </a:cubicBezTo>
                <a:cubicBezTo>
                  <a:pt x="231" y="678"/>
                  <a:pt x="231" y="678"/>
                  <a:pt x="231" y="678"/>
                </a:cubicBezTo>
                <a:cubicBezTo>
                  <a:pt x="236" y="680"/>
                  <a:pt x="242" y="681"/>
                  <a:pt x="247" y="683"/>
                </a:cubicBezTo>
                <a:lnTo>
                  <a:pt x="245" y="691"/>
                </a:lnTo>
                <a:close/>
                <a:moveTo>
                  <a:pt x="218" y="682"/>
                </a:moveTo>
                <a:cubicBezTo>
                  <a:pt x="213" y="680"/>
                  <a:pt x="208" y="677"/>
                  <a:pt x="202" y="675"/>
                </a:cubicBezTo>
                <a:cubicBezTo>
                  <a:pt x="206" y="667"/>
                  <a:pt x="206" y="667"/>
                  <a:pt x="206" y="667"/>
                </a:cubicBezTo>
                <a:cubicBezTo>
                  <a:pt x="211" y="669"/>
                  <a:pt x="216" y="672"/>
                  <a:pt x="222" y="674"/>
                </a:cubicBezTo>
                <a:lnTo>
                  <a:pt x="218" y="682"/>
                </a:lnTo>
                <a:close/>
                <a:moveTo>
                  <a:pt x="193" y="670"/>
                </a:moveTo>
                <a:cubicBezTo>
                  <a:pt x="188" y="667"/>
                  <a:pt x="183" y="665"/>
                  <a:pt x="178" y="662"/>
                </a:cubicBezTo>
                <a:cubicBezTo>
                  <a:pt x="182" y="654"/>
                  <a:pt x="182" y="654"/>
                  <a:pt x="182" y="654"/>
                </a:cubicBezTo>
                <a:cubicBezTo>
                  <a:pt x="187" y="657"/>
                  <a:pt x="192" y="660"/>
                  <a:pt x="197" y="662"/>
                </a:cubicBezTo>
                <a:lnTo>
                  <a:pt x="193" y="670"/>
                </a:lnTo>
                <a:close/>
                <a:moveTo>
                  <a:pt x="169" y="656"/>
                </a:moveTo>
                <a:cubicBezTo>
                  <a:pt x="164" y="653"/>
                  <a:pt x="159" y="650"/>
                  <a:pt x="154" y="647"/>
                </a:cubicBezTo>
                <a:cubicBezTo>
                  <a:pt x="159" y="640"/>
                  <a:pt x="159" y="640"/>
                  <a:pt x="159" y="640"/>
                </a:cubicBezTo>
                <a:cubicBezTo>
                  <a:pt x="164" y="643"/>
                  <a:pt x="168" y="646"/>
                  <a:pt x="173" y="649"/>
                </a:cubicBezTo>
                <a:lnTo>
                  <a:pt x="169" y="656"/>
                </a:lnTo>
                <a:close/>
                <a:moveTo>
                  <a:pt x="146" y="641"/>
                </a:moveTo>
                <a:cubicBezTo>
                  <a:pt x="141" y="637"/>
                  <a:pt x="136" y="634"/>
                  <a:pt x="132" y="630"/>
                </a:cubicBezTo>
                <a:cubicBezTo>
                  <a:pt x="137" y="624"/>
                  <a:pt x="137" y="624"/>
                  <a:pt x="137" y="624"/>
                </a:cubicBezTo>
                <a:cubicBezTo>
                  <a:pt x="142" y="627"/>
                  <a:pt x="146" y="631"/>
                  <a:pt x="151" y="634"/>
                </a:cubicBezTo>
                <a:lnTo>
                  <a:pt x="146" y="641"/>
                </a:lnTo>
                <a:close/>
                <a:moveTo>
                  <a:pt x="124" y="624"/>
                </a:moveTo>
                <a:cubicBezTo>
                  <a:pt x="119" y="620"/>
                  <a:pt x="115" y="616"/>
                  <a:pt x="111" y="612"/>
                </a:cubicBezTo>
                <a:cubicBezTo>
                  <a:pt x="117" y="606"/>
                  <a:pt x="117" y="606"/>
                  <a:pt x="117" y="606"/>
                </a:cubicBezTo>
                <a:cubicBezTo>
                  <a:pt x="121" y="610"/>
                  <a:pt x="125" y="613"/>
                  <a:pt x="129" y="617"/>
                </a:cubicBezTo>
                <a:lnTo>
                  <a:pt x="124" y="624"/>
                </a:lnTo>
                <a:close/>
                <a:moveTo>
                  <a:pt x="103" y="605"/>
                </a:moveTo>
                <a:cubicBezTo>
                  <a:pt x="99" y="601"/>
                  <a:pt x="95" y="596"/>
                  <a:pt x="91" y="592"/>
                </a:cubicBezTo>
                <a:cubicBezTo>
                  <a:pt x="98" y="586"/>
                  <a:pt x="98" y="586"/>
                  <a:pt x="98" y="586"/>
                </a:cubicBezTo>
                <a:cubicBezTo>
                  <a:pt x="102" y="590"/>
                  <a:pt x="105" y="595"/>
                  <a:pt x="109" y="599"/>
                </a:cubicBezTo>
                <a:lnTo>
                  <a:pt x="103" y="605"/>
                </a:lnTo>
                <a:close/>
                <a:moveTo>
                  <a:pt x="84" y="584"/>
                </a:moveTo>
                <a:cubicBezTo>
                  <a:pt x="81" y="580"/>
                  <a:pt x="77" y="575"/>
                  <a:pt x="74" y="571"/>
                </a:cubicBezTo>
                <a:cubicBezTo>
                  <a:pt x="80" y="565"/>
                  <a:pt x="80" y="565"/>
                  <a:pt x="80" y="565"/>
                </a:cubicBezTo>
                <a:cubicBezTo>
                  <a:pt x="84" y="570"/>
                  <a:pt x="87" y="574"/>
                  <a:pt x="91" y="579"/>
                </a:cubicBezTo>
                <a:lnTo>
                  <a:pt x="84" y="584"/>
                </a:lnTo>
                <a:close/>
                <a:moveTo>
                  <a:pt x="67" y="562"/>
                </a:moveTo>
                <a:cubicBezTo>
                  <a:pt x="64" y="558"/>
                  <a:pt x="61" y="553"/>
                  <a:pt x="57" y="548"/>
                </a:cubicBezTo>
                <a:cubicBezTo>
                  <a:pt x="65" y="543"/>
                  <a:pt x="65" y="543"/>
                  <a:pt x="65" y="543"/>
                </a:cubicBezTo>
                <a:cubicBezTo>
                  <a:pt x="68" y="548"/>
                  <a:pt x="71" y="553"/>
                  <a:pt x="74" y="557"/>
                </a:cubicBezTo>
                <a:lnTo>
                  <a:pt x="67" y="562"/>
                </a:lnTo>
                <a:close/>
                <a:moveTo>
                  <a:pt x="52" y="539"/>
                </a:moveTo>
                <a:cubicBezTo>
                  <a:pt x="49" y="534"/>
                  <a:pt x="46" y="529"/>
                  <a:pt x="43" y="524"/>
                </a:cubicBezTo>
                <a:cubicBezTo>
                  <a:pt x="51" y="520"/>
                  <a:pt x="51" y="520"/>
                  <a:pt x="51" y="520"/>
                </a:cubicBezTo>
                <a:cubicBezTo>
                  <a:pt x="53" y="525"/>
                  <a:pt x="56" y="530"/>
                  <a:pt x="59" y="535"/>
                </a:cubicBezTo>
                <a:lnTo>
                  <a:pt x="52" y="539"/>
                </a:lnTo>
                <a:close/>
                <a:moveTo>
                  <a:pt x="38" y="515"/>
                </a:moveTo>
                <a:cubicBezTo>
                  <a:pt x="36" y="510"/>
                  <a:pt x="33" y="505"/>
                  <a:pt x="31" y="499"/>
                </a:cubicBezTo>
                <a:cubicBezTo>
                  <a:pt x="39" y="496"/>
                  <a:pt x="39" y="496"/>
                  <a:pt x="39" y="496"/>
                </a:cubicBezTo>
                <a:cubicBezTo>
                  <a:pt x="41" y="501"/>
                  <a:pt x="43" y="506"/>
                  <a:pt x="46" y="511"/>
                </a:cubicBezTo>
                <a:lnTo>
                  <a:pt x="38" y="515"/>
                </a:lnTo>
                <a:close/>
                <a:moveTo>
                  <a:pt x="27" y="490"/>
                </a:moveTo>
                <a:cubicBezTo>
                  <a:pt x="24" y="484"/>
                  <a:pt x="22" y="479"/>
                  <a:pt x="20" y="473"/>
                </a:cubicBezTo>
                <a:cubicBezTo>
                  <a:pt x="28" y="471"/>
                  <a:pt x="28" y="471"/>
                  <a:pt x="28" y="471"/>
                </a:cubicBezTo>
                <a:cubicBezTo>
                  <a:pt x="30" y="476"/>
                  <a:pt x="32" y="481"/>
                  <a:pt x="35" y="486"/>
                </a:cubicBezTo>
                <a:lnTo>
                  <a:pt x="27" y="490"/>
                </a:lnTo>
                <a:close/>
                <a:moveTo>
                  <a:pt x="17" y="464"/>
                </a:moveTo>
                <a:cubicBezTo>
                  <a:pt x="15" y="458"/>
                  <a:pt x="14" y="452"/>
                  <a:pt x="12" y="447"/>
                </a:cubicBezTo>
                <a:cubicBezTo>
                  <a:pt x="20" y="445"/>
                  <a:pt x="20" y="445"/>
                  <a:pt x="20" y="445"/>
                </a:cubicBezTo>
                <a:cubicBezTo>
                  <a:pt x="22" y="450"/>
                  <a:pt x="23" y="456"/>
                  <a:pt x="25" y="461"/>
                </a:cubicBezTo>
                <a:lnTo>
                  <a:pt x="17" y="464"/>
                </a:lnTo>
                <a:close/>
                <a:moveTo>
                  <a:pt x="9" y="437"/>
                </a:moveTo>
                <a:cubicBezTo>
                  <a:pt x="8" y="431"/>
                  <a:pt x="7" y="425"/>
                  <a:pt x="6" y="420"/>
                </a:cubicBezTo>
                <a:cubicBezTo>
                  <a:pt x="14" y="418"/>
                  <a:pt x="14" y="418"/>
                  <a:pt x="14" y="418"/>
                </a:cubicBezTo>
                <a:cubicBezTo>
                  <a:pt x="15" y="424"/>
                  <a:pt x="17" y="429"/>
                  <a:pt x="18" y="435"/>
                </a:cubicBezTo>
                <a:lnTo>
                  <a:pt x="9" y="437"/>
                </a:lnTo>
                <a:close/>
                <a:moveTo>
                  <a:pt x="4" y="409"/>
                </a:moveTo>
                <a:cubicBezTo>
                  <a:pt x="3" y="404"/>
                  <a:pt x="2" y="398"/>
                  <a:pt x="2" y="392"/>
                </a:cubicBezTo>
                <a:cubicBezTo>
                  <a:pt x="10" y="391"/>
                  <a:pt x="10" y="391"/>
                  <a:pt x="10" y="391"/>
                </a:cubicBezTo>
                <a:cubicBezTo>
                  <a:pt x="11" y="397"/>
                  <a:pt x="12" y="403"/>
                  <a:pt x="13" y="408"/>
                </a:cubicBezTo>
                <a:lnTo>
                  <a:pt x="4" y="409"/>
                </a:lnTo>
                <a:close/>
                <a:moveTo>
                  <a:pt x="1" y="382"/>
                </a:moveTo>
                <a:cubicBezTo>
                  <a:pt x="0" y="376"/>
                  <a:pt x="0" y="370"/>
                  <a:pt x="0" y="364"/>
                </a:cubicBezTo>
                <a:cubicBezTo>
                  <a:pt x="9" y="364"/>
                  <a:pt x="9" y="364"/>
                  <a:pt x="9" y="364"/>
                </a:cubicBezTo>
                <a:cubicBezTo>
                  <a:pt x="9" y="370"/>
                  <a:pt x="9" y="376"/>
                  <a:pt x="9" y="381"/>
                </a:cubicBezTo>
                <a:lnTo>
                  <a:pt x="1" y="382"/>
                </a:lnTo>
                <a:close/>
                <a:moveTo>
                  <a:pt x="8" y="354"/>
                </a:moveTo>
                <a:cubicBezTo>
                  <a:pt x="0" y="354"/>
                  <a:pt x="0" y="354"/>
                  <a:pt x="0" y="354"/>
                </a:cubicBezTo>
                <a:cubicBezTo>
                  <a:pt x="0" y="348"/>
                  <a:pt x="0" y="342"/>
                  <a:pt x="0" y="337"/>
                </a:cubicBezTo>
                <a:cubicBezTo>
                  <a:pt x="9" y="337"/>
                  <a:pt x="9" y="337"/>
                  <a:pt x="9" y="337"/>
                </a:cubicBezTo>
                <a:cubicBezTo>
                  <a:pt x="9" y="343"/>
                  <a:pt x="8" y="348"/>
                  <a:pt x="8" y="354"/>
                </a:cubicBezTo>
                <a:close/>
                <a:moveTo>
                  <a:pt x="10" y="327"/>
                </a:moveTo>
                <a:cubicBezTo>
                  <a:pt x="1" y="326"/>
                  <a:pt x="1" y="326"/>
                  <a:pt x="1" y="326"/>
                </a:cubicBezTo>
                <a:cubicBezTo>
                  <a:pt x="1" y="320"/>
                  <a:pt x="2" y="315"/>
                  <a:pt x="3" y="309"/>
                </a:cubicBezTo>
                <a:cubicBezTo>
                  <a:pt x="11" y="310"/>
                  <a:pt x="11" y="310"/>
                  <a:pt x="11" y="310"/>
                </a:cubicBezTo>
                <a:cubicBezTo>
                  <a:pt x="11" y="316"/>
                  <a:pt x="10" y="321"/>
                  <a:pt x="10" y="327"/>
                </a:cubicBezTo>
                <a:close/>
                <a:moveTo>
                  <a:pt x="13" y="300"/>
                </a:moveTo>
                <a:cubicBezTo>
                  <a:pt x="4" y="299"/>
                  <a:pt x="4" y="299"/>
                  <a:pt x="4" y="299"/>
                </a:cubicBezTo>
                <a:cubicBezTo>
                  <a:pt x="5" y="293"/>
                  <a:pt x="6" y="287"/>
                  <a:pt x="7" y="281"/>
                </a:cubicBezTo>
                <a:cubicBezTo>
                  <a:pt x="16" y="283"/>
                  <a:pt x="16" y="283"/>
                  <a:pt x="16" y="283"/>
                </a:cubicBezTo>
                <a:cubicBezTo>
                  <a:pt x="15" y="289"/>
                  <a:pt x="14" y="294"/>
                  <a:pt x="13" y="300"/>
                </a:cubicBezTo>
                <a:close/>
                <a:moveTo>
                  <a:pt x="18" y="273"/>
                </a:moveTo>
                <a:cubicBezTo>
                  <a:pt x="10" y="271"/>
                  <a:pt x="10" y="271"/>
                  <a:pt x="10" y="271"/>
                </a:cubicBezTo>
                <a:cubicBezTo>
                  <a:pt x="11" y="266"/>
                  <a:pt x="12" y="260"/>
                  <a:pt x="14" y="254"/>
                </a:cubicBezTo>
                <a:cubicBezTo>
                  <a:pt x="22" y="257"/>
                  <a:pt x="22" y="257"/>
                  <a:pt x="22" y="257"/>
                </a:cubicBezTo>
                <a:cubicBezTo>
                  <a:pt x="21" y="262"/>
                  <a:pt x="19" y="268"/>
                  <a:pt x="18" y="273"/>
                </a:cubicBezTo>
                <a:close/>
                <a:moveTo>
                  <a:pt x="25" y="247"/>
                </a:moveTo>
                <a:cubicBezTo>
                  <a:pt x="17" y="244"/>
                  <a:pt x="17" y="244"/>
                  <a:pt x="17" y="244"/>
                </a:cubicBezTo>
                <a:cubicBezTo>
                  <a:pt x="19" y="239"/>
                  <a:pt x="21" y="233"/>
                  <a:pt x="23" y="228"/>
                </a:cubicBezTo>
                <a:cubicBezTo>
                  <a:pt x="31" y="231"/>
                  <a:pt x="31" y="231"/>
                  <a:pt x="31" y="231"/>
                </a:cubicBezTo>
                <a:cubicBezTo>
                  <a:pt x="29" y="236"/>
                  <a:pt x="27" y="242"/>
                  <a:pt x="25" y="247"/>
                </a:cubicBezTo>
                <a:close/>
                <a:moveTo>
                  <a:pt x="35" y="222"/>
                </a:moveTo>
                <a:cubicBezTo>
                  <a:pt x="27" y="218"/>
                  <a:pt x="27" y="218"/>
                  <a:pt x="27" y="218"/>
                </a:cubicBezTo>
                <a:cubicBezTo>
                  <a:pt x="29" y="213"/>
                  <a:pt x="32" y="208"/>
                  <a:pt x="34" y="202"/>
                </a:cubicBezTo>
                <a:cubicBezTo>
                  <a:pt x="42" y="206"/>
                  <a:pt x="42" y="206"/>
                  <a:pt x="42" y="206"/>
                </a:cubicBezTo>
                <a:cubicBezTo>
                  <a:pt x="39" y="211"/>
                  <a:pt x="37" y="216"/>
                  <a:pt x="35" y="222"/>
                </a:cubicBezTo>
                <a:close/>
                <a:moveTo>
                  <a:pt x="46" y="197"/>
                </a:moveTo>
                <a:cubicBezTo>
                  <a:pt x="39" y="193"/>
                  <a:pt x="39" y="193"/>
                  <a:pt x="39" y="193"/>
                </a:cubicBezTo>
                <a:cubicBezTo>
                  <a:pt x="41" y="188"/>
                  <a:pt x="44" y="183"/>
                  <a:pt x="47" y="178"/>
                </a:cubicBezTo>
                <a:cubicBezTo>
                  <a:pt x="54" y="182"/>
                  <a:pt x="54" y="182"/>
                  <a:pt x="54" y="182"/>
                </a:cubicBezTo>
                <a:cubicBezTo>
                  <a:pt x="52" y="187"/>
                  <a:pt x="49" y="192"/>
                  <a:pt x="46" y="197"/>
                </a:cubicBezTo>
                <a:close/>
                <a:moveTo>
                  <a:pt x="60" y="173"/>
                </a:moveTo>
                <a:cubicBezTo>
                  <a:pt x="52" y="169"/>
                  <a:pt x="52" y="169"/>
                  <a:pt x="52" y="169"/>
                </a:cubicBezTo>
                <a:cubicBezTo>
                  <a:pt x="55" y="164"/>
                  <a:pt x="59" y="159"/>
                  <a:pt x="62" y="154"/>
                </a:cubicBezTo>
                <a:cubicBezTo>
                  <a:pt x="69" y="159"/>
                  <a:pt x="69" y="159"/>
                  <a:pt x="69" y="159"/>
                </a:cubicBezTo>
                <a:cubicBezTo>
                  <a:pt x="66" y="164"/>
                  <a:pt x="63" y="168"/>
                  <a:pt x="60" y="173"/>
                </a:cubicBezTo>
                <a:close/>
                <a:moveTo>
                  <a:pt x="75" y="151"/>
                </a:moveTo>
                <a:cubicBezTo>
                  <a:pt x="68" y="146"/>
                  <a:pt x="68" y="146"/>
                  <a:pt x="68" y="146"/>
                </a:cubicBezTo>
                <a:cubicBezTo>
                  <a:pt x="71" y="141"/>
                  <a:pt x="75" y="136"/>
                  <a:pt x="78" y="132"/>
                </a:cubicBezTo>
                <a:cubicBezTo>
                  <a:pt x="85" y="137"/>
                  <a:pt x="85" y="137"/>
                  <a:pt x="85" y="137"/>
                </a:cubicBezTo>
                <a:cubicBezTo>
                  <a:pt x="82" y="142"/>
                  <a:pt x="78" y="146"/>
                  <a:pt x="75" y="151"/>
                </a:cubicBezTo>
                <a:close/>
                <a:moveTo>
                  <a:pt x="92" y="129"/>
                </a:moveTo>
                <a:cubicBezTo>
                  <a:pt x="85" y="124"/>
                  <a:pt x="85" y="124"/>
                  <a:pt x="85" y="124"/>
                </a:cubicBezTo>
                <a:cubicBezTo>
                  <a:pt x="89" y="119"/>
                  <a:pt x="93" y="115"/>
                  <a:pt x="97" y="111"/>
                </a:cubicBezTo>
                <a:cubicBezTo>
                  <a:pt x="103" y="117"/>
                  <a:pt x="103" y="117"/>
                  <a:pt x="103" y="117"/>
                </a:cubicBezTo>
                <a:cubicBezTo>
                  <a:pt x="99" y="121"/>
                  <a:pt x="95" y="125"/>
                  <a:pt x="92" y="129"/>
                </a:cubicBezTo>
                <a:close/>
                <a:moveTo>
                  <a:pt x="110" y="109"/>
                </a:moveTo>
                <a:cubicBezTo>
                  <a:pt x="104" y="103"/>
                  <a:pt x="104" y="103"/>
                  <a:pt x="104" y="103"/>
                </a:cubicBezTo>
                <a:cubicBezTo>
                  <a:pt x="108" y="99"/>
                  <a:pt x="112" y="95"/>
                  <a:pt x="117" y="91"/>
                </a:cubicBezTo>
                <a:cubicBezTo>
                  <a:pt x="123" y="98"/>
                  <a:pt x="123" y="98"/>
                  <a:pt x="123" y="98"/>
                </a:cubicBezTo>
                <a:cubicBezTo>
                  <a:pt x="118" y="101"/>
                  <a:pt x="114" y="105"/>
                  <a:pt x="110" y="109"/>
                </a:cubicBezTo>
                <a:close/>
                <a:moveTo>
                  <a:pt x="130" y="91"/>
                </a:moveTo>
                <a:cubicBezTo>
                  <a:pt x="125" y="84"/>
                  <a:pt x="125" y="84"/>
                  <a:pt x="125" y="84"/>
                </a:cubicBezTo>
                <a:cubicBezTo>
                  <a:pt x="129" y="81"/>
                  <a:pt x="134" y="77"/>
                  <a:pt x="138" y="73"/>
                </a:cubicBezTo>
                <a:cubicBezTo>
                  <a:pt x="143" y="80"/>
                  <a:pt x="143" y="80"/>
                  <a:pt x="143" y="80"/>
                </a:cubicBezTo>
                <a:cubicBezTo>
                  <a:pt x="139" y="84"/>
                  <a:pt x="134" y="87"/>
                  <a:pt x="130" y="91"/>
                </a:cubicBezTo>
                <a:close/>
                <a:moveTo>
                  <a:pt x="152" y="74"/>
                </a:moveTo>
                <a:cubicBezTo>
                  <a:pt x="146" y="67"/>
                  <a:pt x="146" y="67"/>
                  <a:pt x="146" y="67"/>
                </a:cubicBezTo>
                <a:cubicBezTo>
                  <a:pt x="151" y="64"/>
                  <a:pt x="156" y="61"/>
                  <a:pt x="161" y="57"/>
                </a:cubicBezTo>
                <a:cubicBezTo>
                  <a:pt x="166" y="65"/>
                  <a:pt x="166" y="65"/>
                  <a:pt x="166" y="65"/>
                </a:cubicBezTo>
                <a:cubicBezTo>
                  <a:pt x="161" y="68"/>
                  <a:pt x="156" y="71"/>
                  <a:pt x="152" y="74"/>
                </a:cubicBezTo>
                <a:close/>
                <a:moveTo>
                  <a:pt x="174" y="59"/>
                </a:moveTo>
                <a:cubicBezTo>
                  <a:pt x="170" y="52"/>
                  <a:pt x="170" y="52"/>
                  <a:pt x="170" y="52"/>
                </a:cubicBezTo>
                <a:cubicBezTo>
                  <a:pt x="175" y="49"/>
                  <a:pt x="180" y="46"/>
                  <a:pt x="185" y="43"/>
                </a:cubicBezTo>
                <a:cubicBezTo>
                  <a:pt x="189" y="51"/>
                  <a:pt x="189" y="51"/>
                  <a:pt x="189" y="51"/>
                </a:cubicBezTo>
                <a:cubicBezTo>
                  <a:pt x="184" y="53"/>
                  <a:pt x="179" y="56"/>
                  <a:pt x="174" y="59"/>
                </a:cubicBezTo>
                <a:close/>
                <a:moveTo>
                  <a:pt x="198" y="46"/>
                </a:moveTo>
                <a:cubicBezTo>
                  <a:pt x="194" y="38"/>
                  <a:pt x="194" y="38"/>
                  <a:pt x="194" y="38"/>
                </a:cubicBezTo>
                <a:cubicBezTo>
                  <a:pt x="199" y="36"/>
                  <a:pt x="204" y="33"/>
                  <a:pt x="210" y="31"/>
                </a:cubicBezTo>
                <a:cubicBezTo>
                  <a:pt x="213" y="39"/>
                  <a:pt x="213" y="39"/>
                  <a:pt x="213" y="39"/>
                </a:cubicBezTo>
                <a:cubicBezTo>
                  <a:pt x="208" y="41"/>
                  <a:pt x="203" y="43"/>
                  <a:pt x="198" y="46"/>
                </a:cubicBezTo>
                <a:close/>
                <a:moveTo>
                  <a:pt x="222" y="35"/>
                </a:moveTo>
                <a:cubicBezTo>
                  <a:pt x="219" y="27"/>
                  <a:pt x="219" y="27"/>
                  <a:pt x="219" y="27"/>
                </a:cubicBezTo>
                <a:cubicBezTo>
                  <a:pt x="224" y="24"/>
                  <a:pt x="230" y="22"/>
                  <a:pt x="235" y="20"/>
                </a:cubicBezTo>
                <a:cubicBezTo>
                  <a:pt x="238" y="29"/>
                  <a:pt x="238" y="29"/>
                  <a:pt x="238" y="29"/>
                </a:cubicBezTo>
                <a:cubicBezTo>
                  <a:pt x="233" y="30"/>
                  <a:pt x="228" y="32"/>
                  <a:pt x="222" y="35"/>
                </a:cubicBezTo>
                <a:close/>
                <a:moveTo>
                  <a:pt x="248" y="25"/>
                </a:moveTo>
                <a:cubicBezTo>
                  <a:pt x="245" y="17"/>
                  <a:pt x="245" y="17"/>
                  <a:pt x="245" y="17"/>
                </a:cubicBezTo>
                <a:cubicBezTo>
                  <a:pt x="251" y="15"/>
                  <a:pt x="256" y="14"/>
                  <a:pt x="262" y="12"/>
                </a:cubicBezTo>
                <a:cubicBezTo>
                  <a:pt x="264" y="20"/>
                  <a:pt x="264" y="20"/>
                  <a:pt x="264" y="20"/>
                </a:cubicBezTo>
                <a:cubicBezTo>
                  <a:pt x="259" y="22"/>
                  <a:pt x="253" y="24"/>
                  <a:pt x="248" y="25"/>
                </a:cubicBezTo>
                <a:close/>
                <a:moveTo>
                  <a:pt x="274" y="18"/>
                </a:moveTo>
                <a:cubicBezTo>
                  <a:pt x="272" y="10"/>
                  <a:pt x="272" y="10"/>
                  <a:pt x="272" y="10"/>
                </a:cubicBezTo>
                <a:cubicBezTo>
                  <a:pt x="278" y="8"/>
                  <a:pt x="283" y="7"/>
                  <a:pt x="289" y="6"/>
                </a:cubicBezTo>
                <a:cubicBezTo>
                  <a:pt x="291" y="14"/>
                  <a:pt x="291" y="14"/>
                  <a:pt x="291" y="14"/>
                </a:cubicBezTo>
                <a:cubicBezTo>
                  <a:pt x="285" y="15"/>
                  <a:pt x="280" y="17"/>
                  <a:pt x="274" y="18"/>
                </a:cubicBezTo>
                <a:close/>
                <a:moveTo>
                  <a:pt x="301" y="13"/>
                </a:moveTo>
                <a:cubicBezTo>
                  <a:pt x="299" y="4"/>
                  <a:pt x="299" y="4"/>
                  <a:pt x="299" y="4"/>
                </a:cubicBezTo>
                <a:cubicBezTo>
                  <a:pt x="305" y="3"/>
                  <a:pt x="311" y="3"/>
                  <a:pt x="317" y="2"/>
                </a:cubicBezTo>
                <a:cubicBezTo>
                  <a:pt x="318" y="11"/>
                  <a:pt x="318" y="11"/>
                  <a:pt x="318" y="11"/>
                </a:cubicBezTo>
                <a:cubicBezTo>
                  <a:pt x="312" y="11"/>
                  <a:pt x="306" y="12"/>
                  <a:pt x="301" y="13"/>
                </a:cubicBezTo>
                <a:close/>
                <a:moveTo>
                  <a:pt x="328" y="10"/>
                </a:moveTo>
                <a:cubicBezTo>
                  <a:pt x="327" y="1"/>
                  <a:pt x="327" y="1"/>
                  <a:pt x="327" y="1"/>
                </a:cubicBezTo>
                <a:cubicBezTo>
                  <a:pt x="333" y="1"/>
                  <a:pt x="339" y="0"/>
                  <a:pt x="344" y="0"/>
                </a:cubicBezTo>
                <a:cubicBezTo>
                  <a:pt x="345" y="9"/>
                  <a:pt x="345" y="9"/>
                  <a:pt x="345" y="9"/>
                </a:cubicBezTo>
                <a:cubicBezTo>
                  <a:pt x="339" y="9"/>
                  <a:pt x="333" y="9"/>
                  <a:pt x="32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64" name="Thumbs Up"/>
          <p:cNvGrpSpPr/>
          <p:nvPr userDrawn="1"/>
        </p:nvGrpSpPr>
        <p:grpSpPr>
          <a:xfrm>
            <a:off x="7850677" y="3148671"/>
            <a:ext cx="339876" cy="282798"/>
            <a:chOff x="7850677" y="3148671"/>
            <a:chExt cx="339876" cy="282798"/>
          </a:xfrm>
          <a:solidFill>
            <a:schemeClr val="tx2"/>
          </a:solidFill>
        </p:grpSpPr>
        <p:sp>
          <p:nvSpPr>
            <p:cNvPr id="296" name="Freeform 62"/>
            <p:cNvSpPr>
              <a:spLocks noEditPoints="1"/>
            </p:cNvSpPr>
            <p:nvPr userDrawn="1"/>
          </p:nvSpPr>
          <p:spPr bwMode="auto">
            <a:xfrm>
              <a:off x="7850677" y="3249856"/>
              <a:ext cx="93401" cy="181613"/>
            </a:xfrm>
            <a:custGeom>
              <a:avLst/>
              <a:gdLst>
                <a:gd name="T0" fmla="*/ 72 w 72"/>
                <a:gd name="T1" fmla="*/ 140 h 140"/>
                <a:gd name="T2" fmla="*/ 25 w 72"/>
                <a:gd name="T3" fmla="*/ 140 h 140"/>
                <a:gd name="T4" fmla="*/ 0 w 72"/>
                <a:gd name="T5" fmla="*/ 0 h 140"/>
                <a:gd name="T6" fmla="*/ 72 w 72"/>
                <a:gd name="T7" fmla="*/ 0 h 140"/>
                <a:gd name="T8" fmla="*/ 72 w 72"/>
                <a:gd name="T9" fmla="*/ 140 h 140"/>
                <a:gd name="T10" fmla="*/ 37 w 72"/>
                <a:gd name="T11" fmla="*/ 124 h 140"/>
                <a:gd name="T12" fmla="*/ 56 w 72"/>
                <a:gd name="T13" fmla="*/ 124 h 140"/>
                <a:gd name="T14" fmla="*/ 56 w 72"/>
                <a:gd name="T15" fmla="*/ 14 h 140"/>
                <a:gd name="T16" fmla="*/ 18 w 72"/>
                <a:gd name="T17" fmla="*/ 14 h 140"/>
                <a:gd name="T18" fmla="*/ 37 w 72"/>
                <a:gd name="T19" fmla="*/ 1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40">
                  <a:moveTo>
                    <a:pt x="72" y="140"/>
                  </a:moveTo>
                  <a:lnTo>
                    <a:pt x="25" y="140"/>
                  </a:lnTo>
                  <a:lnTo>
                    <a:pt x="0" y="0"/>
                  </a:lnTo>
                  <a:lnTo>
                    <a:pt x="72" y="0"/>
                  </a:lnTo>
                  <a:lnTo>
                    <a:pt x="72" y="140"/>
                  </a:lnTo>
                  <a:close/>
                  <a:moveTo>
                    <a:pt x="37" y="124"/>
                  </a:moveTo>
                  <a:lnTo>
                    <a:pt x="56" y="124"/>
                  </a:lnTo>
                  <a:lnTo>
                    <a:pt x="56" y="14"/>
                  </a:lnTo>
                  <a:lnTo>
                    <a:pt x="18" y="14"/>
                  </a:lnTo>
                  <a:lnTo>
                    <a:pt x="37"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7" name="Freeform 63"/>
            <p:cNvSpPr>
              <a:spLocks noEditPoints="1"/>
            </p:cNvSpPr>
            <p:nvPr userDrawn="1"/>
          </p:nvSpPr>
          <p:spPr bwMode="auto">
            <a:xfrm>
              <a:off x="7953158" y="3148671"/>
              <a:ext cx="237395" cy="282798"/>
            </a:xfrm>
            <a:custGeom>
              <a:avLst/>
              <a:gdLst>
                <a:gd name="T0" fmla="*/ 79 w 105"/>
                <a:gd name="T1" fmla="*/ 125 h 125"/>
                <a:gd name="T2" fmla="*/ 30 w 105"/>
                <a:gd name="T3" fmla="*/ 125 h 125"/>
                <a:gd name="T4" fmla="*/ 6 w 105"/>
                <a:gd name="T5" fmla="*/ 115 h 125"/>
                <a:gd name="T6" fmla="*/ 0 w 105"/>
                <a:gd name="T7" fmla="*/ 115 h 125"/>
                <a:gd name="T8" fmla="*/ 0 w 105"/>
                <a:gd name="T9" fmla="*/ 54 h 125"/>
                <a:gd name="T10" fmla="*/ 4 w 105"/>
                <a:gd name="T11" fmla="*/ 54 h 125"/>
                <a:gd name="T12" fmla="*/ 14 w 105"/>
                <a:gd name="T13" fmla="*/ 52 h 125"/>
                <a:gd name="T14" fmla="*/ 30 w 105"/>
                <a:gd name="T15" fmla="*/ 25 h 125"/>
                <a:gd name="T16" fmla="*/ 30 w 105"/>
                <a:gd name="T17" fmla="*/ 9 h 125"/>
                <a:gd name="T18" fmla="*/ 30 w 105"/>
                <a:gd name="T19" fmla="*/ 8 h 125"/>
                <a:gd name="T20" fmla="*/ 41 w 105"/>
                <a:gd name="T21" fmla="*/ 0 h 125"/>
                <a:gd name="T22" fmla="*/ 41 w 105"/>
                <a:gd name="T23" fmla="*/ 0 h 125"/>
                <a:gd name="T24" fmla="*/ 41 w 105"/>
                <a:gd name="T25" fmla="*/ 0 h 125"/>
                <a:gd name="T26" fmla="*/ 59 w 105"/>
                <a:gd name="T27" fmla="*/ 16 h 125"/>
                <a:gd name="T28" fmla="*/ 59 w 105"/>
                <a:gd name="T29" fmla="*/ 42 h 125"/>
                <a:gd name="T30" fmla="*/ 58 w 105"/>
                <a:gd name="T31" fmla="*/ 47 h 125"/>
                <a:gd name="T32" fmla="*/ 96 w 105"/>
                <a:gd name="T33" fmla="*/ 47 h 125"/>
                <a:gd name="T34" fmla="*/ 105 w 105"/>
                <a:gd name="T35" fmla="*/ 60 h 125"/>
                <a:gd name="T36" fmla="*/ 99 w 105"/>
                <a:gd name="T37" fmla="*/ 71 h 125"/>
                <a:gd name="T38" fmla="*/ 100 w 105"/>
                <a:gd name="T39" fmla="*/ 76 h 125"/>
                <a:gd name="T40" fmla="*/ 100 w 105"/>
                <a:gd name="T41" fmla="*/ 77 h 125"/>
                <a:gd name="T42" fmla="*/ 94 w 105"/>
                <a:gd name="T43" fmla="*/ 88 h 125"/>
                <a:gd name="T44" fmla="*/ 96 w 105"/>
                <a:gd name="T45" fmla="*/ 94 h 125"/>
                <a:gd name="T46" fmla="*/ 88 w 105"/>
                <a:gd name="T47" fmla="*/ 106 h 125"/>
                <a:gd name="T48" fmla="*/ 90 w 105"/>
                <a:gd name="T49" fmla="*/ 111 h 125"/>
                <a:gd name="T50" fmla="*/ 79 w 105"/>
                <a:gd name="T51" fmla="*/ 125 h 125"/>
                <a:gd name="T52" fmla="*/ 8 w 105"/>
                <a:gd name="T53" fmla="*/ 107 h 125"/>
                <a:gd name="T54" fmla="*/ 9 w 105"/>
                <a:gd name="T55" fmla="*/ 107 h 125"/>
                <a:gd name="T56" fmla="*/ 30 w 105"/>
                <a:gd name="T57" fmla="*/ 116 h 125"/>
                <a:gd name="T58" fmla="*/ 78 w 105"/>
                <a:gd name="T59" fmla="*/ 116 h 125"/>
                <a:gd name="T60" fmla="*/ 81 w 105"/>
                <a:gd name="T61" fmla="*/ 111 h 125"/>
                <a:gd name="T62" fmla="*/ 79 w 105"/>
                <a:gd name="T63" fmla="*/ 107 h 125"/>
                <a:gd name="T64" fmla="*/ 69 w 105"/>
                <a:gd name="T65" fmla="*/ 100 h 125"/>
                <a:gd name="T66" fmla="*/ 81 w 105"/>
                <a:gd name="T67" fmla="*/ 99 h 125"/>
                <a:gd name="T68" fmla="*/ 87 w 105"/>
                <a:gd name="T69" fmla="*/ 94 h 125"/>
                <a:gd name="T70" fmla="*/ 84 w 105"/>
                <a:gd name="T71" fmla="*/ 90 h 125"/>
                <a:gd name="T72" fmla="*/ 75 w 105"/>
                <a:gd name="T73" fmla="*/ 85 h 125"/>
                <a:gd name="T74" fmla="*/ 86 w 105"/>
                <a:gd name="T75" fmla="*/ 83 h 125"/>
                <a:gd name="T76" fmla="*/ 91 w 105"/>
                <a:gd name="T77" fmla="*/ 77 h 125"/>
                <a:gd name="T78" fmla="*/ 89 w 105"/>
                <a:gd name="T79" fmla="*/ 72 h 125"/>
                <a:gd name="T80" fmla="*/ 83 w 105"/>
                <a:gd name="T81" fmla="*/ 66 h 125"/>
                <a:gd name="T82" fmla="*/ 92 w 105"/>
                <a:gd name="T83" fmla="*/ 65 h 125"/>
                <a:gd name="T84" fmla="*/ 97 w 105"/>
                <a:gd name="T85" fmla="*/ 60 h 125"/>
                <a:gd name="T86" fmla="*/ 94 w 105"/>
                <a:gd name="T87" fmla="*/ 56 h 125"/>
                <a:gd name="T88" fmla="*/ 53 w 105"/>
                <a:gd name="T89" fmla="*/ 56 h 125"/>
                <a:gd name="T90" fmla="*/ 52 w 105"/>
                <a:gd name="T91" fmla="*/ 54 h 125"/>
                <a:gd name="T92" fmla="*/ 51 w 105"/>
                <a:gd name="T93" fmla="*/ 39 h 125"/>
                <a:gd name="T94" fmla="*/ 52 w 105"/>
                <a:gd name="T95" fmla="*/ 19 h 125"/>
                <a:gd name="T96" fmla="*/ 42 w 105"/>
                <a:gd name="T97" fmla="*/ 9 h 125"/>
                <a:gd name="T98" fmla="*/ 39 w 105"/>
                <a:gd name="T99" fmla="*/ 11 h 125"/>
                <a:gd name="T100" fmla="*/ 39 w 105"/>
                <a:gd name="T101" fmla="*/ 27 h 125"/>
                <a:gd name="T102" fmla="*/ 38 w 105"/>
                <a:gd name="T103" fmla="*/ 28 h 125"/>
                <a:gd name="T104" fmla="*/ 16 w 105"/>
                <a:gd name="T105" fmla="*/ 61 h 125"/>
                <a:gd name="T106" fmla="*/ 8 w 105"/>
                <a:gd name="T107" fmla="*/ 62 h 125"/>
                <a:gd name="T108" fmla="*/ 8 w 105"/>
                <a:gd name="T109"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 h="125">
                  <a:moveTo>
                    <a:pt x="79" y="125"/>
                  </a:moveTo>
                  <a:cubicBezTo>
                    <a:pt x="30" y="125"/>
                    <a:pt x="30" y="125"/>
                    <a:pt x="30" y="125"/>
                  </a:cubicBezTo>
                  <a:cubicBezTo>
                    <a:pt x="26" y="125"/>
                    <a:pt x="14" y="119"/>
                    <a:pt x="6" y="115"/>
                  </a:cubicBezTo>
                  <a:cubicBezTo>
                    <a:pt x="0" y="115"/>
                    <a:pt x="0" y="115"/>
                    <a:pt x="0" y="115"/>
                  </a:cubicBezTo>
                  <a:cubicBezTo>
                    <a:pt x="0" y="54"/>
                    <a:pt x="0" y="54"/>
                    <a:pt x="0" y="54"/>
                  </a:cubicBezTo>
                  <a:cubicBezTo>
                    <a:pt x="4" y="54"/>
                    <a:pt x="4" y="54"/>
                    <a:pt x="4" y="54"/>
                  </a:cubicBezTo>
                  <a:cubicBezTo>
                    <a:pt x="4" y="54"/>
                    <a:pt x="10" y="53"/>
                    <a:pt x="14" y="52"/>
                  </a:cubicBezTo>
                  <a:cubicBezTo>
                    <a:pt x="16" y="49"/>
                    <a:pt x="24" y="36"/>
                    <a:pt x="30" y="25"/>
                  </a:cubicBezTo>
                  <a:cubicBezTo>
                    <a:pt x="30" y="9"/>
                    <a:pt x="30" y="9"/>
                    <a:pt x="30" y="9"/>
                  </a:cubicBezTo>
                  <a:cubicBezTo>
                    <a:pt x="30" y="8"/>
                    <a:pt x="30" y="8"/>
                    <a:pt x="30" y="8"/>
                  </a:cubicBezTo>
                  <a:cubicBezTo>
                    <a:pt x="31" y="5"/>
                    <a:pt x="35" y="1"/>
                    <a:pt x="41" y="0"/>
                  </a:cubicBezTo>
                  <a:cubicBezTo>
                    <a:pt x="41" y="0"/>
                    <a:pt x="41" y="0"/>
                    <a:pt x="41" y="0"/>
                  </a:cubicBezTo>
                  <a:cubicBezTo>
                    <a:pt x="41" y="0"/>
                    <a:pt x="41" y="0"/>
                    <a:pt x="41" y="0"/>
                  </a:cubicBezTo>
                  <a:cubicBezTo>
                    <a:pt x="53" y="1"/>
                    <a:pt x="57" y="11"/>
                    <a:pt x="59" y="16"/>
                  </a:cubicBezTo>
                  <a:cubicBezTo>
                    <a:pt x="62" y="22"/>
                    <a:pt x="61" y="34"/>
                    <a:pt x="59" y="42"/>
                  </a:cubicBezTo>
                  <a:cubicBezTo>
                    <a:pt x="58" y="44"/>
                    <a:pt x="58" y="46"/>
                    <a:pt x="58" y="47"/>
                  </a:cubicBezTo>
                  <a:cubicBezTo>
                    <a:pt x="96" y="47"/>
                    <a:pt x="96" y="47"/>
                    <a:pt x="96" y="47"/>
                  </a:cubicBezTo>
                  <a:cubicBezTo>
                    <a:pt x="99" y="48"/>
                    <a:pt x="105" y="51"/>
                    <a:pt x="105" y="60"/>
                  </a:cubicBezTo>
                  <a:cubicBezTo>
                    <a:pt x="105" y="66"/>
                    <a:pt x="102" y="69"/>
                    <a:pt x="99" y="71"/>
                  </a:cubicBezTo>
                  <a:cubicBezTo>
                    <a:pt x="99" y="73"/>
                    <a:pt x="100" y="74"/>
                    <a:pt x="100" y="76"/>
                  </a:cubicBezTo>
                  <a:cubicBezTo>
                    <a:pt x="100" y="77"/>
                    <a:pt x="100" y="77"/>
                    <a:pt x="100" y="77"/>
                  </a:cubicBezTo>
                  <a:cubicBezTo>
                    <a:pt x="100" y="82"/>
                    <a:pt x="97" y="86"/>
                    <a:pt x="94" y="88"/>
                  </a:cubicBezTo>
                  <a:cubicBezTo>
                    <a:pt x="95" y="90"/>
                    <a:pt x="96" y="92"/>
                    <a:pt x="96" y="94"/>
                  </a:cubicBezTo>
                  <a:cubicBezTo>
                    <a:pt x="96" y="100"/>
                    <a:pt x="92" y="104"/>
                    <a:pt x="88" y="106"/>
                  </a:cubicBezTo>
                  <a:cubicBezTo>
                    <a:pt x="89" y="107"/>
                    <a:pt x="90" y="109"/>
                    <a:pt x="90" y="111"/>
                  </a:cubicBezTo>
                  <a:cubicBezTo>
                    <a:pt x="90" y="120"/>
                    <a:pt x="83" y="124"/>
                    <a:pt x="79" y="125"/>
                  </a:cubicBezTo>
                  <a:close/>
                  <a:moveTo>
                    <a:pt x="8" y="107"/>
                  </a:moveTo>
                  <a:cubicBezTo>
                    <a:pt x="9" y="107"/>
                    <a:pt x="9" y="107"/>
                    <a:pt x="9" y="107"/>
                  </a:cubicBezTo>
                  <a:cubicBezTo>
                    <a:pt x="17" y="111"/>
                    <a:pt x="28" y="116"/>
                    <a:pt x="30" y="116"/>
                  </a:cubicBezTo>
                  <a:cubicBezTo>
                    <a:pt x="78" y="116"/>
                    <a:pt x="78" y="116"/>
                    <a:pt x="78" y="116"/>
                  </a:cubicBezTo>
                  <a:cubicBezTo>
                    <a:pt x="79" y="116"/>
                    <a:pt x="81" y="115"/>
                    <a:pt x="81" y="111"/>
                  </a:cubicBezTo>
                  <a:cubicBezTo>
                    <a:pt x="81" y="109"/>
                    <a:pt x="79" y="107"/>
                    <a:pt x="79" y="107"/>
                  </a:cubicBezTo>
                  <a:cubicBezTo>
                    <a:pt x="69" y="100"/>
                    <a:pt x="69" y="100"/>
                    <a:pt x="69" y="100"/>
                  </a:cubicBezTo>
                  <a:cubicBezTo>
                    <a:pt x="81" y="99"/>
                    <a:pt x="81" y="99"/>
                    <a:pt x="81" y="99"/>
                  </a:cubicBezTo>
                  <a:cubicBezTo>
                    <a:pt x="82" y="99"/>
                    <a:pt x="87" y="98"/>
                    <a:pt x="87" y="94"/>
                  </a:cubicBezTo>
                  <a:cubicBezTo>
                    <a:pt x="87" y="93"/>
                    <a:pt x="85" y="91"/>
                    <a:pt x="84" y="90"/>
                  </a:cubicBezTo>
                  <a:cubicBezTo>
                    <a:pt x="75" y="85"/>
                    <a:pt x="75" y="85"/>
                    <a:pt x="75" y="85"/>
                  </a:cubicBezTo>
                  <a:cubicBezTo>
                    <a:pt x="86" y="83"/>
                    <a:pt x="86" y="83"/>
                    <a:pt x="86" y="83"/>
                  </a:cubicBezTo>
                  <a:cubicBezTo>
                    <a:pt x="86" y="83"/>
                    <a:pt x="91" y="81"/>
                    <a:pt x="91" y="77"/>
                  </a:cubicBezTo>
                  <a:cubicBezTo>
                    <a:pt x="91" y="74"/>
                    <a:pt x="89" y="72"/>
                    <a:pt x="89" y="72"/>
                  </a:cubicBezTo>
                  <a:cubicBezTo>
                    <a:pt x="83" y="66"/>
                    <a:pt x="83" y="66"/>
                    <a:pt x="83" y="66"/>
                  </a:cubicBezTo>
                  <a:cubicBezTo>
                    <a:pt x="92" y="65"/>
                    <a:pt x="92" y="65"/>
                    <a:pt x="92" y="65"/>
                  </a:cubicBezTo>
                  <a:cubicBezTo>
                    <a:pt x="92" y="65"/>
                    <a:pt x="97" y="64"/>
                    <a:pt x="97" y="60"/>
                  </a:cubicBezTo>
                  <a:cubicBezTo>
                    <a:pt x="97" y="57"/>
                    <a:pt x="95" y="56"/>
                    <a:pt x="94" y="56"/>
                  </a:cubicBezTo>
                  <a:cubicBezTo>
                    <a:pt x="53" y="56"/>
                    <a:pt x="53" y="56"/>
                    <a:pt x="53" y="56"/>
                  </a:cubicBezTo>
                  <a:cubicBezTo>
                    <a:pt x="52" y="54"/>
                    <a:pt x="52" y="54"/>
                    <a:pt x="52" y="54"/>
                  </a:cubicBezTo>
                  <a:cubicBezTo>
                    <a:pt x="51" y="53"/>
                    <a:pt x="48" y="48"/>
                    <a:pt x="51" y="39"/>
                  </a:cubicBezTo>
                  <a:cubicBezTo>
                    <a:pt x="53" y="32"/>
                    <a:pt x="53" y="23"/>
                    <a:pt x="52" y="19"/>
                  </a:cubicBezTo>
                  <a:cubicBezTo>
                    <a:pt x="49" y="14"/>
                    <a:pt x="47" y="9"/>
                    <a:pt x="42" y="9"/>
                  </a:cubicBezTo>
                  <a:cubicBezTo>
                    <a:pt x="40" y="9"/>
                    <a:pt x="39" y="10"/>
                    <a:pt x="39" y="11"/>
                  </a:cubicBezTo>
                  <a:cubicBezTo>
                    <a:pt x="39" y="27"/>
                    <a:pt x="39" y="27"/>
                    <a:pt x="39" y="27"/>
                  </a:cubicBezTo>
                  <a:cubicBezTo>
                    <a:pt x="38" y="28"/>
                    <a:pt x="38" y="28"/>
                    <a:pt x="38" y="28"/>
                  </a:cubicBezTo>
                  <a:cubicBezTo>
                    <a:pt x="21" y="60"/>
                    <a:pt x="19" y="60"/>
                    <a:pt x="16" y="61"/>
                  </a:cubicBezTo>
                  <a:cubicBezTo>
                    <a:pt x="15" y="61"/>
                    <a:pt x="11" y="62"/>
                    <a:pt x="8" y="62"/>
                  </a:cubicBezTo>
                  <a:lnTo>
                    <a:pt x="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197" name="Small Drop Pin"/>
          <p:cNvGrpSpPr/>
          <p:nvPr userDrawn="1"/>
        </p:nvGrpSpPr>
        <p:grpSpPr>
          <a:xfrm>
            <a:off x="6461333" y="2894413"/>
            <a:ext cx="346363" cy="230909"/>
            <a:chOff x="6461333" y="2894413"/>
            <a:chExt cx="346363" cy="230909"/>
          </a:xfrm>
        </p:grpSpPr>
        <p:sp>
          <p:nvSpPr>
            <p:cNvPr id="294" name="Freeform 60"/>
            <p:cNvSpPr>
              <a:spLocks noEditPoints="1"/>
            </p:cNvSpPr>
            <p:nvPr userDrawn="1"/>
          </p:nvSpPr>
          <p:spPr bwMode="auto">
            <a:xfrm>
              <a:off x="6461333" y="2894413"/>
              <a:ext cx="346363" cy="230909"/>
            </a:xfrm>
            <a:custGeom>
              <a:avLst/>
              <a:gdLst>
                <a:gd name="T0" fmla="*/ 51 w 153"/>
                <a:gd name="T1" fmla="*/ 102 h 102"/>
                <a:gd name="T2" fmla="*/ 0 w 153"/>
                <a:gd name="T3" fmla="*/ 52 h 102"/>
                <a:gd name="T4" fmla="*/ 15 w 153"/>
                <a:gd name="T5" fmla="*/ 15 h 102"/>
                <a:gd name="T6" fmla="*/ 51 w 153"/>
                <a:gd name="T7" fmla="*/ 0 h 102"/>
                <a:gd name="T8" fmla="*/ 51 w 153"/>
                <a:gd name="T9" fmla="*/ 0 h 102"/>
                <a:gd name="T10" fmla="*/ 75 w 153"/>
                <a:gd name="T11" fmla="*/ 6 h 102"/>
                <a:gd name="T12" fmla="*/ 153 w 153"/>
                <a:gd name="T13" fmla="*/ 50 h 102"/>
                <a:gd name="T14" fmla="*/ 76 w 153"/>
                <a:gd name="T15" fmla="*/ 96 h 102"/>
                <a:gd name="T16" fmla="*/ 51 w 153"/>
                <a:gd name="T17" fmla="*/ 102 h 102"/>
                <a:gd name="T18" fmla="*/ 51 w 153"/>
                <a:gd name="T19" fmla="*/ 9 h 102"/>
                <a:gd name="T20" fmla="*/ 51 w 153"/>
                <a:gd name="T21" fmla="*/ 9 h 102"/>
                <a:gd name="T22" fmla="*/ 21 w 153"/>
                <a:gd name="T23" fmla="*/ 22 h 102"/>
                <a:gd name="T24" fmla="*/ 9 w 153"/>
                <a:gd name="T25" fmla="*/ 52 h 102"/>
                <a:gd name="T26" fmla="*/ 51 w 153"/>
                <a:gd name="T27" fmla="*/ 94 h 102"/>
                <a:gd name="T28" fmla="*/ 71 w 153"/>
                <a:gd name="T29" fmla="*/ 89 h 102"/>
                <a:gd name="T30" fmla="*/ 136 w 153"/>
                <a:gd name="T31" fmla="*/ 50 h 102"/>
                <a:gd name="T32" fmla="*/ 71 w 153"/>
                <a:gd name="T33" fmla="*/ 14 h 102"/>
                <a:gd name="T34" fmla="*/ 51 w 153"/>
                <a:gd name="T35"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2">
                  <a:moveTo>
                    <a:pt x="51" y="102"/>
                  </a:moveTo>
                  <a:cubicBezTo>
                    <a:pt x="23" y="102"/>
                    <a:pt x="0" y="80"/>
                    <a:pt x="0" y="52"/>
                  </a:cubicBezTo>
                  <a:cubicBezTo>
                    <a:pt x="0" y="38"/>
                    <a:pt x="5" y="25"/>
                    <a:pt x="15" y="15"/>
                  </a:cubicBezTo>
                  <a:cubicBezTo>
                    <a:pt x="24" y="6"/>
                    <a:pt x="37" y="0"/>
                    <a:pt x="51" y="0"/>
                  </a:cubicBezTo>
                  <a:cubicBezTo>
                    <a:pt x="51" y="0"/>
                    <a:pt x="51" y="0"/>
                    <a:pt x="51" y="0"/>
                  </a:cubicBezTo>
                  <a:cubicBezTo>
                    <a:pt x="59" y="0"/>
                    <a:pt x="67" y="2"/>
                    <a:pt x="75" y="6"/>
                  </a:cubicBezTo>
                  <a:cubicBezTo>
                    <a:pt x="153" y="50"/>
                    <a:pt x="153" y="50"/>
                    <a:pt x="153" y="50"/>
                  </a:cubicBezTo>
                  <a:cubicBezTo>
                    <a:pt x="76" y="96"/>
                    <a:pt x="76" y="96"/>
                    <a:pt x="76" y="96"/>
                  </a:cubicBezTo>
                  <a:cubicBezTo>
                    <a:pt x="75" y="96"/>
                    <a:pt x="65" y="102"/>
                    <a:pt x="51" y="102"/>
                  </a:cubicBezTo>
                  <a:close/>
                  <a:moveTo>
                    <a:pt x="51" y="9"/>
                  </a:moveTo>
                  <a:cubicBezTo>
                    <a:pt x="51" y="9"/>
                    <a:pt x="51" y="9"/>
                    <a:pt x="51" y="9"/>
                  </a:cubicBezTo>
                  <a:cubicBezTo>
                    <a:pt x="39" y="9"/>
                    <a:pt x="29" y="13"/>
                    <a:pt x="21" y="22"/>
                  </a:cubicBezTo>
                  <a:cubicBezTo>
                    <a:pt x="13" y="30"/>
                    <a:pt x="9" y="40"/>
                    <a:pt x="9" y="52"/>
                  </a:cubicBezTo>
                  <a:cubicBezTo>
                    <a:pt x="9" y="75"/>
                    <a:pt x="28" y="94"/>
                    <a:pt x="51" y="94"/>
                  </a:cubicBezTo>
                  <a:cubicBezTo>
                    <a:pt x="63" y="94"/>
                    <a:pt x="71" y="89"/>
                    <a:pt x="71" y="89"/>
                  </a:cubicBezTo>
                  <a:cubicBezTo>
                    <a:pt x="136" y="50"/>
                    <a:pt x="136" y="50"/>
                    <a:pt x="136" y="50"/>
                  </a:cubicBezTo>
                  <a:cubicBezTo>
                    <a:pt x="71" y="14"/>
                    <a:pt x="71" y="14"/>
                    <a:pt x="71" y="14"/>
                  </a:cubicBezTo>
                  <a:cubicBezTo>
                    <a:pt x="65" y="10"/>
                    <a:pt x="58" y="9"/>
                    <a:pt x="51"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5" name="Freeform 61"/>
            <p:cNvSpPr>
              <a:spLocks noEditPoints="1"/>
            </p:cNvSpPr>
            <p:nvPr userDrawn="1"/>
          </p:nvSpPr>
          <p:spPr bwMode="auto">
            <a:xfrm>
              <a:off x="6546951" y="2982625"/>
              <a:ext cx="54484" cy="54484"/>
            </a:xfrm>
            <a:custGeom>
              <a:avLst/>
              <a:gdLst>
                <a:gd name="T0" fmla="*/ 12 w 24"/>
                <a:gd name="T1" fmla="*/ 24 h 24"/>
                <a:gd name="T2" fmla="*/ 0 w 24"/>
                <a:gd name="T3" fmla="*/ 12 h 24"/>
                <a:gd name="T4" fmla="*/ 12 w 24"/>
                <a:gd name="T5" fmla="*/ 0 h 24"/>
                <a:gd name="T6" fmla="*/ 24 w 24"/>
                <a:gd name="T7" fmla="*/ 12 h 24"/>
                <a:gd name="T8" fmla="*/ 21 w 24"/>
                <a:gd name="T9" fmla="*/ 20 h 24"/>
                <a:gd name="T10" fmla="*/ 12 w 24"/>
                <a:gd name="T11" fmla="*/ 24 h 24"/>
                <a:gd name="T12" fmla="*/ 12 w 24"/>
                <a:gd name="T13" fmla="*/ 7 h 24"/>
                <a:gd name="T14" fmla="*/ 7 w 24"/>
                <a:gd name="T15" fmla="*/ 12 h 24"/>
                <a:gd name="T16" fmla="*/ 12 w 24"/>
                <a:gd name="T17" fmla="*/ 17 h 24"/>
                <a:gd name="T18" fmla="*/ 12 w 24"/>
                <a:gd name="T19" fmla="*/ 20 h 24"/>
                <a:gd name="T20" fmla="*/ 12 w 24"/>
                <a:gd name="T21" fmla="*/ 17 h 24"/>
                <a:gd name="T22" fmla="*/ 16 w 24"/>
                <a:gd name="T23" fmla="*/ 15 h 24"/>
                <a:gd name="T24" fmla="*/ 17 w 24"/>
                <a:gd name="T25" fmla="*/ 12 h 24"/>
                <a:gd name="T26" fmla="*/ 12 w 24"/>
                <a:gd name="T27"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12" y="24"/>
                  </a:moveTo>
                  <a:cubicBezTo>
                    <a:pt x="6" y="24"/>
                    <a:pt x="1" y="19"/>
                    <a:pt x="0" y="12"/>
                  </a:cubicBezTo>
                  <a:cubicBezTo>
                    <a:pt x="0" y="6"/>
                    <a:pt x="6" y="0"/>
                    <a:pt x="12" y="0"/>
                  </a:cubicBezTo>
                  <a:cubicBezTo>
                    <a:pt x="19" y="0"/>
                    <a:pt x="24" y="5"/>
                    <a:pt x="24" y="12"/>
                  </a:cubicBezTo>
                  <a:cubicBezTo>
                    <a:pt x="24" y="15"/>
                    <a:pt x="23" y="18"/>
                    <a:pt x="21" y="20"/>
                  </a:cubicBezTo>
                  <a:cubicBezTo>
                    <a:pt x="18" y="22"/>
                    <a:pt x="15" y="24"/>
                    <a:pt x="12" y="24"/>
                  </a:cubicBezTo>
                  <a:close/>
                  <a:moveTo>
                    <a:pt x="12" y="7"/>
                  </a:moveTo>
                  <a:cubicBezTo>
                    <a:pt x="10" y="7"/>
                    <a:pt x="7" y="9"/>
                    <a:pt x="7" y="12"/>
                  </a:cubicBezTo>
                  <a:cubicBezTo>
                    <a:pt x="7" y="15"/>
                    <a:pt x="10" y="17"/>
                    <a:pt x="12" y="17"/>
                  </a:cubicBezTo>
                  <a:cubicBezTo>
                    <a:pt x="12" y="20"/>
                    <a:pt x="12" y="20"/>
                    <a:pt x="12" y="20"/>
                  </a:cubicBezTo>
                  <a:cubicBezTo>
                    <a:pt x="12" y="17"/>
                    <a:pt x="12" y="17"/>
                    <a:pt x="12" y="17"/>
                  </a:cubicBezTo>
                  <a:cubicBezTo>
                    <a:pt x="14" y="17"/>
                    <a:pt x="15" y="16"/>
                    <a:pt x="16" y="15"/>
                  </a:cubicBezTo>
                  <a:cubicBezTo>
                    <a:pt x="17" y="14"/>
                    <a:pt x="17" y="13"/>
                    <a:pt x="17" y="12"/>
                  </a:cubicBezTo>
                  <a:cubicBezTo>
                    <a:pt x="17" y="9"/>
                    <a:pt x="15" y="7"/>
                    <a:pt x="1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8" name="Freeform 64"/>
            <p:cNvSpPr>
              <a:spLocks noEditPoints="1"/>
            </p:cNvSpPr>
            <p:nvPr userDrawn="1"/>
          </p:nvSpPr>
          <p:spPr bwMode="auto">
            <a:xfrm>
              <a:off x="6506737" y="2942410"/>
              <a:ext cx="136211" cy="133616"/>
            </a:xfrm>
            <a:custGeom>
              <a:avLst/>
              <a:gdLst>
                <a:gd name="T0" fmla="*/ 30 w 60"/>
                <a:gd name="T1" fmla="*/ 7 h 59"/>
                <a:gd name="T2" fmla="*/ 53 w 60"/>
                <a:gd name="T3" fmla="*/ 30 h 59"/>
                <a:gd name="T4" fmla="*/ 30 w 60"/>
                <a:gd name="T5" fmla="*/ 52 h 59"/>
                <a:gd name="T6" fmla="*/ 7 w 60"/>
                <a:gd name="T7" fmla="*/ 30 h 59"/>
                <a:gd name="T8" fmla="*/ 30 w 60"/>
                <a:gd name="T9" fmla="*/ 7 h 59"/>
                <a:gd name="T10" fmla="*/ 30 w 60"/>
                <a:gd name="T11" fmla="*/ 0 h 59"/>
                <a:gd name="T12" fmla="*/ 0 w 60"/>
                <a:gd name="T13" fmla="*/ 30 h 59"/>
                <a:gd name="T14" fmla="*/ 30 w 60"/>
                <a:gd name="T15" fmla="*/ 59 h 59"/>
                <a:gd name="T16" fmla="*/ 60 w 60"/>
                <a:gd name="T17" fmla="*/ 30 h 59"/>
                <a:gd name="T18" fmla="*/ 30 w 60"/>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30" y="7"/>
                  </a:moveTo>
                  <a:cubicBezTo>
                    <a:pt x="42" y="7"/>
                    <a:pt x="53" y="17"/>
                    <a:pt x="53" y="30"/>
                  </a:cubicBezTo>
                  <a:cubicBezTo>
                    <a:pt x="53" y="42"/>
                    <a:pt x="42" y="52"/>
                    <a:pt x="30" y="52"/>
                  </a:cubicBezTo>
                  <a:cubicBezTo>
                    <a:pt x="17" y="52"/>
                    <a:pt x="7" y="42"/>
                    <a:pt x="7" y="30"/>
                  </a:cubicBezTo>
                  <a:cubicBezTo>
                    <a:pt x="7" y="17"/>
                    <a:pt x="17" y="7"/>
                    <a:pt x="30" y="7"/>
                  </a:cubicBezTo>
                  <a:moveTo>
                    <a:pt x="30" y="0"/>
                  </a:moveTo>
                  <a:cubicBezTo>
                    <a:pt x="14" y="0"/>
                    <a:pt x="0" y="13"/>
                    <a:pt x="0" y="30"/>
                  </a:cubicBezTo>
                  <a:cubicBezTo>
                    <a:pt x="0" y="46"/>
                    <a:pt x="14" y="59"/>
                    <a:pt x="30" y="59"/>
                  </a:cubicBezTo>
                  <a:cubicBezTo>
                    <a:pt x="46" y="59"/>
                    <a:pt x="60" y="46"/>
                    <a:pt x="60" y="30"/>
                  </a:cubicBezTo>
                  <a:cubicBezTo>
                    <a:pt x="60" y="13"/>
                    <a:pt x="46" y="0"/>
                    <a:pt x="30"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196" name="Big Drop Pin"/>
          <p:cNvGrpSpPr/>
          <p:nvPr userDrawn="1"/>
        </p:nvGrpSpPr>
        <p:grpSpPr>
          <a:xfrm>
            <a:off x="7582148" y="2258765"/>
            <a:ext cx="551327" cy="556516"/>
            <a:chOff x="7582148" y="2258765"/>
            <a:chExt cx="551327" cy="556516"/>
          </a:xfrm>
        </p:grpSpPr>
        <p:sp>
          <p:nvSpPr>
            <p:cNvPr id="299" name="Freeform 65"/>
            <p:cNvSpPr>
              <a:spLocks noEditPoints="1"/>
            </p:cNvSpPr>
            <p:nvPr userDrawn="1"/>
          </p:nvSpPr>
          <p:spPr bwMode="auto">
            <a:xfrm>
              <a:off x="7582148" y="2258765"/>
              <a:ext cx="551327" cy="556516"/>
            </a:xfrm>
            <a:custGeom>
              <a:avLst/>
              <a:gdLst>
                <a:gd name="T0" fmla="*/ 0 w 244"/>
                <a:gd name="T1" fmla="*/ 246 h 246"/>
                <a:gd name="T2" fmla="*/ 45 w 244"/>
                <a:gd name="T3" fmla="*/ 73 h 246"/>
                <a:gd name="T4" fmla="*/ 70 w 244"/>
                <a:gd name="T5" fmla="*/ 30 h 246"/>
                <a:gd name="T6" fmla="*/ 143 w 244"/>
                <a:gd name="T7" fmla="*/ 0 h 246"/>
                <a:gd name="T8" fmla="*/ 213 w 244"/>
                <a:gd name="T9" fmla="*/ 29 h 246"/>
                <a:gd name="T10" fmla="*/ 243 w 244"/>
                <a:gd name="T11" fmla="*/ 100 h 246"/>
                <a:gd name="T12" fmla="*/ 214 w 244"/>
                <a:gd name="T13" fmla="*/ 172 h 246"/>
                <a:gd name="T14" fmla="*/ 172 w 244"/>
                <a:gd name="T15" fmla="*/ 198 h 246"/>
                <a:gd name="T16" fmla="*/ 0 w 244"/>
                <a:gd name="T17" fmla="*/ 246 h 246"/>
                <a:gd name="T18" fmla="*/ 143 w 244"/>
                <a:gd name="T19" fmla="*/ 9 h 246"/>
                <a:gd name="T20" fmla="*/ 76 w 244"/>
                <a:gd name="T21" fmla="*/ 36 h 246"/>
                <a:gd name="T22" fmla="*/ 53 w 244"/>
                <a:gd name="T23" fmla="*/ 75 h 246"/>
                <a:gd name="T24" fmla="*/ 13 w 244"/>
                <a:gd name="T25" fmla="*/ 233 h 246"/>
                <a:gd name="T26" fmla="*/ 170 w 244"/>
                <a:gd name="T27" fmla="*/ 189 h 246"/>
                <a:gd name="T28" fmla="*/ 208 w 244"/>
                <a:gd name="T29" fmla="*/ 166 h 246"/>
                <a:gd name="T30" fmla="*/ 235 w 244"/>
                <a:gd name="T31" fmla="*/ 100 h 246"/>
                <a:gd name="T32" fmla="*/ 207 w 244"/>
                <a:gd name="T33" fmla="*/ 35 h 246"/>
                <a:gd name="T34" fmla="*/ 143 w 244"/>
                <a:gd name="T35" fmla="*/ 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6">
                  <a:moveTo>
                    <a:pt x="0" y="246"/>
                  </a:moveTo>
                  <a:cubicBezTo>
                    <a:pt x="45" y="73"/>
                    <a:pt x="45" y="73"/>
                    <a:pt x="45" y="73"/>
                  </a:cubicBezTo>
                  <a:cubicBezTo>
                    <a:pt x="45" y="72"/>
                    <a:pt x="51" y="50"/>
                    <a:pt x="70" y="30"/>
                  </a:cubicBezTo>
                  <a:cubicBezTo>
                    <a:pt x="89" y="11"/>
                    <a:pt x="115" y="0"/>
                    <a:pt x="143" y="0"/>
                  </a:cubicBezTo>
                  <a:cubicBezTo>
                    <a:pt x="169" y="0"/>
                    <a:pt x="194" y="10"/>
                    <a:pt x="213" y="29"/>
                  </a:cubicBezTo>
                  <a:cubicBezTo>
                    <a:pt x="232" y="48"/>
                    <a:pt x="243" y="73"/>
                    <a:pt x="243" y="100"/>
                  </a:cubicBezTo>
                  <a:cubicBezTo>
                    <a:pt x="244" y="127"/>
                    <a:pt x="233" y="153"/>
                    <a:pt x="214" y="172"/>
                  </a:cubicBezTo>
                  <a:cubicBezTo>
                    <a:pt x="203" y="184"/>
                    <a:pt x="189" y="193"/>
                    <a:pt x="172" y="198"/>
                  </a:cubicBezTo>
                  <a:lnTo>
                    <a:pt x="0" y="246"/>
                  </a:lnTo>
                  <a:close/>
                  <a:moveTo>
                    <a:pt x="143" y="9"/>
                  </a:moveTo>
                  <a:cubicBezTo>
                    <a:pt x="118" y="9"/>
                    <a:pt x="94" y="19"/>
                    <a:pt x="76" y="36"/>
                  </a:cubicBezTo>
                  <a:cubicBezTo>
                    <a:pt x="58" y="54"/>
                    <a:pt x="54" y="75"/>
                    <a:pt x="53" y="75"/>
                  </a:cubicBezTo>
                  <a:cubicBezTo>
                    <a:pt x="13" y="233"/>
                    <a:pt x="13" y="233"/>
                    <a:pt x="13" y="233"/>
                  </a:cubicBezTo>
                  <a:cubicBezTo>
                    <a:pt x="170" y="189"/>
                    <a:pt x="170" y="189"/>
                    <a:pt x="170" y="189"/>
                  </a:cubicBezTo>
                  <a:cubicBezTo>
                    <a:pt x="185" y="185"/>
                    <a:pt x="197" y="177"/>
                    <a:pt x="208" y="166"/>
                  </a:cubicBezTo>
                  <a:cubicBezTo>
                    <a:pt x="226" y="148"/>
                    <a:pt x="235" y="125"/>
                    <a:pt x="235" y="100"/>
                  </a:cubicBezTo>
                  <a:cubicBezTo>
                    <a:pt x="234" y="76"/>
                    <a:pt x="225" y="53"/>
                    <a:pt x="207" y="35"/>
                  </a:cubicBezTo>
                  <a:cubicBezTo>
                    <a:pt x="190" y="18"/>
                    <a:pt x="167" y="9"/>
                    <a:pt x="143"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0" name="Freeform 66"/>
            <p:cNvSpPr>
              <a:spLocks noEditPoints="1"/>
            </p:cNvSpPr>
            <p:nvPr userDrawn="1"/>
          </p:nvSpPr>
          <p:spPr bwMode="auto">
            <a:xfrm>
              <a:off x="7859757" y="2440379"/>
              <a:ext cx="97293" cy="92104"/>
            </a:xfrm>
            <a:custGeom>
              <a:avLst/>
              <a:gdLst>
                <a:gd name="T0" fmla="*/ 21 w 43"/>
                <a:gd name="T1" fmla="*/ 41 h 41"/>
                <a:gd name="T2" fmla="*/ 6 w 43"/>
                <a:gd name="T3" fmla="*/ 35 h 41"/>
                <a:gd name="T4" fmla="*/ 0 w 43"/>
                <a:gd name="T5" fmla="*/ 21 h 41"/>
                <a:gd name="T6" fmla="*/ 6 w 43"/>
                <a:gd name="T7" fmla="*/ 6 h 41"/>
                <a:gd name="T8" fmla="*/ 21 w 43"/>
                <a:gd name="T9" fmla="*/ 0 h 41"/>
                <a:gd name="T10" fmla="*/ 35 w 43"/>
                <a:gd name="T11" fmla="*/ 6 h 41"/>
                <a:gd name="T12" fmla="*/ 35 w 43"/>
                <a:gd name="T13" fmla="*/ 35 h 41"/>
                <a:gd name="T14" fmla="*/ 21 w 43"/>
                <a:gd name="T15" fmla="*/ 41 h 41"/>
                <a:gd name="T16" fmla="*/ 21 w 43"/>
                <a:gd name="T17" fmla="*/ 7 h 41"/>
                <a:gd name="T18" fmla="*/ 11 w 43"/>
                <a:gd name="T19" fmla="*/ 11 h 41"/>
                <a:gd name="T20" fmla="*/ 7 w 43"/>
                <a:gd name="T21" fmla="*/ 20 h 41"/>
                <a:gd name="T22" fmla="*/ 11 w 43"/>
                <a:gd name="T23" fmla="*/ 30 h 41"/>
                <a:gd name="T24" fmla="*/ 30 w 43"/>
                <a:gd name="T25" fmla="*/ 30 h 41"/>
                <a:gd name="T26" fmla="*/ 30 w 43"/>
                <a:gd name="T27" fmla="*/ 11 h 41"/>
                <a:gd name="T28" fmla="*/ 21 w 43"/>
                <a:gd name="T2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21" y="41"/>
                  </a:moveTo>
                  <a:cubicBezTo>
                    <a:pt x="15" y="41"/>
                    <a:pt x="10" y="39"/>
                    <a:pt x="6" y="35"/>
                  </a:cubicBezTo>
                  <a:cubicBezTo>
                    <a:pt x="2" y="31"/>
                    <a:pt x="0" y="26"/>
                    <a:pt x="0" y="21"/>
                  </a:cubicBezTo>
                  <a:cubicBezTo>
                    <a:pt x="0" y="15"/>
                    <a:pt x="2" y="10"/>
                    <a:pt x="6" y="6"/>
                  </a:cubicBezTo>
                  <a:cubicBezTo>
                    <a:pt x="10" y="2"/>
                    <a:pt x="15" y="0"/>
                    <a:pt x="21" y="0"/>
                  </a:cubicBezTo>
                  <a:cubicBezTo>
                    <a:pt x="26" y="0"/>
                    <a:pt x="31" y="2"/>
                    <a:pt x="35" y="6"/>
                  </a:cubicBezTo>
                  <a:cubicBezTo>
                    <a:pt x="43" y="14"/>
                    <a:pt x="43" y="27"/>
                    <a:pt x="35" y="35"/>
                  </a:cubicBezTo>
                  <a:cubicBezTo>
                    <a:pt x="31" y="39"/>
                    <a:pt x="26" y="41"/>
                    <a:pt x="21" y="41"/>
                  </a:cubicBezTo>
                  <a:close/>
                  <a:moveTo>
                    <a:pt x="21" y="7"/>
                  </a:moveTo>
                  <a:cubicBezTo>
                    <a:pt x="17" y="7"/>
                    <a:pt x="13" y="8"/>
                    <a:pt x="11" y="11"/>
                  </a:cubicBezTo>
                  <a:cubicBezTo>
                    <a:pt x="8" y="13"/>
                    <a:pt x="7" y="17"/>
                    <a:pt x="7" y="20"/>
                  </a:cubicBezTo>
                  <a:cubicBezTo>
                    <a:pt x="7" y="24"/>
                    <a:pt x="8" y="28"/>
                    <a:pt x="11" y="30"/>
                  </a:cubicBezTo>
                  <a:cubicBezTo>
                    <a:pt x="16" y="35"/>
                    <a:pt x="25" y="35"/>
                    <a:pt x="30" y="30"/>
                  </a:cubicBezTo>
                  <a:cubicBezTo>
                    <a:pt x="36" y="25"/>
                    <a:pt x="36" y="16"/>
                    <a:pt x="30" y="11"/>
                  </a:cubicBezTo>
                  <a:cubicBezTo>
                    <a:pt x="28" y="8"/>
                    <a:pt x="24" y="7"/>
                    <a:pt x="21"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1" name="Freeform 67"/>
            <p:cNvSpPr>
              <a:spLocks noEditPoints="1"/>
            </p:cNvSpPr>
            <p:nvPr userDrawn="1"/>
          </p:nvSpPr>
          <p:spPr bwMode="auto">
            <a:xfrm>
              <a:off x="7746897" y="2337896"/>
              <a:ext cx="310041" cy="294474"/>
            </a:xfrm>
            <a:custGeom>
              <a:avLst/>
              <a:gdLst>
                <a:gd name="T0" fmla="*/ 72 w 137"/>
                <a:gd name="T1" fmla="*/ 130 h 130"/>
                <a:gd name="T2" fmla="*/ 26 w 137"/>
                <a:gd name="T3" fmla="*/ 111 h 130"/>
                <a:gd name="T4" fmla="*/ 26 w 137"/>
                <a:gd name="T5" fmla="*/ 20 h 130"/>
                <a:gd name="T6" fmla="*/ 72 w 137"/>
                <a:gd name="T7" fmla="*/ 0 h 130"/>
                <a:gd name="T8" fmla="*/ 118 w 137"/>
                <a:gd name="T9" fmla="*/ 20 h 130"/>
                <a:gd name="T10" fmla="*/ 137 w 137"/>
                <a:gd name="T11" fmla="*/ 65 h 130"/>
                <a:gd name="T12" fmla="*/ 118 w 137"/>
                <a:gd name="T13" fmla="*/ 111 h 130"/>
                <a:gd name="T14" fmla="*/ 72 w 137"/>
                <a:gd name="T15" fmla="*/ 130 h 130"/>
                <a:gd name="T16" fmla="*/ 72 w 137"/>
                <a:gd name="T17" fmla="*/ 7 h 130"/>
                <a:gd name="T18" fmla="*/ 31 w 137"/>
                <a:gd name="T19" fmla="*/ 24 h 130"/>
                <a:gd name="T20" fmla="*/ 31 w 137"/>
                <a:gd name="T21" fmla="*/ 107 h 130"/>
                <a:gd name="T22" fmla="*/ 72 w 137"/>
                <a:gd name="T23" fmla="*/ 124 h 130"/>
                <a:gd name="T24" fmla="*/ 113 w 137"/>
                <a:gd name="T25" fmla="*/ 107 h 130"/>
                <a:gd name="T26" fmla="*/ 130 w 137"/>
                <a:gd name="T27" fmla="*/ 65 h 130"/>
                <a:gd name="T28" fmla="*/ 113 w 137"/>
                <a:gd name="T29" fmla="*/ 24 h 130"/>
                <a:gd name="T30" fmla="*/ 72 w 137"/>
                <a:gd name="T31" fmla="*/ 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30">
                  <a:moveTo>
                    <a:pt x="72" y="130"/>
                  </a:moveTo>
                  <a:cubicBezTo>
                    <a:pt x="54" y="130"/>
                    <a:pt x="38" y="124"/>
                    <a:pt x="26" y="111"/>
                  </a:cubicBezTo>
                  <a:cubicBezTo>
                    <a:pt x="0" y="86"/>
                    <a:pt x="0" y="45"/>
                    <a:pt x="26" y="20"/>
                  </a:cubicBezTo>
                  <a:cubicBezTo>
                    <a:pt x="38" y="7"/>
                    <a:pt x="54" y="0"/>
                    <a:pt x="72" y="0"/>
                  </a:cubicBezTo>
                  <a:cubicBezTo>
                    <a:pt x="89" y="0"/>
                    <a:pt x="105" y="7"/>
                    <a:pt x="118" y="20"/>
                  </a:cubicBezTo>
                  <a:cubicBezTo>
                    <a:pt x="130" y="32"/>
                    <a:pt x="137" y="48"/>
                    <a:pt x="137" y="65"/>
                  </a:cubicBezTo>
                  <a:cubicBezTo>
                    <a:pt x="137" y="83"/>
                    <a:pt x="130" y="99"/>
                    <a:pt x="118" y="111"/>
                  </a:cubicBezTo>
                  <a:cubicBezTo>
                    <a:pt x="105" y="124"/>
                    <a:pt x="89" y="130"/>
                    <a:pt x="72" y="130"/>
                  </a:cubicBezTo>
                  <a:close/>
                  <a:moveTo>
                    <a:pt x="72" y="7"/>
                  </a:moveTo>
                  <a:cubicBezTo>
                    <a:pt x="56" y="7"/>
                    <a:pt x="42" y="13"/>
                    <a:pt x="31" y="24"/>
                  </a:cubicBezTo>
                  <a:cubicBezTo>
                    <a:pt x="8" y="47"/>
                    <a:pt x="8" y="84"/>
                    <a:pt x="31" y="107"/>
                  </a:cubicBezTo>
                  <a:cubicBezTo>
                    <a:pt x="42" y="118"/>
                    <a:pt x="56" y="124"/>
                    <a:pt x="72" y="124"/>
                  </a:cubicBezTo>
                  <a:cubicBezTo>
                    <a:pt x="87" y="124"/>
                    <a:pt x="102" y="118"/>
                    <a:pt x="113" y="107"/>
                  </a:cubicBezTo>
                  <a:cubicBezTo>
                    <a:pt x="124" y="96"/>
                    <a:pt x="130" y="81"/>
                    <a:pt x="130" y="65"/>
                  </a:cubicBezTo>
                  <a:cubicBezTo>
                    <a:pt x="130" y="50"/>
                    <a:pt x="124" y="35"/>
                    <a:pt x="113" y="24"/>
                  </a:cubicBezTo>
                  <a:cubicBezTo>
                    <a:pt x="102" y="13"/>
                    <a:pt x="87" y="7"/>
                    <a:pt x="7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cxnSp>
        <p:nvCxnSpPr>
          <p:cNvPr id="302" name="First Dotted Line"/>
          <p:cNvCxnSpPr/>
          <p:nvPr userDrawn="1"/>
        </p:nvCxnSpPr>
        <p:spPr bwMode="black">
          <a:xfrm flipV="1">
            <a:off x="2829484" y="0"/>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bwMode="black">
          <a:xfrm flipV="1">
            <a:off x="7829539" y="-43013"/>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bwMode="black">
          <a:xfrm flipV="1">
            <a:off x="9868022" y="-1032668"/>
            <a:ext cx="16947" cy="366620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06" name="Heart"/>
          <p:cNvSpPr>
            <a:spLocks noEditPoints="1"/>
          </p:cNvSpPr>
          <p:nvPr userDrawn="1"/>
        </p:nvSpPr>
        <p:spPr bwMode="auto">
          <a:xfrm>
            <a:off x="9436637" y="2511965"/>
            <a:ext cx="867079" cy="766587"/>
          </a:xfrm>
          <a:custGeom>
            <a:avLst/>
            <a:gdLst>
              <a:gd name="T0" fmla="*/ 314 w 628"/>
              <a:gd name="T1" fmla="*/ 555 h 555"/>
              <a:gd name="T2" fmla="*/ 311 w 628"/>
              <a:gd name="T3" fmla="*/ 552 h 555"/>
              <a:gd name="T4" fmla="*/ 41 w 628"/>
              <a:gd name="T5" fmla="*/ 285 h 555"/>
              <a:gd name="T6" fmla="*/ 0 w 628"/>
              <a:gd name="T7" fmla="*/ 173 h 555"/>
              <a:gd name="T8" fmla="*/ 174 w 628"/>
              <a:gd name="T9" fmla="*/ 0 h 555"/>
              <a:gd name="T10" fmla="*/ 314 w 628"/>
              <a:gd name="T11" fmla="*/ 83 h 555"/>
              <a:gd name="T12" fmla="*/ 454 w 628"/>
              <a:gd name="T13" fmla="*/ 0 h 555"/>
              <a:gd name="T14" fmla="*/ 522 w 628"/>
              <a:gd name="T15" fmla="*/ 13 h 555"/>
              <a:gd name="T16" fmla="*/ 568 w 628"/>
              <a:gd name="T17" fmla="*/ 42 h 555"/>
              <a:gd name="T18" fmla="*/ 628 w 628"/>
              <a:gd name="T19" fmla="*/ 173 h 555"/>
              <a:gd name="T20" fmla="*/ 587 w 628"/>
              <a:gd name="T21" fmla="*/ 285 h 555"/>
              <a:gd name="T22" fmla="*/ 317 w 628"/>
              <a:gd name="T23" fmla="*/ 552 h 555"/>
              <a:gd name="T24" fmla="*/ 314 w 628"/>
              <a:gd name="T25" fmla="*/ 555 h 555"/>
              <a:gd name="T26" fmla="*/ 174 w 628"/>
              <a:gd name="T27" fmla="*/ 8 h 555"/>
              <a:gd name="T28" fmla="*/ 9 w 628"/>
              <a:gd name="T29" fmla="*/ 173 h 555"/>
              <a:gd name="T30" fmla="*/ 47 w 628"/>
              <a:gd name="T31" fmla="*/ 279 h 555"/>
              <a:gd name="T32" fmla="*/ 314 w 628"/>
              <a:gd name="T33" fmla="*/ 543 h 555"/>
              <a:gd name="T34" fmla="*/ 581 w 628"/>
              <a:gd name="T35" fmla="*/ 279 h 555"/>
              <a:gd name="T36" fmla="*/ 619 w 628"/>
              <a:gd name="T37" fmla="*/ 173 h 555"/>
              <a:gd name="T38" fmla="*/ 562 w 628"/>
              <a:gd name="T39" fmla="*/ 49 h 555"/>
              <a:gd name="T40" fmla="*/ 518 w 628"/>
              <a:gd name="T41" fmla="*/ 21 h 555"/>
              <a:gd name="T42" fmla="*/ 454 w 628"/>
              <a:gd name="T43" fmla="*/ 8 h 555"/>
              <a:gd name="T44" fmla="*/ 317 w 628"/>
              <a:gd name="T45" fmla="*/ 93 h 555"/>
              <a:gd name="T46" fmla="*/ 314 w 628"/>
              <a:gd name="T47" fmla="*/ 98 h 555"/>
              <a:gd name="T48" fmla="*/ 310 w 628"/>
              <a:gd name="T49" fmla="*/ 93 h 555"/>
              <a:gd name="T50" fmla="*/ 174 w 628"/>
              <a:gd name="T51" fmla="*/ 8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8" h="555">
                <a:moveTo>
                  <a:pt x="314" y="555"/>
                </a:moveTo>
                <a:cubicBezTo>
                  <a:pt x="311" y="552"/>
                  <a:pt x="311" y="552"/>
                  <a:pt x="311" y="552"/>
                </a:cubicBezTo>
                <a:cubicBezTo>
                  <a:pt x="301" y="542"/>
                  <a:pt x="60" y="306"/>
                  <a:pt x="41" y="285"/>
                </a:cubicBezTo>
                <a:cubicBezTo>
                  <a:pt x="15" y="257"/>
                  <a:pt x="0" y="217"/>
                  <a:pt x="0" y="173"/>
                </a:cubicBezTo>
                <a:cubicBezTo>
                  <a:pt x="0" y="78"/>
                  <a:pt x="78" y="0"/>
                  <a:pt x="174" y="0"/>
                </a:cubicBezTo>
                <a:cubicBezTo>
                  <a:pt x="233" y="0"/>
                  <a:pt x="284" y="42"/>
                  <a:pt x="314" y="83"/>
                </a:cubicBezTo>
                <a:cubicBezTo>
                  <a:pt x="351" y="31"/>
                  <a:pt x="403" y="0"/>
                  <a:pt x="454" y="0"/>
                </a:cubicBezTo>
                <a:cubicBezTo>
                  <a:pt x="477" y="0"/>
                  <a:pt x="500" y="4"/>
                  <a:pt x="522" y="13"/>
                </a:cubicBezTo>
                <a:cubicBezTo>
                  <a:pt x="538" y="20"/>
                  <a:pt x="554" y="30"/>
                  <a:pt x="568" y="42"/>
                </a:cubicBezTo>
                <a:cubicBezTo>
                  <a:pt x="606" y="75"/>
                  <a:pt x="628" y="123"/>
                  <a:pt x="628" y="173"/>
                </a:cubicBezTo>
                <a:cubicBezTo>
                  <a:pt x="628" y="216"/>
                  <a:pt x="611" y="262"/>
                  <a:pt x="587" y="285"/>
                </a:cubicBezTo>
                <a:cubicBezTo>
                  <a:pt x="569" y="303"/>
                  <a:pt x="319" y="550"/>
                  <a:pt x="317" y="552"/>
                </a:cubicBezTo>
                <a:lnTo>
                  <a:pt x="314" y="555"/>
                </a:lnTo>
                <a:close/>
                <a:moveTo>
                  <a:pt x="174" y="8"/>
                </a:moveTo>
                <a:cubicBezTo>
                  <a:pt x="83" y="8"/>
                  <a:pt x="9" y="82"/>
                  <a:pt x="9" y="173"/>
                </a:cubicBezTo>
                <a:cubicBezTo>
                  <a:pt x="9" y="215"/>
                  <a:pt x="23" y="253"/>
                  <a:pt x="47" y="279"/>
                </a:cubicBezTo>
                <a:cubicBezTo>
                  <a:pt x="65" y="299"/>
                  <a:pt x="285" y="515"/>
                  <a:pt x="314" y="543"/>
                </a:cubicBezTo>
                <a:cubicBezTo>
                  <a:pt x="342" y="515"/>
                  <a:pt x="564" y="296"/>
                  <a:pt x="581" y="279"/>
                </a:cubicBezTo>
                <a:cubicBezTo>
                  <a:pt x="603" y="257"/>
                  <a:pt x="619" y="213"/>
                  <a:pt x="619" y="173"/>
                </a:cubicBezTo>
                <a:cubicBezTo>
                  <a:pt x="619" y="125"/>
                  <a:pt x="598" y="80"/>
                  <a:pt x="562" y="49"/>
                </a:cubicBezTo>
                <a:cubicBezTo>
                  <a:pt x="549" y="37"/>
                  <a:pt x="534" y="28"/>
                  <a:pt x="518" y="21"/>
                </a:cubicBezTo>
                <a:cubicBezTo>
                  <a:pt x="498" y="13"/>
                  <a:pt x="476" y="8"/>
                  <a:pt x="454" y="8"/>
                </a:cubicBezTo>
                <a:cubicBezTo>
                  <a:pt x="396" y="8"/>
                  <a:pt x="345" y="52"/>
                  <a:pt x="317" y="93"/>
                </a:cubicBezTo>
                <a:cubicBezTo>
                  <a:pt x="314" y="98"/>
                  <a:pt x="314" y="98"/>
                  <a:pt x="314" y="98"/>
                </a:cubicBezTo>
                <a:cubicBezTo>
                  <a:pt x="310" y="93"/>
                  <a:pt x="310" y="93"/>
                  <a:pt x="310" y="93"/>
                </a:cubicBezTo>
                <a:cubicBezTo>
                  <a:pt x="282" y="52"/>
                  <a:pt x="232" y="8"/>
                  <a:pt x="174" y="8"/>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66" name="Heart Pulse"/>
          <p:cNvGrpSpPr/>
          <p:nvPr userDrawn="1"/>
        </p:nvGrpSpPr>
        <p:grpSpPr>
          <a:xfrm>
            <a:off x="9260238" y="2097517"/>
            <a:ext cx="1287723" cy="1044053"/>
            <a:chOff x="9260238" y="2097517"/>
            <a:chExt cx="1287723" cy="1044053"/>
          </a:xfrm>
        </p:grpSpPr>
        <p:sp>
          <p:nvSpPr>
            <p:cNvPr id="307" name="Freeform 73"/>
            <p:cNvSpPr>
              <a:spLocks/>
            </p:cNvSpPr>
            <p:nvPr userDrawn="1"/>
          </p:nvSpPr>
          <p:spPr bwMode="auto">
            <a:xfrm>
              <a:off x="10013485" y="2601757"/>
              <a:ext cx="27569" cy="113832"/>
            </a:xfrm>
            <a:custGeom>
              <a:avLst/>
              <a:gdLst>
                <a:gd name="T0" fmla="*/ 10 w 20"/>
                <a:gd name="T1" fmla="*/ 83 h 83"/>
                <a:gd name="T2" fmla="*/ 0 w 20"/>
                <a:gd name="T3" fmla="*/ 73 h 83"/>
                <a:gd name="T4" fmla="*/ 0 w 20"/>
                <a:gd name="T5" fmla="*/ 10 h 83"/>
                <a:gd name="T6" fmla="*/ 10 w 20"/>
                <a:gd name="T7" fmla="*/ 0 h 83"/>
                <a:gd name="T8" fmla="*/ 20 w 20"/>
                <a:gd name="T9" fmla="*/ 10 h 83"/>
                <a:gd name="T10" fmla="*/ 20 w 20"/>
                <a:gd name="T11" fmla="*/ 73 h 83"/>
                <a:gd name="T12" fmla="*/ 10 w 20"/>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20" h="83">
                  <a:moveTo>
                    <a:pt x="10" y="83"/>
                  </a:moveTo>
                  <a:cubicBezTo>
                    <a:pt x="4" y="83"/>
                    <a:pt x="0" y="79"/>
                    <a:pt x="0" y="73"/>
                  </a:cubicBezTo>
                  <a:cubicBezTo>
                    <a:pt x="0" y="10"/>
                    <a:pt x="0" y="10"/>
                    <a:pt x="0" y="10"/>
                  </a:cubicBezTo>
                  <a:cubicBezTo>
                    <a:pt x="0" y="4"/>
                    <a:pt x="4" y="0"/>
                    <a:pt x="10" y="0"/>
                  </a:cubicBezTo>
                  <a:cubicBezTo>
                    <a:pt x="15" y="0"/>
                    <a:pt x="20" y="4"/>
                    <a:pt x="20" y="10"/>
                  </a:cubicBezTo>
                  <a:cubicBezTo>
                    <a:pt x="20" y="73"/>
                    <a:pt x="20" y="73"/>
                    <a:pt x="20" y="73"/>
                  </a:cubicBezTo>
                  <a:cubicBezTo>
                    <a:pt x="20" y="79"/>
                    <a:pt x="15" y="83"/>
                    <a:pt x="10" y="83"/>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8" name="Freeform 74"/>
            <p:cNvSpPr>
              <a:spLocks/>
            </p:cNvSpPr>
            <p:nvPr userDrawn="1"/>
          </p:nvSpPr>
          <p:spPr bwMode="auto">
            <a:xfrm>
              <a:off x="10013485" y="2333185"/>
              <a:ext cx="27569" cy="73813"/>
            </a:xfrm>
            <a:custGeom>
              <a:avLst/>
              <a:gdLst>
                <a:gd name="T0" fmla="*/ 10 w 20"/>
                <a:gd name="T1" fmla="*/ 53 h 53"/>
                <a:gd name="T2" fmla="*/ 0 w 20"/>
                <a:gd name="T3" fmla="*/ 43 h 53"/>
                <a:gd name="T4" fmla="*/ 0 w 20"/>
                <a:gd name="T5" fmla="*/ 10 h 53"/>
                <a:gd name="T6" fmla="*/ 10 w 20"/>
                <a:gd name="T7" fmla="*/ 0 h 53"/>
                <a:gd name="T8" fmla="*/ 20 w 20"/>
                <a:gd name="T9" fmla="*/ 10 h 53"/>
                <a:gd name="T10" fmla="*/ 20 w 20"/>
                <a:gd name="T11" fmla="*/ 43 h 53"/>
                <a:gd name="T12" fmla="*/ 10 w 20"/>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0" h="53">
                  <a:moveTo>
                    <a:pt x="10" y="53"/>
                  </a:moveTo>
                  <a:cubicBezTo>
                    <a:pt x="4" y="53"/>
                    <a:pt x="0" y="49"/>
                    <a:pt x="0" y="43"/>
                  </a:cubicBezTo>
                  <a:cubicBezTo>
                    <a:pt x="0" y="10"/>
                    <a:pt x="0" y="10"/>
                    <a:pt x="0" y="10"/>
                  </a:cubicBezTo>
                  <a:cubicBezTo>
                    <a:pt x="0" y="5"/>
                    <a:pt x="4" y="0"/>
                    <a:pt x="10" y="0"/>
                  </a:cubicBezTo>
                  <a:cubicBezTo>
                    <a:pt x="15" y="0"/>
                    <a:pt x="20" y="5"/>
                    <a:pt x="20" y="10"/>
                  </a:cubicBezTo>
                  <a:cubicBezTo>
                    <a:pt x="20" y="43"/>
                    <a:pt x="20" y="43"/>
                    <a:pt x="20" y="43"/>
                  </a:cubicBezTo>
                  <a:cubicBezTo>
                    <a:pt x="20" y="49"/>
                    <a:pt x="15" y="53"/>
                    <a:pt x="10" y="53"/>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9" name="Freeform 75"/>
            <p:cNvSpPr>
              <a:spLocks/>
            </p:cNvSpPr>
            <p:nvPr userDrawn="1"/>
          </p:nvSpPr>
          <p:spPr bwMode="auto">
            <a:xfrm>
              <a:off x="10013485" y="2097517"/>
              <a:ext cx="27569" cy="177862"/>
            </a:xfrm>
            <a:custGeom>
              <a:avLst/>
              <a:gdLst>
                <a:gd name="T0" fmla="*/ 10 w 20"/>
                <a:gd name="T1" fmla="*/ 129 h 129"/>
                <a:gd name="T2" fmla="*/ 0 w 20"/>
                <a:gd name="T3" fmla="*/ 119 h 129"/>
                <a:gd name="T4" fmla="*/ 0 w 20"/>
                <a:gd name="T5" fmla="*/ 10 h 129"/>
                <a:gd name="T6" fmla="*/ 10 w 20"/>
                <a:gd name="T7" fmla="*/ 0 h 129"/>
                <a:gd name="T8" fmla="*/ 20 w 20"/>
                <a:gd name="T9" fmla="*/ 10 h 129"/>
                <a:gd name="T10" fmla="*/ 20 w 20"/>
                <a:gd name="T11" fmla="*/ 119 h 129"/>
                <a:gd name="T12" fmla="*/ 10 w 20"/>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20" h="129">
                  <a:moveTo>
                    <a:pt x="10" y="129"/>
                  </a:moveTo>
                  <a:cubicBezTo>
                    <a:pt x="4" y="129"/>
                    <a:pt x="0" y="125"/>
                    <a:pt x="0" y="119"/>
                  </a:cubicBezTo>
                  <a:cubicBezTo>
                    <a:pt x="0" y="10"/>
                    <a:pt x="0" y="10"/>
                    <a:pt x="0" y="10"/>
                  </a:cubicBezTo>
                  <a:cubicBezTo>
                    <a:pt x="0" y="4"/>
                    <a:pt x="4" y="0"/>
                    <a:pt x="10" y="0"/>
                  </a:cubicBezTo>
                  <a:cubicBezTo>
                    <a:pt x="15" y="0"/>
                    <a:pt x="20" y="4"/>
                    <a:pt x="20" y="10"/>
                  </a:cubicBezTo>
                  <a:cubicBezTo>
                    <a:pt x="20" y="119"/>
                    <a:pt x="20" y="119"/>
                    <a:pt x="20" y="119"/>
                  </a:cubicBezTo>
                  <a:cubicBezTo>
                    <a:pt x="20" y="125"/>
                    <a:pt x="15" y="129"/>
                    <a:pt x="10" y="129"/>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0" name="Freeform 76"/>
            <p:cNvSpPr>
              <a:spLocks/>
            </p:cNvSpPr>
            <p:nvPr userDrawn="1"/>
          </p:nvSpPr>
          <p:spPr bwMode="auto">
            <a:xfrm>
              <a:off x="10095302" y="2784955"/>
              <a:ext cx="27569" cy="116500"/>
            </a:xfrm>
            <a:custGeom>
              <a:avLst/>
              <a:gdLst>
                <a:gd name="T0" fmla="*/ 10 w 20"/>
                <a:gd name="T1" fmla="*/ 84 h 84"/>
                <a:gd name="T2" fmla="*/ 0 w 20"/>
                <a:gd name="T3" fmla="*/ 74 h 84"/>
                <a:gd name="T4" fmla="*/ 0 w 20"/>
                <a:gd name="T5" fmla="*/ 10 h 84"/>
                <a:gd name="T6" fmla="*/ 10 w 20"/>
                <a:gd name="T7" fmla="*/ 0 h 84"/>
                <a:gd name="T8" fmla="*/ 20 w 20"/>
                <a:gd name="T9" fmla="*/ 10 h 84"/>
                <a:gd name="T10" fmla="*/ 20 w 20"/>
                <a:gd name="T11" fmla="*/ 74 h 84"/>
                <a:gd name="T12" fmla="*/ 10 w 20"/>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0" h="84">
                  <a:moveTo>
                    <a:pt x="10" y="84"/>
                  </a:moveTo>
                  <a:cubicBezTo>
                    <a:pt x="4" y="84"/>
                    <a:pt x="0" y="79"/>
                    <a:pt x="0" y="74"/>
                  </a:cubicBezTo>
                  <a:cubicBezTo>
                    <a:pt x="0" y="10"/>
                    <a:pt x="0" y="10"/>
                    <a:pt x="0" y="10"/>
                  </a:cubicBezTo>
                  <a:cubicBezTo>
                    <a:pt x="0" y="5"/>
                    <a:pt x="4" y="0"/>
                    <a:pt x="10" y="0"/>
                  </a:cubicBezTo>
                  <a:cubicBezTo>
                    <a:pt x="16" y="0"/>
                    <a:pt x="20" y="5"/>
                    <a:pt x="20" y="10"/>
                  </a:cubicBezTo>
                  <a:cubicBezTo>
                    <a:pt x="20" y="74"/>
                    <a:pt x="20" y="74"/>
                    <a:pt x="20" y="74"/>
                  </a:cubicBezTo>
                  <a:cubicBezTo>
                    <a:pt x="20" y="79"/>
                    <a:pt x="16" y="84"/>
                    <a:pt x="10" y="84"/>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1" name="Freeform 77"/>
            <p:cNvSpPr>
              <a:spLocks/>
            </p:cNvSpPr>
            <p:nvPr userDrawn="1"/>
          </p:nvSpPr>
          <p:spPr bwMode="auto">
            <a:xfrm>
              <a:off x="9491459" y="2777841"/>
              <a:ext cx="64920" cy="27569"/>
            </a:xfrm>
            <a:custGeom>
              <a:avLst/>
              <a:gdLst>
                <a:gd name="T0" fmla="*/ 37 w 47"/>
                <a:gd name="T1" fmla="*/ 20 h 20"/>
                <a:gd name="T2" fmla="*/ 10 w 47"/>
                <a:gd name="T3" fmla="*/ 20 h 20"/>
                <a:gd name="T4" fmla="*/ 0 w 47"/>
                <a:gd name="T5" fmla="*/ 10 h 20"/>
                <a:gd name="T6" fmla="*/ 10 w 47"/>
                <a:gd name="T7" fmla="*/ 0 h 20"/>
                <a:gd name="T8" fmla="*/ 37 w 47"/>
                <a:gd name="T9" fmla="*/ 0 h 20"/>
                <a:gd name="T10" fmla="*/ 47 w 47"/>
                <a:gd name="T11" fmla="*/ 10 h 20"/>
                <a:gd name="T12" fmla="*/ 37 w 4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7" h="20">
                  <a:moveTo>
                    <a:pt x="37" y="20"/>
                  </a:moveTo>
                  <a:cubicBezTo>
                    <a:pt x="10" y="20"/>
                    <a:pt x="10" y="20"/>
                    <a:pt x="10" y="20"/>
                  </a:cubicBezTo>
                  <a:cubicBezTo>
                    <a:pt x="5" y="20"/>
                    <a:pt x="0" y="15"/>
                    <a:pt x="0" y="10"/>
                  </a:cubicBezTo>
                  <a:cubicBezTo>
                    <a:pt x="0" y="4"/>
                    <a:pt x="5" y="0"/>
                    <a:pt x="10" y="0"/>
                  </a:cubicBezTo>
                  <a:cubicBezTo>
                    <a:pt x="37" y="0"/>
                    <a:pt x="37" y="0"/>
                    <a:pt x="37" y="0"/>
                  </a:cubicBezTo>
                  <a:cubicBezTo>
                    <a:pt x="43" y="0"/>
                    <a:pt x="47" y="4"/>
                    <a:pt x="47" y="10"/>
                  </a:cubicBezTo>
                  <a:cubicBezTo>
                    <a:pt x="47" y="15"/>
                    <a:pt x="43" y="20"/>
                    <a:pt x="37" y="2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2" name="Freeform 78"/>
            <p:cNvSpPr>
              <a:spLocks/>
            </p:cNvSpPr>
            <p:nvPr userDrawn="1"/>
          </p:nvSpPr>
          <p:spPr bwMode="auto">
            <a:xfrm>
              <a:off x="9260238" y="2777841"/>
              <a:ext cx="128950"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3" name="Freeform 79"/>
            <p:cNvSpPr>
              <a:spLocks/>
            </p:cNvSpPr>
            <p:nvPr userDrawn="1"/>
          </p:nvSpPr>
          <p:spPr bwMode="auto">
            <a:xfrm>
              <a:off x="9734241" y="2777841"/>
              <a:ext cx="128061"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4" name="Freeform 80"/>
            <p:cNvSpPr>
              <a:spLocks/>
            </p:cNvSpPr>
            <p:nvPr userDrawn="1"/>
          </p:nvSpPr>
          <p:spPr bwMode="auto">
            <a:xfrm>
              <a:off x="9928111" y="2667566"/>
              <a:ext cx="92488" cy="91599"/>
            </a:xfrm>
            <a:custGeom>
              <a:avLst/>
              <a:gdLst>
                <a:gd name="T0" fmla="*/ 55 w 67"/>
                <a:gd name="T1" fmla="*/ 66 h 66"/>
                <a:gd name="T2" fmla="*/ 48 w 67"/>
                <a:gd name="T3" fmla="*/ 63 h 66"/>
                <a:gd name="T4" fmla="*/ 3 w 67"/>
                <a:gd name="T5" fmla="*/ 18 h 66"/>
                <a:gd name="T6" fmla="*/ 3 w 67"/>
                <a:gd name="T7" fmla="*/ 4 h 66"/>
                <a:gd name="T8" fmla="*/ 18 w 67"/>
                <a:gd name="T9" fmla="*/ 4 h 66"/>
                <a:gd name="T10" fmla="*/ 63 w 67"/>
                <a:gd name="T11" fmla="*/ 48 h 66"/>
                <a:gd name="T12" fmla="*/ 63 w 67"/>
                <a:gd name="T13" fmla="*/ 63 h 66"/>
                <a:gd name="T14" fmla="*/ 55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5" y="66"/>
                  </a:moveTo>
                  <a:cubicBezTo>
                    <a:pt x="53" y="66"/>
                    <a:pt x="50" y="65"/>
                    <a:pt x="48" y="63"/>
                  </a:cubicBezTo>
                  <a:cubicBezTo>
                    <a:pt x="3" y="18"/>
                    <a:pt x="3" y="18"/>
                    <a:pt x="3" y="18"/>
                  </a:cubicBezTo>
                  <a:cubicBezTo>
                    <a:pt x="0" y="14"/>
                    <a:pt x="0" y="8"/>
                    <a:pt x="3" y="4"/>
                  </a:cubicBezTo>
                  <a:cubicBezTo>
                    <a:pt x="7" y="0"/>
                    <a:pt x="14" y="0"/>
                    <a:pt x="18" y="4"/>
                  </a:cubicBezTo>
                  <a:cubicBezTo>
                    <a:pt x="63" y="48"/>
                    <a:pt x="63" y="48"/>
                    <a:pt x="63" y="48"/>
                  </a:cubicBezTo>
                  <a:cubicBezTo>
                    <a:pt x="67" y="52"/>
                    <a:pt x="67" y="59"/>
                    <a:pt x="63" y="63"/>
                  </a:cubicBezTo>
                  <a:cubicBezTo>
                    <a:pt x="61" y="65"/>
                    <a:pt x="58" y="66"/>
                    <a:pt x="55" y="66"/>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 name="Freeform 81"/>
            <p:cNvSpPr>
              <a:spLocks/>
            </p:cNvSpPr>
            <p:nvPr userDrawn="1"/>
          </p:nvSpPr>
          <p:spPr bwMode="auto">
            <a:xfrm>
              <a:off x="9985916" y="2799184"/>
              <a:ext cx="92488" cy="92488"/>
            </a:xfrm>
            <a:custGeom>
              <a:avLst/>
              <a:gdLst>
                <a:gd name="T0" fmla="*/ 11 w 67"/>
                <a:gd name="T1" fmla="*/ 67 h 67"/>
                <a:gd name="T2" fmla="*/ 4 w 67"/>
                <a:gd name="T3" fmla="*/ 64 h 67"/>
                <a:gd name="T4" fmla="*/ 4 w 67"/>
                <a:gd name="T5" fmla="*/ 49 h 67"/>
                <a:gd name="T6" fmla="*/ 49 w 67"/>
                <a:gd name="T7" fmla="*/ 4 h 67"/>
                <a:gd name="T8" fmla="*/ 63 w 67"/>
                <a:gd name="T9" fmla="*/ 4 h 67"/>
                <a:gd name="T10" fmla="*/ 63 w 67"/>
                <a:gd name="T11" fmla="*/ 19 h 67"/>
                <a:gd name="T12" fmla="*/ 19 w 67"/>
                <a:gd name="T13" fmla="*/ 64 h 67"/>
                <a:gd name="T14" fmla="*/ 11 w 67"/>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7">
                  <a:moveTo>
                    <a:pt x="11" y="67"/>
                  </a:moveTo>
                  <a:cubicBezTo>
                    <a:pt x="9" y="67"/>
                    <a:pt x="6" y="66"/>
                    <a:pt x="4" y="64"/>
                  </a:cubicBezTo>
                  <a:cubicBezTo>
                    <a:pt x="0" y="60"/>
                    <a:pt x="0" y="53"/>
                    <a:pt x="4" y="49"/>
                  </a:cubicBezTo>
                  <a:cubicBezTo>
                    <a:pt x="49" y="4"/>
                    <a:pt x="49" y="4"/>
                    <a:pt x="49" y="4"/>
                  </a:cubicBezTo>
                  <a:cubicBezTo>
                    <a:pt x="53" y="0"/>
                    <a:pt x="60" y="0"/>
                    <a:pt x="63" y="4"/>
                  </a:cubicBezTo>
                  <a:cubicBezTo>
                    <a:pt x="67" y="8"/>
                    <a:pt x="67" y="15"/>
                    <a:pt x="63" y="19"/>
                  </a:cubicBezTo>
                  <a:cubicBezTo>
                    <a:pt x="19" y="64"/>
                    <a:pt x="19" y="64"/>
                    <a:pt x="19" y="64"/>
                  </a:cubicBezTo>
                  <a:cubicBezTo>
                    <a:pt x="17" y="66"/>
                    <a:pt x="14" y="67"/>
                    <a:pt x="11" y="67"/>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 name="Freeform 82"/>
            <p:cNvSpPr>
              <a:spLocks/>
            </p:cNvSpPr>
            <p:nvPr userDrawn="1"/>
          </p:nvSpPr>
          <p:spPr bwMode="auto">
            <a:xfrm>
              <a:off x="9846295" y="2939695"/>
              <a:ext cx="92488" cy="91599"/>
            </a:xfrm>
            <a:custGeom>
              <a:avLst/>
              <a:gdLst>
                <a:gd name="T0" fmla="*/ 11 w 67"/>
                <a:gd name="T1" fmla="*/ 66 h 66"/>
                <a:gd name="T2" fmla="*/ 4 w 67"/>
                <a:gd name="T3" fmla="*/ 63 h 66"/>
                <a:gd name="T4" fmla="*/ 4 w 67"/>
                <a:gd name="T5" fmla="*/ 48 h 66"/>
                <a:gd name="T6" fmla="*/ 49 w 67"/>
                <a:gd name="T7" fmla="*/ 4 h 66"/>
                <a:gd name="T8" fmla="*/ 63 w 67"/>
                <a:gd name="T9" fmla="*/ 4 h 66"/>
                <a:gd name="T10" fmla="*/ 63 w 67"/>
                <a:gd name="T11" fmla="*/ 18 h 66"/>
                <a:gd name="T12" fmla="*/ 19 w 67"/>
                <a:gd name="T13" fmla="*/ 63 h 66"/>
                <a:gd name="T14" fmla="*/ 11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1" y="66"/>
                  </a:moveTo>
                  <a:cubicBezTo>
                    <a:pt x="9" y="66"/>
                    <a:pt x="6" y="65"/>
                    <a:pt x="4" y="63"/>
                  </a:cubicBezTo>
                  <a:cubicBezTo>
                    <a:pt x="0" y="59"/>
                    <a:pt x="0" y="52"/>
                    <a:pt x="4" y="48"/>
                  </a:cubicBezTo>
                  <a:cubicBezTo>
                    <a:pt x="49" y="4"/>
                    <a:pt x="49" y="4"/>
                    <a:pt x="49" y="4"/>
                  </a:cubicBezTo>
                  <a:cubicBezTo>
                    <a:pt x="53" y="0"/>
                    <a:pt x="59" y="0"/>
                    <a:pt x="63" y="4"/>
                  </a:cubicBezTo>
                  <a:cubicBezTo>
                    <a:pt x="67" y="7"/>
                    <a:pt x="67" y="14"/>
                    <a:pt x="63" y="18"/>
                  </a:cubicBezTo>
                  <a:cubicBezTo>
                    <a:pt x="19" y="63"/>
                    <a:pt x="19" y="63"/>
                    <a:pt x="19" y="63"/>
                  </a:cubicBezTo>
                  <a:cubicBezTo>
                    <a:pt x="17" y="65"/>
                    <a:pt x="14" y="66"/>
                    <a:pt x="11" y="66"/>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7" name="Freeform 83"/>
            <p:cNvSpPr>
              <a:spLocks/>
            </p:cNvSpPr>
            <p:nvPr userDrawn="1"/>
          </p:nvSpPr>
          <p:spPr bwMode="auto">
            <a:xfrm>
              <a:off x="10116645" y="2740490"/>
              <a:ext cx="92488" cy="91599"/>
            </a:xfrm>
            <a:custGeom>
              <a:avLst/>
              <a:gdLst>
                <a:gd name="T0" fmla="*/ 56 w 67"/>
                <a:gd name="T1" fmla="*/ 66 h 66"/>
                <a:gd name="T2" fmla="*/ 49 w 67"/>
                <a:gd name="T3" fmla="*/ 63 h 66"/>
                <a:gd name="T4" fmla="*/ 4 w 67"/>
                <a:gd name="T5" fmla="*/ 18 h 66"/>
                <a:gd name="T6" fmla="*/ 4 w 67"/>
                <a:gd name="T7" fmla="*/ 4 h 66"/>
                <a:gd name="T8" fmla="*/ 18 w 67"/>
                <a:gd name="T9" fmla="*/ 4 h 66"/>
                <a:gd name="T10" fmla="*/ 63 w 67"/>
                <a:gd name="T11" fmla="*/ 48 h 66"/>
                <a:gd name="T12" fmla="*/ 63 w 67"/>
                <a:gd name="T13" fmla="*/ 63 h 66"/>
                <a:gd name="T14" fmla="*/ 56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6" y="66"/>
                  </a:moveTo>
                  <a:cubicBezTo>
                    <a:pt x="54" y="66"/>
                    <a:pt x="51" y="65"/>
                    <a:pt x="49" y="63"/>
                  </a:cubicBezTo>
                  <a:cubicBezTo>
                    <a:pt x="4" y="18"/>
                    <a:pt x="4" y="18"/>
                    <a:pt x="4" y="18"/>
                  </a:cubicBezTo>
                  <a:cubicBezTo>
                    <a:pt x="0" y="14"/>
                    <a:pt x="0" y="8"/>
                    <a:pt x="4" y="4"/>
                  </a:cubicBezTo>
                  <a:cubicBezTo>
                    <a:pt x="8" y="0"/>
                    <a:pt x="15" y="0"/>
                    <a:pt x="18" y="4"/>
                  </a:cubicBezTo>
                  <a:cubicBezTo>
                    <a:pt x="63" y="48"/>
                    <a:pt x="63" y="48"/>
                    <a:pt x="63" y="48"/>
                  </a:cubicBezTo>
                  <a:cubicBezTo>
                    <a:pt x="67" y="52"/>
                    <a:pt x="67" y="59"/>
                    <a:pt x="63" y="63"/>
                  </a:cubicBezTo>
                  <a:cubicBezTo>
                    <a:pt x="61" y="65"/>
                    <a:pt x="59" y="66"/>
                    <a:pt x="56" y="66"/>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 name="Freeform 84"/>
            <p:cNvSpPr>
              <a:spLocks/>
            </p:cNvSpPr>
            <p:nvPr userDrawn="1"/>
          </p:nvSpPr>
          <p:spPr bwMode="auto">
            <a:xfrm>
              <a:off x="10447469" y="3069535"/>
              <a:ext cx="71145" cy="72035"/>
            </a:xfrm>
            <a:custGeom>
              <a:avLst/>
              <a:gdLst>
                <a:gd name="T0" fmla="*/ 41 w 52"/>
                <a:gd name="T1" fmla="*/ 52 h 52"/>
                <a:gd name="T2" fmla="*/ 34 w 52"/>
                <a:gd name="T3" fmla="*/ 49 h 52"/>
                <a:gd name="T4" fmla="*/ 4 w 52"/>
                <a:gd name="T5" fmla="*/ 18 h 52"/>
                <a:gd name="T6" fmla="*/ 4 w 52"/>
                <a:gd name="T7" fmla="*/ 4 h 52"/>
                <a:gd name="T8" fmla="*/ 18 w 52"/>
                <a:gd name="T9" fmla="*/ 4 h 52"/>
                <a:gd name="T10" fmla="*/ 48 w 52"/>
                <a:gd name="T11" fmla="*/ 34 h 52"/>
                <a:gd name="T12" fmla="*/ 48 w 52"/>
                <a:gd name="T13" fmla="*/ 49 h 52"/>
                <a:gd name="T14" fmla="*/ 41 w 52"/>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41" y="52"/>
                  </a:moveTo>
                  <a:cubicBezTo>
                    <a:pt x="38" y="52"/>
                    <a:pt x="36" y="51"/>
                    <a:pt x="34" y="49"/>
                  </a:cubicBezTo>
                  <a:cubicBezTo>
                    <a:pt x="4" y="18"/>
                    <a:pt x="4" y="18"/>
                    <a:pt x="4" y="18"/>
                  </a:cubicBezTo>
                  <a:cubicBezTo>
                    <a:pt x="0" y="14"/>
                    <a:pt x="0" y="8"/>
                    <a:pt x="4" y="4"/>
                  </a:cubicBezTo>
                  <a:cubicBezTo>
                    <a:pt x="7" y="0"/>
                    <a:pt x="14" y="0"/>
                    <a:pt x="18" y="4"/>
                  </a:cubicBezTo>
                  <a:cubicBezTo>
                    <a:pt x="48" y="34"/>
                    <a:pt x="48" y="34"/>
                    <a:pt x="48" y="34"/>
                  </a:cubicBezTo>
                  <a:cubicBezTo>
                    <a:pt x="52" y="38"/>
                    <a:pt x="52" y="45"/>
                    <a:pt x="48" y="49"/>
                  </a:cubicBezTo>
                  <a:cubicBezTo>
                    <a:pt x="46" y="51"/>
                    <a:pt x="44" y="52"/>
                    <a:pt x="41" y="52"/>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 name="Freeform 85"/>
            <p:cNvSpPr>
              <a:spLocks/>
            </p:cNvSpPr>
            <p:nvPr userDrawn="1"/>
          </p:nvSpPr>
          <p:spPr bwMode="auto">
            <a:xfrm>
              <a:off x="10103305" y="2696914"/>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6"/>
                    <a:pt x="0" y="10"/>
                  </a:cubicBezTo>
                  <a:cubicBezTo>
                    <a:pt x="0" y="4"/>
                    <a:pt x="4" y="0"/>
                    <a:pt x="10" y="0"/>
                  </a:cubicBezTo>
                  <a:cubicBezTo>
                    <a:pt x="73" y="0"/>
                    <a:pt x="73" y="0"/>
                    <a:pt x="73" y="0"/>
                  </a:cubicBezTo>
                  <a:cubicBezTo>
                    <a:pt x="79" y="0"/>
                    <a:pt x="83" y="4"/>
                    <a:pt x="83" y="10"/>
                  </a:cubicBezTo>
                  <a:cubicBezTo>
                    <a:pt x="83" y="16"/>
                    <a:pt x="79" y="20"/>
                    <a:pt x="73" y="2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0" name="Freeform 86"/>
            <p:cNvSpPr>
              <a:spLocks/>
            </p:cNvSpPr>
            <p:nvPr userDrawn="1"/>
          </p:nvSpPr>
          <p:spPr bwMode="auto">
            <a:xfrm>
              <a:off x="10056172" y="2610650"/>
              <a:ext cx="92488" cy="91599"/>
            </a:xfrm>
            <a:custGeom>
              <a:avLst/>
              <a:gdLst>
                <a:gd name="T0" fmla="*/ 12 w 67"/>
                <a:gd name="T1" fmla="*/ 66 h 66"/>
                <a:gd name="T2" fmla="*/ 4 w 67"/>
                <a:gd name="T3" fmla="*/ 63 h 66"/>
                <a:gd name="T4" fmla="*/ 4 w 67"/>
                <a:gd name="T5" fmla="*/ 49 h 66"/>
                <a:gd name="T6" fmla="*/ 49 w 67"/>
                <a:gd name="T7" fmla="*/ 4 h 66"/>
                <a:gd name="T8" fmla="*/ 64 w 67"/>
                <a:gd name="T9" fmla="*/ 4 h 66"/>
                <a:gd name="T10" fmla="*/ 64 w 67"/>
                <a:gd name="T11" fmla="*/ 18 h 66"/>
                <a:gd name="T12" fmla="*/ 19 w 67"/>
                <a:gd name="T13" fmla="*/ 63 h 66"/>
                <a:gd name="T14" fmla="*/ 12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2" y="66"/>
                  </a:moveTo>
                  <a:cubicBezTo>
                    <a:pt x="9" y="66"/>
                    <a:pt x="6" y="65"/>
                    <a:pt x="4" y="63"/>
                  </a:cubicBezTo>
                  <a:cubicBezTo>
                    <a:pt x="0" y="59"/>
                    <a:pt x="0" y="53"/>
                    <a:pt x="4" y="49"/>
                  </a:cubicBezTo>
                  <a:cubicBezTo>
                    <a:pt x="49" y="4"/>
                    <a:pt x="49" y="4"/>
                    <a:pt x="49" y="4"/>
                  </a:cubicBezTo>
                  <a:cubicBezTo>
                    <a:pt x="53" y="0"/>
                    <a:pt x="60" y="0"/>
                    <a:pt x="64" y="4"/>
                  </a:cubicBezTo>
                  <a:cubicBezTo>
                    <a:pt x="67" y="8"/>
                    <a:pt x="67" y="14"/>
                    <a:pt x="64" y="18"/>
                  </a:cubicBezTo>
                  <a:cubicBezTo>
                    <a:pt x="19" y="63"/>
                    <a:pt x="19" y="63"/>
                    <a:pt x="19" y="63"/>
                  </a:cubicBezTo>
                  <a:cubicBezTo>
                    <a:pt x="17" y="65"/>
                    <a:pt x="14" y="66"/>
                    <a:pt x="12" y="66"/>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1" name="Freeform 87"/>
            <p:cNvSpPr>
              <a:spLocks/>
            </p:cNvSpPr>
            <p:nvPr userDrawn="1"/>
          </p:nvSpPr>
          <p:spPr bwMode="auto">
            <a:xfrm>
              <a:off x="10330080" y="2285162"/>
              <a:ext cx="145847" cy="144958"/>
            </a:xfrm>
            <a:custGeom>
              <a:avLst/>
              <a:gdLst>
                <a:gd name="T0" fmla="*/ 11 w 106"/>
                <a:gd name="T1" fmla="*/ 105 h 105"/>
                <a:gd name="T2" fmla="*/ 4 w 106"/>
                <a:gd name="T3" fmla="*/ 102 h 105"/>
                <a:gd name="T4" fmla="*/ 4 w 106"/>
                <a:gd name="T5" fmla="*/ 88 h 105"/>
                <a:gd name="T6" fmla="*/ 88 w 106"/>
                <a:gd name="T7" fmla="*/ 4 h 105"/>
                <a:gd name="T8" fmla="*/ 102 w 106"/>
                <a:gd name="T9" fmla="*/ 4 h 105"/>
                <a:gd name="T10" fmla="*/ 102 w 106"/>
                <a:gd name="T11" fmla="*/ 18 h 105"/>
                <a:gd name="T12" fmla="*/ 18 w 106"/>
                <a:gd name="T13" fmla="*/ 102 h 105"/>
                <a:gd name="T14" fmla="*/ 11 w 106"/>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5">
                  <a:moveTo>
                    <a:pt x="11" y="105"/>
                  </a:moveTo>
                  <a:cubicBezTo>
                    <a:pt x="8" y="105"/>
                    <a:pt x="6" y="104"/>
                    <a:pt x="4" y="102"/>
                  </a:cubicBezTo>
                  <a:cubicBezTo>
                    <a:pt x="0" y="98"/>
                    <a:pt x="0" y="91"/>
                    <a:pt x="4" y="88"/>
                  </a:cubicBezTo>
                  <a:cubicBezTo>
                    <a:pt x="88" y="4"/>
                    <a:pt x="88" y="4"/>
                    <a:pt x="88" y="4"/>
                  </a:cubicBezTo>
                  <a:cubicBezTo>
                    <a:pt x="92" y="0"/>
                    <a:pt x="98" y="0"/>
                    <a:pt x="102" y="4"/>
                  </a:cubicBezTo>
                  <a:cubicBezTo>
                    <a:pt x="106" y="8"/>
                    <a:pt x="106" y="14"/>
                    <a:pt x="102" y="18"/>
                  </a:cubicBezTo>
                  <a:cubicBezTo>
                    <a:pt x="18" y="102"/>
                    <a:pt x="18" y="102"/>
                    <a:pt x="18" y="102"/>
                  </a:cubicBezTo>
                  <a:cubicBezTo>
                    <a:pt x="16" y="104"/>
                    <a:pt x="14" y="105"/>
                    <a:pt x="11" y="105"/>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2" name="Freeform 88"/>
            <p:cNvSpPr>
              <a:spLocks/>
            </p:cNvSpPr>
            <p:nvPr userDrawn="1"/>
          </p:nvSpPr>
          <p:spPr bwMode="auto">
            <a:xfrm>
              <a:off x="10491045" y="2213128"/>
              <a:ext cx="56916" cy="55137"/>
            </a:xfrm>
            <a:custGeom>
              <a:avLst/>
              <a:gdLst>
                <a:gd name="T0" fmla="*/ 11 w 41"/>
                <a:gd name="T1" fmla="*/ 40 h 40"/>
                <a:gd name="T2" fmla="*/ 4 w 41"/>
                <a:gd name="T3" fmla="*/ 37 h 40"/>
                <a:gd name="T4" fmla="*/ 4 w 41"/>
                <a:gd name="T5" fmla="*/ 23 h 40"/>
                <a:gd name="T6" fmla="*/ 23 w 41"/>
                <a:gd name="T7" fmla="*/ 4 h 40"/>
                <a:gd name="T8" fmla="*/ 37 w 41"/>
                <a:gd name="T9" fmla="*/ 4 h 40"/>
                <a:gd name="T10" fmla="*/ 37 w 41"/>
                <a:gd name="T11" fmla="*/ 18 h 40"/>
                <a:gd name="T12" fmla="*/ 18 w 41"/>
                <a:gd name="T13" fmla="*/ 37 h 40"/>
                <a:gd name="T14" fmla="*/ 11 w 4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0">
                  <a:moveTo>
                    <a:pt x="11" y="40"/>
                  </a:moveTo>
                  <a:cubicBezTo>
                    <a:pt x="8" y="40"/>
                    <a:pt x="6" y="39"/>
                    <a:pt x="4" y="37"/>
                  </a:cubicBezTo>
                  <a:cubicBezTo>
                    <a:pt x="0" y="33"/>
                    <a:pt x="0" y="27"/>
                    <a:pt x="4" y="23"/>
                  </a:cubicBezTo>
                  <a:cubicBezTo>
                    <a:pt x="23" y="4"/>
                    <a:pt x="23" y="4"/>
                    <a:pt x="23" y="4"/>
                  </a:cubicBezTo>
                  <a:cubicBezTo>
                    <a:pt x="27" y="0"/>
                    <a:pt x="33" y="0"/>
                    <a:pt x="37" y="4"/>
                  </a:cubicBezTo>
                  <a:cubicBezTo>
                    <a:pt x="41" y="8"/>
                    <a:pt x="41" y="14"/>
                    <a:pt x="37" y="18"/>
                  </a:cubicBezTo>
                  <a:cubicBezTo>
                    <a:pt x="18" y="37"/>
                    <a:pt x="18" y="37"/>
                    <a:pt x="18" y="37"/>
                  </a:cubicBezTo>
                  <a:cubicBezTo>
                    <a:pt x="16" y="39"/>
                    <a:pt x="13" y="40"/>
                    <a:pt x="11" y="4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3" name="Freeform 89"/>
            <p:cNvSpPr>
              <a:spLocks/>
            </p:cNvSpPr>
            <p:nvPr userDrawn="1"/>
          </p:nvSpPr>
          <p:spPr bwMode="auto">
            <a:xfrm>
              <a:off x="9918328" y="2777841"/>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5"/>
                    <a:pt x="0" y="10"/>
                  </a:cubicBezTo>
                  <a:cubicBezTo>
                    <a:pt x="0" y="4"/>
                    <a:pt x="4" y="0"/>
                    <a:pt x="10" y="0"/>
                  </a:cubicBezTo>
                  <a:cubicBezTo>
                    <a:pt x="73" y="0"/>
                    <a:pt x="73" y="0"/>
                    <a:pt x="73" y="0"/>
                  </a:cubicBezTo>
                  <a:cubicBezTo>
                    <a:pt x="79" y="0"/>
                    <a:pt x="83" y="4"/>
                    <a:pt x="83" y="10"/>
                  </a:cubicBezTo>
                  <a:cubicBezTo>
                    <a:pt x="83" y="15"/>
                    <a:pt x="79" y="20"/>
                    <a:pt x="73" y="2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4" name="Freeform 90"/>
            <p:cNvSpPr>
              <a:spLocks/>
            </p:cNvSpPr>
            <p:nvPr userDrawn="1"/>
          </p:nvSpPr>
          <p:spPr bwMode="auto">
            <a:xfrm>
              <a:off x="9781375" y="3041967"/>
              <a:ext cx="55137" cy="54248"/>
            </a:xfrm>
            <a:custGeom>
              <a:avLst/>
              <a:gdLst>
                <a:gd name="T0" fmla="*/ 11 w 40"/>
                <a:gd name="T1" fmla="*/ 39 h 39"/>
                <a:gd name="T2" fmla="*/ 4 w 40"/>
                <a:gd name="T3" fmla="*/ 36 h 39"/>
                <a:gd name="T4" fmla="*/ 4 w 40"/>
                <a:gd name="T5" fmla="*/ 22 h 39"/>
                <a:gd name="T6" fmla="*/ 21 w 40"/>
                <a:gd name="T7" fmla="*/ 4 h 39"/>
                <a:gd name="T8" fmla="*/ 36 w 40"/>
                <a:gd name="T9" fmla="*/ 4 h 39"/>
                <a:gd name="T10" fmla="*/ 36 w 40"/>
                <a:gd name="T11" fmla="*/ 19 h 39"/>
                <a:gd name="T12" fmla="*/ 18 w 40"/>
                <a:gd name="T13" fmla="*/ 36 h 39"/>
                <a:gd name="T14" fmla="*/ 11 w 40"/>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9">
                  <a:moveTo>
                    <a:pt x="11" y="39"/>
                  </a:moveTo>
                  <a:cubicBezTo>
                    <a:pt x="8" y="39"/>
                    <a:pt x="6" y="38"/>
                    <a:pt x="4" y="36"/>
                  </a:cubicBezTo>
                  <a:cubicBezTo>
                    <a:pt x="0" y="32"/>
                    <a:pt x="0" y="26"/>
                    <a:pt x="4" y="22"/>
                  </a:cubicBezTo>
                  <a:cubicBezTo>
                    <a:pt x="21" y="4"/>
                    <a:pt x="21" y="4"/>
                    <a:pt x="21" y="4"/>
                  </a:cubicBezTo>
                  <a:cubicBezTo>
                    <a:pt x="25" y="0"/>
                    <a:pt x="32" y="0"/>
                    <a:pt x="36" y="4"/>
                  </a:cubicBezTo>
                  <a:cubicBezTo>
                    <a:pt x="40" y="8"/>
                    <a:pt x="40" y="15"/>
                    <a:pt x="36" y="19"/>
                  </a:cubicBezTo>
                  <a:cubicBezTo>
                    <a:pt x="18" y="36"/>
                    <a:pt x="18" y="36"/>
                    <a:pt x="18" y="36"/>
                  </a:cubicBezTo>
                  <a:cubicBezTo>
                    <a:pt x="16" y="38"/>
                    <a:pt x="13" y="39"/>
                    <a:pt x="11" y="39"/>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5" name="Freeform 91"/>
            <p:cNvSpPr>
              <a:spLocks/>
            </p:cNvSpPr>
            <p:nvPr userDrawn="1"/>
          </p:nvSpPr>
          <p:spPr bwMode="auto">
            <a:xfrm>
              <a:off x="10277610" y="2901455"/>
              <a:ext cx="155630" cy="154740"/>
            </a:xfrm>
            <a:custGeom>
              <a:avLst/>
              <a:gdLst>
                <a:gd name="T0" fmla="*/ 102 w 113"/>
                <a:gd name="T1" fmla="*/ 112 h 112"/>
                <a:gd name="T2" fmla="*/ 95 w 113"/>
                <a:gd name="T3" fmla="*/ 109 h 112"/>
                <a:gd name="T4" fmla="*/ 4 w 113"/>
                <a:gd name="T5" fmla="*/ 18 h 112"/>
                <a:gd name="T6" fmla="*/ 4 w 113"/>
                <a:gd name="T7" fmla="*/ 3 h 112"/>
                <a:gd name="T8" fmla="*/ 18 w 113"/>
                <a:gd name="T9" fmla="*/ 3 h 112"/>
                <a:gd name="T10" fmla="*/ 109 w 113"/>
                <a:gd name="T11" fmla="*/ 95 h 112"/>
                <a:gd name="T12" fmla="*/ 109 w 113"/>
                <a:gd name="T13" fmla="*/ 109 h 112"/>
                <a:gd name="T14" fmla="*/ 102 w 113"/>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2">
                  <a:moveTo>
                    <a:pt x="102" y="112"/>
                  </a:moveTo>
                  <a:cubicBezTo>
                    <a:pt x="100" y="112"/>
                    <a:pt x="97" y="111"/>
                    <a:pt x="95" y="109"/>
                  </a:cubicBezTo>
                  <a:cubicBezTo>
                    <a:pt x="4" y="18"/>
                    <a:pt x="4" y="18"/>
                    <a:pt x="4" y="18"/>
                  </a:cubicBezTo>
                  <a:cubicBezTo>
                    <a:pt x="0" y="14"/>
                    <a:pt x="0" y="7"/>
                    <a:pt x="4" y="3"/>
                  </a:cubicBezTo>
                  <a:cubicBezTo>
                    <a:pt x="8" y="0"/>
                    <a:pt x="14" y="0"/>
                    <a:pt x="18" y="3"/>
                  </a:cubicBezTo>
                  <a:cubicBezTo>
                    <a:pt x="109" y="95"/>
                    <a:pt x="109" y="95"/>
                    <a:pt x="109" y="95"/>
                  </a:cubicBezTo>
                  <a:cubicBezTo>
                    <a:pt x="113" y="98"/>
                    <a:pt x="113" y="105"/>
                    <a:pt x="109" y="109"/>
                  </a:cubicBezTo>
                  <a:cubicBezTo>
                    <a:pt x="107" y="111"/>
                    <a:pt x="105" y="112"/>
                    <a:pt x="102" y="112"/>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6" name="Freeform 92"/>
            <p:cNvSpPr>
              <a:spLocks/>
            </p:cNvSpPr>
            <p:nvPr userDrawn="1"/>
          </p:nvSpPr>
          <p:spPr bwMode="auto">
            <a:xfrm>
              <a:off x="10227809" y="2447906"/>
              <a:ext cx="83595" cy="84485"/>
            </a:xfrm>
            <a:custGeom>
              <a:avLst/>
              <a:gdLst>
                <a:gd name="T0" fmla="*/ 11 w 61"/>
                <a:gd name="T1" fmla="*/ 61 h 61"/>
                <a:gd name="T2" fmla="*/ 4 w 61"/>
                <a:gd name="T3" fmla="*/ 58 h 61"/>
                <a:gd name="T4" fmla="*/ 4 w 61"/>
                <a:gd name="T5" fmla="*/ 44 h 61"/>
                <a:gd name="T6" fmla="*/ 43 w 61"/>
                <a:gd name="T7" fmla="*/ 4 h 61"/>
                <a:gd name="T8" fmla="*/ 58 w 61"/>
                <a:gd name="T9" fmla="*/ 4 h 61"/>
                <a:gd name="T10" fmla="*/ 58 w 61"/>
                <a:gd name="T11" fmla="*/ 18 h 61"/>
                <a:gd name="T12" fmla="*/ 18 w 61"/>
                <a:gd name="T13" fmla="*/ 58 h 61"/>
                <a:gd name="T14" fmla="*/ 11 w 61"/>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1">
                  <a:moveTo>
                    <a:pt x="11" y="61"/>
                  </a:moveTo>
                  <a:cubicBezTo>
                    <a:pt x="8" y="61"/>
                    <a:pt x="6" y="60"/>
                    <a:pt x="4" y="58"/>
                  </a:cubicBezTo>
                  <a:cubicBezTo>
                    <a:pt x="0" y="54"/>
                    <a:pt x="0" y="48"/>
                    <a:pt x="4" y="44"/>
                  </a:cubicBezTo>
                  <a:cubicBezTo>
                    <a:pt x="43" y="4"/>
                    <a:pt x="43" y="4"/>
                    <a:pt x="43" y="4"/>
                  </a:cubicBezTo>
                  <a:cubicBezTo>
                    <a:pt x="47" y="0"/>
                    <a:pt x="54" y="0"/>
                    <a:pt x="58" y="4"/>
                  </a:cubicBezTo>
                  <a:cubicBezTo>
                    <a:pt x="61" y="8"/>
                    <a:pt x="61" y="14"/>
                    <a:pt x="58" y="18"/>
                  </a:cubicBezTo>
                  <a:cubicBezTo>
                    <a:pt x="18" y="58"/>
                    <a:pt x="18" y="58"/>
                    <a:pt x="18" y="58"/>
                  </a:cubicBezTo>
                  <a:cubicBezTo>
                    <a:pt x="16" y="60"/>
                    <a:pt x="14" y="61"/>
                    <a:pt x="11" y="61"/>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27" name="Music Notes"/>
          <p:cNvGrpSpPr/>
          <p:nvPr userDrawn="1"/>
        </p:nvGrpSpPr>
        <p:grpSpPr>
          <a:xfrm>
            <a:off x="3818411" y="2369950"/>
            <a:ext cx="768654" cy="821441"/>
            <a:chOff x="4775200" y="2022475"/>
            <a:chExt cx="2635251" cy="2816225"/>
          </a:xfrm>
        </p:grpSpPr>
        <p:sp>
          <p:nvSpPr>
            <p:cNvPr id="328" name="Freeform 42"/>
            <p:cNvSpPr>
              <a:spLocks noEditPoints="1"/>
            </p:cNvSpPr>
            <p:nvPr userDrawn="1"/>
          </p:nvSpPr>
          <p:spPr bwMode="auto">
            <a:xfrm>
              <a:off x="5857875" y="2971800"/>
              <a:ext cx="569913" cy="842963"/>
            </a:xfrm>
            <a:custGeom>
              <a:avLst/>
              <a:gdLst>
                <a:gd name="T0" fmla="*/ 30 w 152"/>
                <a:gd name="T1" fmla="*/ 225 h 225"/>
                <a:gd name="T2" fmla="*/ 0 w 152"/>
                <a:gd name="T3" fmla="*/ 196 h 225"/>
                <a:gd name="T4" fmla="*/ 30 w 152"/>
                <a:gd name="T5" fmla="*/ 167 h 225"/>
                <a:gd name="T6" fmla="*/ 33 w 152"/>
                <a:gd name="T7" fmla="*/ 167 h 225"/>
                <a:gd name="T8" fmla="*/ 33 w 152"/>
                <a:gd name="T9" fmla="*/ 46 h 225"/>
                <a:gd name="T10" fmla="*/ 38 w 152"/>
                <a:gd name="T11" fmla="*/ 39 h 225"/>
                <a:gd name="T12" fmla="*/ 142 w 152"/>
                <a:gd name="T13" fmla="*/ 0 h 225"/>
                <a:gd name="T14" fmla="*/ 149 w 152"/>
                <a:gd name="T15" fmla="*/ 1 h 225"/>
                <a:gd name="T16" fmla="*/ 152 w 152"/>
                <a:gd name="T17" fmla="*/ 8 h 225"/>
                <a:gd name="T18" fmla="*/ 152 w 152"/>
                <a:gd name="T19" fmla="*/ 162 h 225"/>
                <a:gd name="T20" fmla="*/ 122 w 152"/>
                <a:gd name="T21" fmla="*/ 191 h 225"/>
                <a:gd name="T22" fmla="*/ 92 w 152"/>
                <a:gd name="T23" fmla="*/ 162 h 225"/>
                <a:gd name="T24" fmla="*/ 122 w 152"/>
                <a:gd name="T25" fmla="*/ 133 h 225"/>
                <a:gd name="T26" fmla="*/ 125 w 152"/>
                <a:gd name="T27" fmla="*/ 134 h 225"/>
                <a:gd name="T28" fmla="*/ 125 w 152"/>
                <a:gd name="T29" fmla="*/ 64 h 225"/>
                <a:gd name="T30" fmla="*/ 60 w 152"/>
                <a:gd name="T31" fmla="*/ 87 h 225"/>
                <a:gd name="T32" fmla="*/ 60 w 152"/>
                <a:gd name="T33" fmla="*/ 196 h 225"/>
                <a:gd name="T34" fmla="*/ 30 w 152"/>
                <a:gd name="T35" fmla="*/ 225 h 225"/>
                <a:gd name="T36" fmla="*/ 30 w 152"/>
                <a:gd name="T37" fmla="*/ 175 h 225"/>
                <a:gd name="T38" fmla="*/ 8 w 152"/>
                <a:gd name="T39" fmla="*/ 196 h 225"/>
                <a:gd name="T40" fmla="*/ 30 w 152"/>
                <a:gd name="T41" fmla="*/ 217 h 225"/>
                <a:gd name="T42" fmla="*/ 52 w 152"/>
                <a:gd name="T43" fmla="*/ 196 h 225"/>
                <a:gd name="T44" fmla="*/ 52 w 152"/>
                <a:gd name="T45" fmla="*/ 82 h 225"/>
                <a:gd name="T46" fmla="*/ 133 w 152"/>
                <a:gd name="T47" fmla="*/ 52 h 225"/>
                <a:gd name="T48" fmla="*/ 133 w 152"/>
                <a:gd name="T49" fmla="*/ 143 h 225"/>
                <a:gd name="T50" fmla="*/ 128 w 152"/>
                <a:gd name="T51" fmla="*/ 142 h 225"/>
                <a:gd name="T52" fmla="*/ 122 w 152"/>
                <a:gd name="T53" fmla="*/ 141 h 225"/>
                <a:gd name="T54" fmla="*/ 100 w 152"/>
                <a:gd name="T55" fmla="*/ 162 h 225"/>
                <a:gd name="T56" fmla="*/ 122 w 152"/>
                <a:gd name="T57" fmla="*/ 183 h 225"/>
                <a:gd name="T58" fmla="*/ 144 w 152"/>
                <a:gd name="T59" fmla="*/ 162 h 225"/>
                <a:gd name="T60" fmla="*/ 144 w 152"/>
                <a:gd name="T61" fmla="*/ 8 h 225"/>
                <a:gd name="T62" fmla="*/ 41 w 152"/>
                <a:gd name="T63" fmla="*/ 46 h 225"/>
                <a:gd name="T64" fmla="*/ 41 w 152"/>
                <a:gd name="T65" fmla="*/ 49 h 225"/>
                <a:gd name="T66" fmla="*/ 41 w 152"/>
                <a:gd name="T67" fmla="*/ 177 h 225"/>
                <a:gd name="T68" fmla="*/ 36 w 152"/>
                <a:gd name="T69" fmla="*/ 176 h 225"/>
                <a:gd name="T70" fmla="*/ 30 w 152"/>
                <a:gd name="T71" fmla="*/ 17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225">
                  <a:moveTo>
                    <a:pt x="30" y="225"/>
                  </a:moveTo>
                  <a:cubicBezTo>
                    <a:pt x="14" y="225"/>
                    <a:pt x="0" y="212"/>
                    <a:pt x="0" y="196"/>
                  </a:cubicBezTo>
                  <a:cubicBezTo>
                    <a:pt x="0" y="180"/>
                    <a:pt x="14" y="167"/>
                    <a:pt x="30" y="167"/>
                  </a:cubicBezTo>
                  <a:cubicBezTo>
                    <a:pt x="31" y="167"/>
                    <a:pt x="32" y="167"/>
                    <a:pt x="33" y="167"/>
                  </a:cubicBezTo>
                  <a:cubicBezTo>
                    <a:pt x="33" y="46"/>
                    <a:pt x="33" y="46"/>
                    <a:pt x="33" y="46"/>
                  </a:cubicBezTo>
                  <a:cubicBezTo>
                    <a:pt x="33" y="43"/>
                    <a:pt x="35" y="40"/>
                    <a:pt x="38" y="39"/>
                  </a:cubicBezTo>
                  <a:cubicBezTo>
                    <a:pt x="142" y="0"/>
                    <a:pt x="142" y="0"/>
                    <a:pt x="142" y="0"/>
                  </a:cubicBezTo>
                  <a:cubicBezTo>
                    <a:pt x="144" y="0"/>
                    <a:pt x="147" y="0"/>
                    <a:pt x="149" y="1"/>
                  </a:cubicBezTo>
                  <a:cubicBezTo>
                    <a:pt x="151" y="3"/>
                    <a:pt x="152" y="5"/>
                    <a:pt x="152" y="8"/>
                  </a:cubicBezTo>
                  <a:cubicBezTo>
                    <a:pt x="152" y="162"/>
                    <a:pt x="152" y="162"/>
                    <a:pt x="152" y="162"/>
                  </a:cubicBezTo>
                  <a:cubicBezTo>
                    <a:pt x="152" y="178"/>
                    <a:pt x="139" y="191"/>
                    <a:pt x="122" y="191"/>
                  </a:cubicBezTo>
                  <a:cubicBezTo>
                    <a:pt x="106" y="191"/>
                    <a:pt x="92" y="178"/>
                    <a:pt x="92" y="162"/>
                  </a:cubicBezTo>
                  <a:cubicBezTo>
                    <a:pt x="92" y="146"/>
                    <a:pt x="106" y="133"/>
                    <a:pt x="122" y="133"/>
                  </a:cubicBezTo>
                  <a:cubicBezTo>
                    <a:pt x="123" y="133"/>
                    <a:pt x="124" y="133"/>
                    <a:pt x="125" y="134"/>
                  </a:cubicBezTo>
                  <a:cubicBezTo>
                    <a:pt x="125" y="64"/>
                    <a:pt x="125" y="64"/>
                    <a:pt x="125" y="64"/>
                  </a:cubicBezTo>
                  <a:cubicBezTo>
                    <a:pt x="60" y="87"/>
                    <a:pt x="60" y="87"/>
                    <a:pt x="60" y="87"/>
                  </a:cubicBezTo>
                  <a:cubicBezTo>
                    <a:pt x="60" y="196"/>
                    <a:pt x="60" y="196"/>
                    <a:pt x="60" y="196"/>
                  </a:cubicBezTo>
                  <a:cubicBezTo>
                    <a:pt x="60" y="212"/>
                    <a:pt x="47" y="225"/>
                    <a:pt x="30" y="225"/>
                  </a:cubicBezTo>
                  <a:close/>
                  <a:moveTo>
                    <a:pt x="30" y="175"/>
                  </a:moveTo>
                  <a:cubicBezTo>
                    <a:pt x="18" y="175"/>
                    <a:pt x="8" y="185"/>
                    <a:pt x="8" y="196"/>
                  </a:cubicBezTo>
                  <a:cubicBezTo>
                    <a:pt x="8" y="208"/>
                    <a:pt x="18" y="217"/>
                    <a:pt x="30" y="217"/>
                  </a:cubicBezTo>
                  <a:cubicBezTo>
                    <a:pt x="43" y="217"/>
                    <a:pt x="52" y="208"/>
                    <a:pt x="52" y="196"/>
                  </a:cubicBezTo>
                  <a:cubicBezTo>
                    <a:pt x="52" y="82"/>
                    <a:pt x="52" y="82"/>
                    <a:pt x="52" y="82"/>
                  </a:cubicBezTo>
                  <a:cubicBezTo>
                    <a:pt x="133" y="52"/>
                    <a:pt x="133" y="52"/>
                    <a:pt x="133" y="52"/>
                  </a:cubicBezTo>
                  <a:cubicBezTo>
                    <a:pt x="133" y="143"/>
                    <a:pt x="133" y="143"/>
                    <a:pt x="133" y="143"/>
                  </a:cubicBezTo>
                  <a:cubicBezTo>
                    <a:pt x="128" y="142"/>
                    <a:pt x="128" y="142"/>
                    <a:pt x="128" y="142"/>
                  </a:cubicBezTo>
                  <a:cubicBezTo>
                    <a:pt x="126" y="142"/>
                    <a:pt x="124" y="141"/>
                    <a:pt x="122" y="141"/>
                  </a:cubicBezTo>
                  <a:cubicBezTo>
                    <a:pt x="110" y="141"/>
                    <a:pt x="100" y="151"/>
                    <a:pt x="100" y="162"/>
                  </a:cubicBezTo>
                  <a:cubicBezTo>
                    <a:pt x="100" y="174"/>
                    <a:pt x="110" y="183"/>
                    <a:pt x="122" y="183"/>
                  </a:cubicBezTo>
                  <a:cubicBezTo>
                    <a:pt x="135" y="183"/>
                    <a:pt x="144" y="174"/>
                    <a:pt x="144" y="162"/>
                  </a:cubicBezTo>
                  <a:cubicBezTo>
                    <a:pt x="144" y="8"/>
                    <a:pt x="144" y="8"/>
                    <a:pt x="144" y="8"/>
                  </a:cubicBezTo>
                  <a:cubicBezTo>
                    <a:pt x="41" y="46"/>
                    <a:pt x="41" y="46"/>
                    <a:pt x="41" y="46"/>
                  </a:cubicBezTo>
                  <a:cubicBezTo>
                    <a:pt x="41" y="49"/>
                    <a:pt x="41" y="49"/>
                    <a:pt x="41" y="49"/>
                  </a:cubicBezTo>
                  <a:cubicBezTo>
                    <a:pt x="41" y="177"/>
                    <a:pt x="41" y="177"/>
                    <a:pt x="41" y="177"/>
                  </a:cubicBezTo>
                  <a:cubicBezTo>
                    <a:pt x="36" y="176"/>
                    <a:pt x="36" y="176"/>
                    <a:pt x="36" y="176"/>
                  </a:cubicBezTo>
                  <a:cubicBezTo>
                    <a:pt x="34" y="175"/>
                    <a:pt x="32" y="175"/>
                    <a:pt x="30" y="17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9" name="Freeform 43"/>
            <p:cNvSpPr>
              <a:spLocks noEditPoints="1"/>
            </p:cNvSpPr>
            <p:nvPr userDrawn="1"/>
          </p:nvSpPr>
          <p:spPr bwMode="auto">
            <a:xfrm>
              <a:off x="5761038" y="2719388"/>
              <a:ext cx="1128713" cy="1417638"/>
            </a:xfrm>
            <a:custGeom>
              <a:avLst/>
              <a:gdLst>
                <a:gd name="T0" fmla="*/ 96 w 301"/>
                <a:gd name="T1" fmla="*/ 369 h 378"/>
                <a:gd name="T2" fmla="*/ 122 w 301"/>
                <a:gd name="T3" fmla="*/ 378 h 378"/>
                <a:gd name="T4" fmla="*/ 139 w 301"/>
                <a:gd name="T5" fmla="*/ 376 h 378"/>
                <a:gd name="T6" fmla="*/ 70 w 301"/>
                <a:gd name="T7" fmla="*/ 373 h 378"/>
                <a:gd name="T8" fmla="*/ 86 w 301"/>
                <a:gd name="T9" fmla="*/ 376 h 378"/>
                <a:gd name="T10" fmla="*/ 162 w 301"/>
                <a:gd name="T11" fmla="*/ 362 h 378"/>
                <a:gd name="T12" fmla="*/ 60 w 301"/>
                <a:gd name="T13" fmla="*/ 371 h 378"/>
                <a:gd name="T14" fmla="*/ 62 w 301"/>
                <a:gd name="T15" fmla="*/ 362 h 378"/>
                <a:gd name="T16" fmla="*/ 171 w 301"/>
                <a:gd name="T17" fmla="*/ 360 h 378"/>
                <a:gd name="T18" fmla="*/ 174 w 301"/>
                <a:gd name="T19" fmla="*/ 368 h 378"/>
                <a:gd name="T20" fmla="*/ 25 w 301"/>
                <a:gd name="T21" fmla="*/ 347 h 378"/>
                <a:gd name="T22" fmla="*/ 198 w 301"/>
                <a:gd name="T23" fmla="*/ 357 h 378"/>
                <a:gd name="T24" fmla="*/ 212 w 301"/>
                <a:gd name="T25" fmla="*/ 349 h 378"/>
                <a:gd name="T26" fmla="*/ 216 w 301"/>
                <a:gd name="T27" fmla="*/ 337 h 378"/>
                <a:gd name="T28" fmla="*/ 221 w 301"/>
                <a:gd name="T29" fmla="*/ 344 h 378"/>
                <a:gd name="T30" fmla="*/ 246 w 301"/>
                <a:gd name="T31" fmla="*/ 310 h 378"/>
                <a:gd name="T32" fmla="*/ 259 w 301"/>
                <a:gd name="T33" fmla="*/ 308 h 378"/>
                <a:gd name="T34" fmla="*/ 269 w 301"/>
                <a:gd name="T35" fmla="*/ 295 h 378"/>
                <a:gd name="T36" fmla="*/ 267 w 301"/>
                <a:gd name="T37" fmla="*/ 282 h 378"/>
                <a:gd name="T38" fmla="*/ 274 w 301"/>
                <a:gd name="T39" fmla="*/ 286 h 378"/>
                <a:gd name="T40" fmla="*/ 284 w 301"/>
                <a:gd name="T41" fmla="*/ 244 h 378"/>
                <a:gd name="T42" fmla="*/ 295 w 301"/>
                <a:gd name="T43" fmla="*/ 238 h 378"/>
                <a:gd name="T44" fmla="*/ 298 w 301"/>
                <a:gd name="T45" fmla="*/ 221 h 378"/>
                <a:gd name="T46" fmla="*/ 291 w 301"/>
                <a:gd name="T47" fmla="*/ 211 h 378"/>
                <a:gd name="T48" fmla="*/ 300 w 301"/>
                <a:gd name="T49" fmla="*/ 212 h 378"/>
                <a:gd name="T50" fmla="*/ 300 w 301"/>
                <a:gd name="T51" fmla="*/ 169 h 378"/>
                <a:gd name="T52" fmla="*/ 290 w 301"/>
                <a:gd name="T53" fmla="*/ 160 h 378"/>
                <a:gd name="T54" fmla="*/ 299 w 301"/>
                <a:gd name="T55" fmla="*/ 159 h 378"/>
                <a:gd name="T56" fmla="*/ 279 w 301"/>
                <a:gd name="T57" fmla="*/ 121 h 378"/>
                <a:gd name="T58" fmla="*/ 284 w 301"/>
                <a:gd name="T59" fmla="*/ 136 h 378"/>
                <a:gd name="T60" fmla="*/ 275 w 301"/>
                <a:gd name="T61" fmla="*/ 94 h 378"/>
                <a:gd name="T62" fmla="*/ 263 w 301"/>
                <a:gd name="T63" fmla="*/ 90 h 378"/>
                <a:gd name="T64" fmla="*/ 270 w 301"/>
                <a:gd name="T65" fmla="*/ 86 h 378"/>
                <a:gd name="T66" fmla="*/ 237 w 301"/>
                <a:gd name="T67" fmla="*/ 59 h 378"/>
                <a:gd name="T68" fmla="*/ 248 w 301"/>
                <a:gd name="T69" fmla="*/ 70 h 378"/>
                <a:gd name="T70" fmla="*/ 222 w 301"/>
                <a:gd name="T71" fmla="*/ 36 h 378"/>
                <a:gd name="T72" fmla="*/ 5 w 301"/>
                <a:gd name="T73" fmla="*/ 44 h 378"/>
                <a:gd name="T74" fmla="*/ 18 w 301"/>
                <a:gd name="T75" fmla="*/ 35 h 378"/>
                <a:gd name="T76" fmla="*/ 196 w 301"/>
                <a:gd name="T77" fmla="*/ 30 h 378"/>
                <a:gd name="T78" fmla="*/ 210 w 301"/>
                <a:gd name="T79" fmla="*/ 38 h 378"/>
                <a:gd name="T80" fmla="*/ 37 w 301"/>
                <a:gd name="T81" fmla="*/ 16 h 378"/>
                <a:gd name="T82" fmla="*/ 188 w 301"/>
                <a:gd name="T83" fmla="*/ 25 h 378"/>
                <a:gd name="T84" fmla="*/ 191 w 301"/>
                <a:gd name="T85" fmla="*/ 18 h 378"/>
                <a:gd name="T86" fmla="*/ 46 w 301"/>
                <a:gd name="T87" fmla="*/ 12 h 378"/>
                <a:gd name="T88" fmla="*/ 49 w 301"/>
                <a:gd name="T89" fmla="*/ 20 h 378"/>
                <a:gd name="T90" fmla="*/ 150 w 301"/>
                <a:gd name="T91" fmla="*/ 4 h 378"/>
                <a:gd name="T92" fmla="*/ 74 w 301"/>
                <a:gd name="T93" fmla="*/ 13 h 378"/>
                <a:gd name="T94" fmla="*/ 89 w 301"/>
                <a:gd name="T95" fmla="*/ 11 h 378"/>
                <a:gd name="T96" fmla="*/ 124 w 301"/>
                <a:gd name="T97" fmla="*/ 9 h 378"/>
                <a:gd name="T98" fmla="*/ 139 w 301"/>
                <a:gd name="T99" fmla="*/ 11 h 378"/>
                <a:gd name="T100" fmla="*/ 112 w 301"/>
                <a:gd name="T101" fmla="*/ 0 h 378"/>
                <a:gd name="T102" fmla="*/ 112 w 301"/>
                <a:gd name="T103"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1" h="378">
                  <a:moveTo>
                    <a:pt x="112" y="378"/>
                  </a:moveTo>
                  <a:cubicBezTo>
                    <a:pt x="107" y="378"/>
                    <a:pt x="101" y="378"/>
                    <a:pt x="96" y="377"/>
                  </a:cubicBezTo>
                  <a:cubicBezTo>
                    <a:pt x="96" y="369"/>
                    <a:pt x="96" y="369"/>
                    <a:pt x="96" y="369"/>
                  </a:cubicBezTo>
                  <a:cubicBezTo>
                    <a:pt x="102" y="369"/>
                    <a:pt x="107" y="369"/>
                    <a:pt x="112" y="369"/>
                  </a:cubicBezTo>
                  <a:lnTo>
                    <a:pt x="112" y="378"/>
                  </a:lnTo>
                  <a:close/>
                  <a:moveTo>
                    <a:pt x="122" y="378"/>
                  </a:moveTo>
                  <a:cubicBezTo>
                    <a:pt x="122" y="369"/>
                    <a:pt x="122" y="369"/>
                    <a:pt x="122" y="369"/>
                  </a:cubicBezTo>
                  <a:cubicBezTo>
                    <a:pt x="127" y="369"/>
                    <a:pt x="132" y="368"/>
                    <a:pt x="137" y="368"/>
                  </a:cubicBezTo>
                  <a:cubicBezTo>
                    <a:pt x="139" y="376"/>
                    <a:pt x="139" y="376"/>
                    <a:pt x="139" y="376"/>
                  </a:cubicBezTo>
                  <a:cubicBezTo>
                    <a:pt x="133" y="377"/>
                    <a:pt x="128" y="377"/>
                    <a:pt x="122" y="378"/>
                  </a:cubicBezTo>
                  <a:close/>
                  <a:moveTo>
                    <a:pt x="86" y="376"/>
                  </a:moveTo>
                  <a:cubicBezTo>
                    <a:pt x="80" y="375"/>
                    <a:pt x="75" y="374"/>
                    <a:pt x="70" y="373"/>
                  </a:cubicBezTo>
                  <a:cubicBezTo>
                    <a:pt x="72" y="365"/>
                    <a:pt x="72" y="365"/>
                    <a:pt x="72" y="365"/>
                  </a:cubicBezTo>
                  <a:cubicBezTo>
                    <a:pt x="77" y="366"/>
                    <a:pt x="82" y="367"/>
                    <a:pt x="87" y="368"/>
                  </a:cubicBezTo>
                  <a:lnTo>
                    <a:pt x="86" y="376"/>
                  </a:lnTo>
                  <a:close/>
                  <a:moveTo>
                    <a:pt x="148" y="375"/>
                  </a:moveTo>
                  <a:cubicBezTo>
                    <a:pt x="147" y="366"/>
                    <a:pt x="147" y="366"/>
                    <a:pt x="147" y="366"/>
                  </a:cubicBezTo>
                  <a:cubicBezTo>
                    <a:pt x="152" y="365"/>
                    <a:pt x="157" y="364"/>
                    <a:pt x="162" y="362"/>
                  </a:cubicBezTo>
                  <a:cubicBezTo>
                    <a:pt x="164" y="371"/>
                    <a:pt x="164" y="371"/>
                    <a:pt x="164" y="371"/>
                  </a:cubicBezTo>
                  <a:cubicBezTo>
                    <a:pt x="159" y="372"/>
                    <a:pt x="154" y="374"/>
                    <a:pt x="148" y="375"/>
                  </a:cubicBezTo>
                  <a:close/>
                  <a:moveTo>
                    <a:pt x="60" y="371"/>
                  </a:moveTo>
                  <a:cubicBezTo>
                    <a:pt x="55" y="369"/>
                    <a:pt x="49" y="367"/>
                    <a:pt x="44" y="365"/>
                  </a:cubicBezTo>
                  <a:cubicBezTo>
                    <a:pt x="47" y="357"/>
                    <a:pt x="47" y="357"/>
                    <a:pt x="47" y="357"/>
                  </a:cubicBezTo>
                  <a:cubicBezTo>
                    <a:pt x="52" y="359"/>
                    <a:pt x="57" y="361"/>
                    <a:pt x="62" y="362"/>
                  </a:cubicBezTo>
                  <a:lnTo>
                    <a:pt x="60" y="371"/>
                  </a:lnTo>
                  <a:close/>
                  <a:moveTo>
                    <a:pt x="174" y="368"/>
                  </a:moveTo>
                  <a:cubicBezTo>
                    <a:pt x="171" y="360"/>
                    <a:pt x="171" y="360"/>
                    <a:pt x="171" y="360"/>
                  </a:cubicBezTo>
                  <a:cubicBezTo>
                    <a:pt x="176" y="358"/>
                    <a:pt x="181" y="356"/>
                    <a:pt x="186" y="354"/>
                  </a:cubicBezTo>
                  <a:cubicBezTo>
                    <a:pt x="189" y="362"/>
                    <a:pt x="189" y="362"/>
                    <a:pt x="189" y="362"/>
                  </a:cubicBezTo>
                  <a:cubicBezTo>
                    <a:pt x="184" y="364"/>
                    <a:pt x="179" y="366"/>
                    <a:pt x="174" y="368"/>
                  </a:cubicBezTo>
                  <a:close/>
                  <a:moveTo>
                    <a:pt x="35" y="362"/>
                  </a:moveTo>
                  <a:cubicBezTo>
                    <a:pt x="30" y="359"/>
                    <a:pt x="25" y="357"/>
                    <a:pt x="20" y="354"/>
                  </a:cubicBezTo>
                  <a:cubicBezTo>
                    <a:pt x="25" y="347"/>
                    <a:pt x="25" y="347"/>
                    <a:pt x="25" y="347"/>
                  </a:cubicBezTo>
                  <a:cubicBezTo>
                    <a:pt x="29" y="349"/>
                    <a:pt x="34" y="352"/>
                    <a:pt x="39" y="354"/>
                  </a:cubicBezTo>
                  <a:lnTo>
                    <a:pt x="35" y="362"/>
                  </a:lnTo>
                  <a:close/>
                  <a:moveTo>
                    <a:pt x="198" y="357"/>
                  </a:moveTo>
                  <a:cubicBezTo>
                    <a:pt x="194" y="350"/>
                    <a:pt x="194" y="350"/>
                    <a:pt x="194" y="350"/>
                  </a:cubicBezTo>
                  <a:cubicBezTo>
                    <a:pt x="199" y="347"/>
                    <a:pt x="203" y="345"/>
                    <a:pt x="208" y="342"/>
                  </a:cubicBezTo>
                  <a:cubicBezTo>
                    <a:pt x="212" y="349"/>
                    <a:pt x="212" y="349"/>
                    <a:pt x="212" y="349"/>
                  </a:cubicBezTo>
                  <a:cubicBezTo>
                    <a:pt x="208" y="352"/>
                    <a:pt x="203" y="355"/>
                    <a:pt x="198" y="357"/>
                  </a:cubicBezTo>
                  <a:close/>
                  <a:moveTo>
                    <a:pt x="221" y="344"/>
                  </a:moveTo>
                  <a:cubicBezTo>
                    <a:pt x="216" y="337"/>
                    <a:pt x="216" y="337"/>
                    <a:pt x="216" y="337"/>
                  </a:cubicBezTo>
                  <a:cubicBezTo>
                    <a:pt x="220" y="334"/>
                    <a:pt x="224" y="330"/>
                    <a:pt x="228" y="327"/>
                  </a:cubicBezTo>
                  <a:cubicBezTo>
                    <a:pt x="234" y="334"/>
                    <a:pt x="234" y="334"/>
                    <a:pt x="234" y="334"/>
                  </a:cubicBezTo>
                  <a:cubicBezTo>
                    <a:pt x="230" y="337"/>
                    <a:pt x="225" y="341"/>
                    <a:pt x="221" y="344"/>
                  </a:cubicBezTo>
                  <a:close/>
                  <a:moveTo>
                    <a:pt x="241" y="327"/>
                  </a:moveTo>
                  <a:cubicBezTo>
                    <a:pt x="235" y="321"/>
                    <a:pt x="235" y="321"/>
                    <a:pt x="235" y="321"/>
                  </a:cubicBezTo>
                  <a:cubicBezTo>
                    <a:pt x="239" y="317"/>
                    <a:pt x="243" y="313"/>
                    <a:pt x="246" y="310"/>
                  </a:cubicBezTo>
                  <a:cubicBezTo>
                    <a:pt x="253" y="315"/>
                    <a:pt x="253" y="315"/>
                    <a:pt x="253" y="315"/>
                  </a:cubicBezTo>
                  <a:cubicBezTo>
                    <a:pt x="249" y="319"/>
                    <a:pt x="245" y="323"/>
                    <a:pt x="241" y="327"/>
                  </a:cubicBezTo>
                  <a:close/>
                  <a:moveTo>
                    <a:pt x="259" y="308"/>
                  </a:moveTo>
                  <a:cubicBezTo>
                    <a:pt x="252" y="302"/>
                    <a:pt x="252" y="302"/>
                    <a:pt x="252" y="302"/>
                  </a:cubicBezTo>
                  <a:cubicBezTo>
                    <a:pt x="256" y="298"/>
                    <a:pt x="259" y="294"/>
                    <a:pt x="262" y="290"/>
                  </a:cubicBezTo>
                  <a:cubicBezTo>
                    <a:pt x="269" y="295"/>
                    <a:pt x="269" y="295"/>
                    <a:pt x="269" y="295"/>
                  </a:cubicBezTo>
                  <a:cubicBezTo>
                    <a:pt x="266" y="299"/>
                    <a:pt x="263" y="304"/>
                    <a:pt x="259" y="308"/>
                  </a:cubicBezTo>
                  <a:close/>
                  <a:moveTo>
                    <a:pt x="274" y="286"/>
                  </a:moveTo>
                  <a:cubicBezTo>
                    <a:pt x="267" y="282"/>
                    <a:pt x="267" y="282"/>
                    <a:pt x="267" y="282"/>
                  </a:cubicBezTo>
                  <a:cubicBezTo>
                    <a:pt x="270" y="277"/>
                    <a:pt x="272" y="273"/>
                    <a:pt x="274" y="268"/>
                  </a:cubicBezTo>
                  <a:cubicBezTo>
                    <a:pt x="282" y="272"/>
                    <a:pt x="282" y="272"/>
                    <a:pt x="282" y="272"/>
                  </a:cubicBezTo>
                  <a:cubicBezTo>
                    <a:pt x="280" y="277"/>
                    <a:pt x="277" y="281"/>
                    <a:pt x="274" y="286"/>
                  </a:cubicBezTo>
                  <a:close/>
                  <a:moveTo>
                    <a:pt x="286" y="263"/>
                  </a:moveTo>
                  <a:cubicBezTo>
                    <a:pt x="278" y="259"/>
                    <a:pt x="278" y="259"/>
                    <a:pt x="278" y="259"/>
                  </a:cubicBezTo>
                  <a:cubicBezTo>
                    <a:pt x="280" y="254"/>
                    <a:pt x="282" y="249"/>
                    <a:pt x="284" y="244"/>
                  </a:cubicBezTo>
                  <a:cubicBezTo>
                    <a:pt x="292" y="247"/>
                    <a:pt x="292" y="247"/>
                    <a:pt x="292" y="247"/>
                  </a:cubicBezTo>
                  <a:cubicBezTo>
                    <a:pt x="290" y="252"/>
                    <a:pt x="288" y="258"/>
                    <a:pt x="286" y="263"/>
                  </a:cubicBezTo>
                  <a:close/>
                  <a:moveTo>
                    <a:pt x="295" y="238"/>
                  </a:moveTo>
                  <a:cubicBezTo>
                    <a:pt x="286" y="235"/>
                    <a:pt x="286" y="235"/>
                    <a:pt x="286" y="235"/>
                  </a:cubicBezTo>
                  <a:cubicBezTo>
                    <a:pt x="288" y="230"/>
                    <a:pt x="289" y="225"/>
                    <a:pt x="290" y="220"/>
                  </a:cubicBezTo>
                  <a:cubicBezTo>
                    <a:pt x="298" y="221"/>
                    <a:pt x="298" y="221"/>
                    <a:pt x="298" y="221"/>
                  </a:cubicBezTo>
                  <a:cubicBezTo>
                    <a:pt x="297" y="227"/>
                    <a:pt x="296" y="232"/>
                    <a:pt x="295" y="238"/>
                  </a:cubicBezTo>
                  <a:close/>
                  <a:moveTo>
                    <a:pt x="300" y="212"/>
                  </a:moveTo>
                  <a:cubicBezTo>
                    <a:pt x="291" y="211"/>
                    <a:pt x="291" y="211"/>
                    <a:pt x="291" y="211"/>
                  </a:cubicBezTo>
                  <a:cubicBezTo>
                    <a:pt x="292" y="206"/>
                    <a:pt x="292" y="200"/>
                    <a:pt x="292" y="195"/>
                  </a:cubicBezTo>
                  <a:cubicBezTo>
                    <a:pt x="301" y="195"/>
                    <a:pt x="301" y="195"/>
                    <a:pt x="301" y="195"/>
                  </a:cubicBezTo>
                  <a:cubicBezTo>
                    <a:pt x="301" y="201"/>
                    <a:pt x="300" y="206"/>
                    <a:pt x="300" y="212"/>
                  </a:cubicBezTo>
                  <a:close/>
                  <a:moveTo>
                    <a:pt x="292" y="186"/>
                  </a:moveTo>
                  <a:cubicBezTo>
                    <a:pt x="292" y="180"/>
                    <a:pt x="292" y="175"/>
                    <a:pt x="291" y="170"/>
                  </a:cubicBezTo>
                  <a:cubicBezTo>
                    <a:pt x="300" y="169"/>
                    <a:pt x="300" y="169"/>
                    <a:pt x="300" y="169"/>
                  </a:cubicBezTo>
                  <a:cubicBezTo>
                    <a:pt x="301" y="174"/>
                    <a:pt x="301" y="180"/>
                    <a:pt x="301" y="185"/>
                  </a:cubicBezTo>
                  <a:lnTo>
                    <a:pt x="292" y="186"/>
                  </a:lnTo>
                  <a:close/>
                  <a:moveTo>
                    <a:pt x="290" y="160"/>
                  </a:moveTo>
                  <a:cubicBezTo>
                    <a:pt x="289" y="155"/>
                    <a:pt x="288" y="150"/>
                    <a:pt x="287" y="145"/>
                  </a:cubicBezTo>
                  <a:cubicBezTo>
                    <a:pt x="295" y="143"/>
                    <a:pt x="295" y="143"/>
                    <a:pt x="295" y="143"/>
                  </a:cubicBezTo>
                  <a:cubicBezTo>
                    <a:pt x="297" y="148"/>
                    <a:pt x="298" y="154"/>
                    <a:pt x="299" y="159"/>
                  </a:cubicBezTo>
                  <a:lnTo>
                    <a:pt x="290" y="160"/>
                  </a:lnTo>
                  <a:close/>
                  <a:moveTo>
                    <a:pt x="284" y="136"/>
                  </a:moveTo>
                  <a:cubicBezTo>
                    <a:pt x="283" y="131"/>
                    <a:pt x="281" y="126"/>
                    <a:pt x="279" y="121"/>
                  </a:cubicBezTo>
                  <a:cubicBezTo>
                    <a:pt x="287" y="118"/>
                    <a:pt x="287" y="118"/>
                    <a:pt x="287" y="118"/>
                  </a:cubicBezTo>
                  <a:cubicBezTo>
                    <a:pt x="289" y="123"/>
                    <a:pt x="291" y="128"/>
                    <a:pt x="293" y="133"/>
                  </a:cubicBezTo>
                  <a:lnTo>
                    <a:pt x="284" y="136"/>
                  </a:lnTo>
                  <a:close/>
                  <a:moveTo>
                    <a:pt x="275" y="112"/>
                  </a:moveTo>
                  <a:cubicBezTo>
                    <a:pt x="273" y="108"/>
                    <a:pt x="271" y="103"/>
                    <a:pt x="268" y="98"/>
                  </a:cubicBezTo>
                  <a:cubicBezTo>
                    <a:pt x="275" y="94"/>
                    <a:pt x="275" y="94"/>
                    <a:pt x="275" y="94"/>
                  </a:cubicBezTo>
                  <a:cubicBezTo>
                    <a:pt x="278" y="99"/>
                    <a:pt x="281" y="104"/>
                    <a:pt x="283" y="109"/>
                  </a:cubicBezTo>
                  <a:lnTo>
                    <a:pt x="275" y="112"/>
                  </a:lnTo>
                  <a:close/>
                  <a:moveTo>
                    <a:pt x="263" y="90"/>
                  </a:moveTo>
                  <a:cubicBezTo>
                    <a:pt x="260" y="86"/>
                    <a:pt x="257" y="82"/>
                    <a:pt x="254" y="78"/>
                  </a:cubicBezTo>
                  <a:cubicBezTo>
                    <a:pt x="261" y="72"/>
                    <a:pt x="261" y="72"/>
                    <a:pt x="261" y="72"/>
                  </a:cubicBezTo>
                  <a:cubicBezTo>
                    <a:pt x="264" y="77"/>
                    <a:pt x="267" y="81"/>
                    <a:pt x="270" y="86"/>
                  </a:cubicBezTo>
                  <a:lnTo>
                    <a:pt x="263" y="90"/>
                  </a:lnTo>
                  <a:close/>
                  <a:moveTo>
                    <a:pt x="248" y="70"/>
                  </a:moveTo>
                  <a:cubicBezTo>
                    <a:pt x="244" y="66"/>
                    <a:pt x="241" y="63"/>
                    <a:pt x="237" y="59"/>
                  </a:cubicBezTo>
                  <a:cubicBezTo>
                    <a:pt x="243" y="53"/>
                    <a:pt x="243" y="53"/>
                    <a:pt x="243" y="53"/>
                  </a:cubicBezTo>
                  <a:cubicBezTo>
                    <a:pt x="247" y="57"/>
                    <a:pt x="251" y="61"/>
                    <a:pt x="254" y="65"/>
                  </a:cubicBezTo>
                  <a:lnTo>
                    <a:pt x="248" y="70"/>
                  </a:lnTo>
                  <a:close/>
                  <a:moveTo>
                    <a:pt x="230" y="53"/>
                  </a:moveTo>
                  <a:cubicBezTo>
                    <a:pt x="226" y="49"/>
                    <a:pt x="222" y="46"/>
                    <a:pt x="217" y="43"/>
                  </a:cubicBezTo>
                  <a:cubicBezTo>
                    <a:pt x="222" y="36"/>
                    <a:pt x="222" y="36"/>
                    <a:pt x="222" y="36"/>
                  </a:cubicBezTo>
                  <a:cubicBezTo>
                    <a:pt x="227" y="39"/>
                    <a:pt x="231" y="43"/>
                    <a:pt x="235" y="46"/>
                  </a:cubicBezTo>
                  <a:lnTo>
                    <a:pt x="230" y="53"/>
                  </a:lnTo>
                  <a:close/>
                  <a:moveTo>
                    <a:pt x="5" y="44"/>
                  </a:moveTo>
                  <a:cubicBezTo>
                    <a:pt x="0" y="37"/>
                    <a:pt x="0" y="37"/>
                    <a:pt x="0" y="37"/>
                  </a:cubicBezTo>
                  <a:cubicBezTo>
                    <a:pt x="5" y="34"/>
                    <a:pt x="9" y="31"/>
                    <a:pt x="14" y="28"/>
                  </a:cubicBezTo>
                  <a:cubicBezTo>
                    <a:pt x="18" y="35"/>
                    <a:pt x="18" y="35"/>
                    <a:pt x="18" y="35"/>
                  </a:cubicBezTo>
                  <a:cubicBezTo>
                    <a:pt x="14" y="38"/>
                    <a:pt x="9" y="41"/>
                    <a:pt x="5" y="44"/>
                  </a:cubicBezTo>
                  <a:close/>
                  <a:moveTo>
                    <a:pt x="210" y="38"/>
                  </a:moveTo>
                  <a:cubicBezTo>
                    <a:pt x="205" y="35"/>
                    <a:pt x="201" y="32"/>
                    <a:pt x="196" y="30"/>
                  </a:cubicBezTo>
                  <a:cubicBezTo>
                    <a:pt x="200" y="22"/>
                    <a:pt x="200" y="22"/>
                    <a:pt x="200" y="22"/>
                  </a:cubicBezTo>
                  <a:cubicBezTo>
                    <a:pt x="205" y="25"/>
                    <a:pt x="210" y="27"/>
                    <a:pt x="214" y="30"/>
                  </a:cubicBezTo>
                  <a:lnTo>
                    <a:pt x="210" y="38"/>
                  </a:lnTo>
                  <a:close/>
                  <a:moveTo>
                    <a:pt x="26" y="31"/>
                  </a:moveTo>
                  <a:cubicBezTo>
                    <a:pt x="22" y="23"/>
                    <a:pt x="22" y="23"/>
                    <a:pt x="22" y="23"/>
                  </a:cubicBezTo>
                  <a:cubicBezTo>
                    <a:pt x="27" y="21"/>
                    <a:pt x="32" y="18"/>
                    <a:pt x="37" y="16"/>
                  </a:cubicBezTo>
                  <a:cubicBezTo>
                    <a:pt x="41" y="24"/>
                    <a:pt x="41" y="24"/>
                    <a:pt x="41" y="24"/>
                  </a:cubicBezTo>
                  <a:cubicBezTo>
                    <a:pt x="36" y="26"/>
                    <a:pt x="31" y="28"/>
                    <a:pt x="26" y="31"/>
                  </a:cubicBezTo>
                  <a:close/>
                  <a:moveTo>
                    <a:pt x="188" y="25"/>
                  </a:moveTo>
                  <a:cubicBezTo>
                    <a:pt x="183" y="23"/>
                    <a:pt x="178" y="21"/>
                    <a:pt x="173" y="20"/>
                  </a:cubicBezTo>
                  <a:cubicBezTo>
                    <a:pt x="176" y="11"/>
                    <a:pt x="176" y="11"/>
                    <a:pt x="176" y="11"/>
                  </a:cubicBezTo>
                  <a:cubicBezTo>
                    <a:pt x="181" y="13"/>
                    <a:pt x="186" y="15"/>
                    <a:pt x="191" y="18"/>
                  </a:cubicBezTo>
                  <a:lnTo>
                    <a:pt x="188" y="25"/>
                  </a:lnTo>
                  <a:close/>
                  <a:moveTo>
                    <a:pt x="49" y="20"/>
                  </a:moveTo>
                  <a:cubicBezTo>
                    <a:pt x="46" y="12"/>
                    <a:pt x="46" y="12"/>
                    <a:pt x="46" y="12"/>
                  </a:cubicBezTo>
                  <a:cubicBezTo>
                    <a:pt x="52" y="10"/>
                    <a:pt x="57" y="9"/>
                    <a:pt x="62" y="7"/>
                  </a:cubicBezTo>
                  <a:cubicBezTo>
                    <a:pt x="64" y="15"/>
                    <a:pt x="64" y="15"/>
                    <a:pt x="64" y="15"/>
                  </a:cubicBezTo>
                  <a:cubicBezTo>
                    <a:pt x="59" y="17"/>
                    <a:pt x="54" y="18"/>
                    <a:pt x="49" y="20"/>
                  </a:cubicBezTo>
                  <a:close/>
                  <a:moveTo>
                    <a:pt x="164" y="17"/>
                  </a:moveTo>
                  <a:cubicBezTo>
                    <a:pt x="159" y="15"/>
                    <a:pt x="154" y="14"/>
                    <a:pt x="149" y="13"/>
                  </a:cubicBezTo>
                  <a:cubicBezTo>
                    <a:pt x="150" y="4"/>
                    <a:pt x="150" y="4"/>
                    <a:pt x="150" y="4"/>
                  </a:cubicBezTo>
                  <a:cubicBezTo>
                    <a:pt x="156" y="5"/>
                    <a:pt x="161" y="7"/>
                    <a:pt x="166" y="8"/>
                  </a:cubicBezTo>
                  <a:lnTo>
                    <a:pt x="164" y="17"/>
                  </a:lnTo>
                  <a:close/>
                  <a:moveTo>
                    <a:pt x="74" y="13"/>
                  </a:moveTo>
                  <a:cubicBezTo>
                    <a:pt x="72" y="5"/>
                    <a:pt x="72" y="5"/>
                    <a:pt x="72" y="5"/>
                  </a:cubicBezTo>
                  <a:cubicBezTo>
                    <a:pt x="77" y="4"/>
                    <a:pt x="83" y="3"/>
                    <a:pt x="88" y="2"/>
                  </a:cubicBezTo>
                  <a:cubicBezTo>
                    <a:pt x="89" y="11"/>
                    <a:pt x="89" y="11"/>
                    <a:pt x="89" y="11"/>
                  </a:cubicBezTo>
                  <a:cubicBezTo>
                    <a:pt x="84" y="11"/>
                    <a:pt x="79" y="12"/>
                    <a:pt x="74" y="13"/>
                  </a:cubicBezTo>
                  <a:close/>
                  <a:moveTo>
                    <a:pt x="139" y="11"/>
                  </a:moveTo>
                  <a:cubicBezTo>
                    <a:pt x="134" y="10"/>
                    <a:pt x="129" y="10"/>
                    <a:pt x="124" y="9"/>
                  </a:cubicBezTo>
                  <a:cubicBezTo>
                    <a:pt x="124" y="1"/>
                    <a:pt x="124" y="1"/>
                    <a:pt x="124" y="1"/>
                  </a:cubicBezTo>
                  <a:cubicBezTo>
                    <a:pt x="130" y="1"/>
                    <a:pt x="135" y="2"/>
                    <a:pt x="141" y="3"/>
                  </a:cubicBezTo>
                  <a:lnTo>
                    <a:pt x="139" y="11"/>
                  </a:lnTo>
                  <a:close/>
                  <a:moveTo>
                    <a:pt x="99" y="10"/>
                  </a:moveTo>
                  <a:cubicBezTo>
                    <a:pt x="98" y="1"/>
                    <a:pt x="98" y="1"/>
                    <a:pt x="98" y="1"/>
                  </a:cubicBezTo>
                  <a:cubicBezTo>
                    <a:pt x="103" y="1"/>
                    <a:pt x="107" y="0"/>
                    <a:pt x="112" y="0"/>
                  </a:cubicBezTo>
                  <a:cubicBezTo>
                    <a:pt x="114" y="0"/>
                    <a:pt x="114" y="0"/>
                    <a:pt x="114" y="0"/>
                  </a:cubicBezTo>
                  <a:cubicBezTo>
                    <a:pt x="114" y="9"/>
                    <a:pt x="114" y="9"/>
                    <a:pt x="114" y="9"/>
                  </a:cubicBezTo>
                  <a:cubicBezTo>
                    <a:pt x="112" y="9"/>
                    <a:pt x="112" y="9"/>
                    <a:pt x="112" y="9"/>
                  </a:cubicBezTo>
                  <a:cubicBezTo>
                    <a:pt x="108" y="9"/>
                    <a:pt x="103" y="9"/>
                    <a:pt x="9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0" name="Freeform 44"/>
            <p:cNvSpPr>
              <a:spLocks noEditPoints="1"/>
            </p:cNvSpPr>
            <p:nvPr userDrawn="1"/>
          </p:nvSpPr>
          <p:spPr bwMode="auto">
            <a:xfrm>
              <a:off x="5310188" y="2559050"/>
              <a:ext cx="847725" cy="869950"/>
            </a:xfrm>
            <a:custGeom>
              <a:avLst/>
              <a:gdLst>
                <a:gd name="T0" fmla="*/ 0 w 226"/>
                <a:gd name="T1" fmla="*/ 232 h 232"/>
                <a:gd name="T2" fmla="*/ 9 w 226"/>
                <a:gd name="T3" fmla="*/ 216 h 232"/>
                <a:gd name="T4" fmla="*/ 10 w 226"/>
                <a:gd name="T5" fmla="*/ 207 h 232"/>
                <a:gd name="T6" fmla="*/ 4 w 226"/>
                <a:gd name="T7" fmla="*/ 190 h 232"/>
                <a:gd name="T8" fmla="*/ 10 w 226"/>
                <a:gd name="T9" fmla="*/ 207 h 232"/>
                <a:gd name="T10" fmla="*/ 6 w 226"/>
                <a:gd name="T11" fmla="*/ 180 h 232"/>
                <a:gd name="T12" fmla="*/ 18 w 226"/>
                <a:gd name="T13" fmla="*/ 167 h 232"/>
                <a:gd name="T14" fmla="*/ 21 w 226"/>
                <a:gd name="T15" fmla="*/ 158 h 232"/>
                <a:gd name="T16" fmla="*/ 19 w 226"/>
                <a:gd name="T17" fmla="*/ 139 h 232"/>
                <a:gd name="T18" fmla="*/ 21 w 226"/>
                <a:gd name="T19" fmla="*/ 158 h 232"/>
                <a:gd name="T20" fmla="*/ 23 w 226"/>
                <a:gd name="T21" fmla="*/ 131 h 232"/>
                <a:gd name="T22" fmla="*/ 38 w 226"/>
                <a:gd name="T23" fmla="*/ 120 h 232"/>
                <a:gd name="T24" fmla="*/ 43 w 226"/>
                <a:gd name="T25" fmla="*/ 112 h 232"/>
                <a:gd name="T26" fmla="*/ 45 w 226"/>
                <a:gd name="T27" fmla="*/ 94 h 232"/>
                <a:gd name="T28" fmla="*/ 43 w 226"/>
                <a:gd name="T29" fmla="*/ 112 h 232"/>
                <a:gd name="T30" fmla="*/ 51 w 226"/>
                <a:gd name="T31" fmla="*/ 86 h 232"/>
                <a:gd name="T32" fmla="*/ 68 w 226"/>
                <a:gd name="T33" fmla="*/ 80 h 232"/>
                <a:gd name="T34" fmla="*/ 75 w 226"/>
                <a:gd name="T35" fmla="*/ 73 h 232"/>
                <a:gd name="T36" fmla="*/ 81 w 226"/>
                <a:gd name="T37" fmla="*/ 56 h 232"/>
                <a:gd name="T38" fmla="*/ 75 w 226"/>
                <a:gd name="T39" fmla="*/ 73 h 232"/>
                <a:gd name="T40" fmla="*/ 89 w 226"/>
                <a:gd name="T41" fmla="*/ 49 h 232"/>
                <a:gd name="T42" fmla="*/ 107 w 226"/>
                <a:gd name="T43" fmla="*/ 47 h 232"/>
                <a:gd name="T44" fmla="*/ 115 w 226"/>
                <a:gd name="T45" fmla="*/ 42 h 232"/>
                <a:gd name="T46" fmla="*/ 125 w 226"/>
                <a:gd name="T47" fmla="*/ 26 h 232"/>
                <a:gd name="T48" fmla="*/ 115 w 226"/>
                <a:gd name="T49" fmla="*/ 42 h 232"/>
                <a:gd name="T50" fmla="*/ 133 w 226"/>
                <a:gd name="T51" fmla="*/ 22 h 232"/>
                <a:gd name="T52" fmla="*/ 152 w 226"/>
                <a:gd name="T53" fmla="*/ 23 h 232"/>
                <a:gd name="T54" fmla="*/ 160 w 226"/>
                <a:gd name="T55" fmla="*/ 20 h 232"/>
                <a:gd name="T56" fmla="*/ 173 w 226"/>
                <a:gd name="T57" fmla="*/ 7 h 232"/>
                <a:gd name="T58" fmla="*/ 160 w 226"/>
                <a:gd name="T59" fmla="*/ 20 h 232"/>
                <a:gd name="T60" fmla="*/ 183 w 226"/>
                <a:gd name="T61" fmla="*/ 5 h 232"/>
                <a:gd name="T62" fmla="*/ 200 w 226"/>
                <a:gd name="T63" fmla="*/ 11 h 232"/>
                <a:gd name="T64" fmla="*/ 210 w 226"/>
                <a:gd name="T65" fmla="*/ 9 h 232"/>
                <a:gd name="T66" fmla="*/ 225 w 226"/>
                <a:gd name="T67" fmla="*/ 0 h 232"/>
                <a:gd name="T68" fmla="*/ 210 w 226"/>
                <a:gd name="T69" fmla="*/ 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232">
                  <a:moveTo>
                    <a:pt x="8" y="232"/>
                  </a:moveTo>
                  <a:cubicBezTo>
                    <a:pt x="0" y="232"/>
                    <a:pt x="0" y="232"/>
                    <a:pt x="0" y="232"/>
                  </a:cubicBezTo>
                  <a:cubicBezTo>
                    <a:pt x="0" y="227"/>
                    <a:pt x="0" y="221"/>
                    <a:pt x="0" y="216"/>
                  </a:cubicBezTo>
                  <a:cubicBezTo>
                    <a:pt x="9" y="216"/>
                    <a:pt x="9" y="216"/>
                    <a:pt x="9" y="216"/>
                  </a:cubicBezTo>
                  <a:cubicBezTo>
                    <a:pt x="9" y="222"/>
                    <a:pt x="8" y="227"/>
                    <a:pt x="8" y="232"/>
                  </a:cubicBezTo>
                  <a:close/>
                  <a:moveTo>
                    <a:pt x="10" y="207"/>
                  </a:moveTo>
                  <a:cubicBezTo>
                    <a:pt x="1" y="206"/>
                    <a:pt x="1" y="206"/>
                    <a:pt x="1" y="206"/>
                  </a:cubicBezTo>
                  <a:cubicBezTo>
                    <a:pt x="2" y="201"/>
                    <a:pt x="3" y="195"/>
                    <a:pt x="4" y="190"/>
                  </a:cubicBezTo>
                  <a:cubicBezTo>
                    <a:pt x="12" y="191"/>
                    <a:pt x="12" y="191"/>
                    <a:pt x="12" y="191"/>
                  </a:cubicBezTo>
                  <a:cubicBezTo>
                    <a:pt x="11" y="196"/>
                    <a:pt x="10" y="202"/>
                    <a:pt x="10" y="207"/>
                  </a:cubicBezTo>
                  <a:close/>
                  <a:moveTo>
                    <a:pt x="14" y="182"/>
                  </a:moveTo>
                  <a:cubicBezTo>
                    <a:pt x="6" y="180"/>
                    <a:pt x="6" y="180"/>
                    <a:pt x="6" y="180"/>
                  </a:cubicBezTo>
                  <a:cubicBezTo>
                    <a:pt x="7" y="175"/>
                    <a:pt x="8" y="169"/>
                    <a:pt x="10" y="164"/>
                  </a:cubicBezTo>
                  <a:cubicBezTo>
                    <a:pt x="18" y="167"/>
                    <a:pt x="18" y="167"/>
                    <a:pt x="18" y="167"/>
                  </a:cubicBezTo>
                  <a:cubicBezTo>
                    <a:pt x="17" y="172"/>
                    <a:pt x="15" y="177"/>
                    <a:pt x="14" y="182"/>
                  </a:cubicBezTo>
                  <a:close/>
                  <a:moveTo>
                    <a:pt x="21" y="158"/>
                  </a:moveTo>
                  <a:cubicBezTo>
                    <a:pt x="13" y="155"/>
                    <a:pt x="13" y="155"/>
                    <a:pt x="13" y="155"/>
                  </a:cubicBezTo>
                  <a:cubicBezTo>
                    <a:pt x="15" y="150"/>
                    <a:pt x="17" y="144"/>
                    <a:pt x="19" y="139"/>
                  </a:cubicBezTo>
                  <a:cubicBezTo>
                    <a:pt x="27" y="143"/>
                    <a:pt x="27" y="143"/>
                    <a:pt x="27" y="143"/>
                  </a:cubicBezTo>
                  <a:cubicBezTo>
                    <a:pt x="25" y="148"/>
                    <a:pt x="23" y="153"/>
                    <a:pt x="21" y="158"/>
                  </a:cubicBezTo>
                  <a:close/>
                  <a:moveTo>
                    <a:pt x="31" y="134"/>
                  </a:moveTo>
                  <a:cubicBezTo>
                    <a:pt x="23" y="131"/>
                    <a:pt x="23" y="131"/>
                    <a:pt x="23" y="131"/>
                  </a:cubicBezTo>
                  <a:cubicBezTo>
                    <a:pt x="26" y="126"/>
                    <a:pt x="28" y="121"/>
                    <a:pt x="31" y="116"/>
                  </a:cubicBezTo>
                  <a:cubicBezTo>
                    <a:pt x="38" y="120"/>
                    <a:pt x="38" y="120"/>
                    <a:pt x="38" y="120"/>
                  </a:cubicBezTo>
                  <a:cubicBezTo>
                    <a:pt x="36" y="125"/>
                    <a:pt x="33" y="130"/>
                    <a:pt x="31" y="134"/>
                  </a:cubicBezTo>
                  <a:close/>
                  <a:moveTo>
                    <a:pt x="43" y="112"/>
                  </a:moveTo>
                  <a:cubicBezTo>
                    <a:pt x="36" y="108"/>
                    <a:pt x="36" y="108"/>
                    <a:pt x="36" y="108"/>
                  </a:cubicBezTo>
                  <a:cubicBezTo>
                    <a:pt x="39" y="103"/>
                    <a:pt x="42" y="98"/>
                    <a:pt x="45" y="94"/>
                  </a:cubicBezTo>
                  <a:cubicBezTo>
                    <a:pt x="52" y="99"/>
                    <a:pt x="52" y="99"/>
                    <a:pt x="52" y="99"/>
                  </a:cubicBezTo>
                  <a:cubicBezTo>
                    <a:pt x="49" y="103"/>
                    <a:pt x="46" y="108"/>
                    <a:pt x="43" y="112"/>
                  </a:cubicBezTo>
                  <a:close/>
                  <a:moveTo>
                    <a:pt x="58" y="92"/>
                  </a:moveTo>
                  <a:cubicBezTo>
                    <a:pt x="51" y="86"/>
                    <a:pt x="51" y="86"/>
                    <a:pt x="51" y="86"/>
                  </a:cubicBezTo>
                  <a:cubicBezTo>
                    <a:pt x="55" y="82"/>
                    <a:pt x="58" y="78"/>
                    <a:pt x="62" y="74"/>
                  </a:cubicBezTo>
                  <a:cubicBezTo>
                    <a:pt x="68" y="80"/>
                    <a:pt x="68" y="80"/>
                    <a:pt x="68" y="80"/>
                  </a:cubicBezTo>
                  <a:cubicBezTo>
                    <a:pt x="65" y="84"/>
                    <a:pt x="61" y="88"/>
                    <a:pt x="58" y="92"/>
                  </a:cubicBezTo>
                  <a:close/>
                  <a:moveTo>
                    <a:pt x="75" y="73"/>
                  </a:moveTo>
                  <a:cubicBezTo>
                    <a:pt x="69" y="67"/>
                    <a:pt x="69" y="67"/>
                    <a:pt x="69" y="67"/>
                  </a:cubicBezTo>
                  <a:cubicBezTo>
                    <a:pt x="73" y="63"/>
                    <a:pt x="77" y="59"/>
                    <a:pt x="81" y="56"/>
                  </a:cubicBezTo>
                  <a:cubicBezTo>
                    <a:pt x="87" y="62"/>
                    <a:pt x="87" y="62"/>
                    <a:pt x="87" y="62"/>
                  </a:cubicBezTo>
                  <a:cubicBezTo>
                    <a:pt x="83" y="66"/>
                    <a:pt x="79" y="69"/>
                    <a:pt x="75" y="73"/>
                  </a:cubicBezTo>
                  <a:close/>
                  <a:moveTo>
                    <a:pt x="94" y="56"/>
                  </a:moveTo>
                  <a:cubicBezTo>
                    <a:pt x="89" y="49"/>
                    <a:pt x="89" y="49"/>
                    <a:pt x="89" y="49"/>
                  </a:cubicBezTo>
                  <a:cubicBezTo>
                    <a:pt x="93" y="46"/>
                    <a:pt x="97" y="43"/>
                    <a:pt x="102" y="40"/>
                  </a:cubicBezTo>
                  <a:cubicBezTo>
                    <a:pt x="107" y="47"/>
                    <a:pt x="107" y="47"/>
                    <a:pt x="107" y="47"/>
                  </a:cubicBezTo>
                  <a:cubicBezTo>
                    <a:pt x="102" y="50"/>
                    <a:pt x="98" y="53"/>
                    <a:pt x="94" y="56"/>
                  </a:cubicBezTo>
                  <a:close/>
                  <a:moveTo>
                    <a:pt x="115" y="42"/>
                  </a:moveTo>
                  <a:cubicBezTo>
                    <a:pt x="110" y="34"/>
                    <a:pt x="110" y="34"/>
                    <a:pt x="110" y="34"/>
                  </a:cubicBezTo>
                  <a:cubicBezTo>
                    <a:pt x="115" y="31"/>
                    <a:pt x="120" y="29"/>
                    <a:pt x="125" y="26"/>
                  </a:cubicBezTo>
                  <a:cubicBezTo>
                    <a:pt x="129" y="34"/>
                    <a:pt x="129" y="34"/>
                    <a:pt x="129" y="34"/>
                  </a:cubicBezTo>
                  <a:cubicBezTo>
                    <a:pt x="124" y="36"/>
                    <a:pt x="119" y="39"/>
                    <a:pt x="115" y="42"/>
                  </a:cubicBezTo>
                  <a:close/>
                  <a:moveTo>
                    <a:pt x="137" y="30"/>
                  </a:moveTo>
                  <a:cubicBezTo>
                    <a:pt x="133" y="22"/>
                    <a:pt x="133" y="22"/>
                    <a:pt x="133" y="22"/>
                  </a:cubicBezTo>
                  <a:cubicBezTo>
                    <a:pt x="138" y="19"/>
                    <a:pt x="143" y="17"/>
                    <a:pt x="148" y="15"/>
                  </a:cubicBezTo>
                  <a:cubicBezTo>
                    <a:pt x="152" y="23"/>
                    <a:pt x="152" y="23"/>
                    <a:pt x="152" y="23"/>
                  </a:cubicBezTo>
                  <a:cubicBezTo>
                    <a:pt x="147" y="25"/>
                    <a:pt x="142" y="27"/>
                    <a:pt x="137" y="30"/>
                  </a:cubicBezTo>
                  <a:close/>
                  <a:moveTo>
                    <a:pt x="160" y="20"/>
                  </a:moveTo>
                  <a:cubicBezTo>
                    <a:pt x="158" y="12"/>
                    <a:pt x="158" y="12"/>
                    <a:pt x="158" y="12"/>
                  </a:cubicBezTo>
                  <a:cubicBezTo>
                    <a:pt x="163" y="10"/>
                    <a:pt x="168" y="9"/>
                    <a:pt x="173" y="7"/>
                  </a:cubicBezTo>
                  <a:cubicBezTo>
                    <a:pt x="176" y="16"/>
                    <a:pt x="176" y="16"/>
                    <a:pt x="176" y="16"/>
                  </a:cubicBezTo>
                  <a:cubicBezTo>
                    <a:pt x="171" y="17"/>
                    <a:pt x="165" y="18"/>
                    <a:pt x="160" y="20"/>
                  </a:cubicBezTo>
                  <a:close/>
                  <a:moveTo>
                    <a:pt x="185" y="13"/>
                  </a:moveTo>
                  <a:cubicBezTo>
                    <a:pt x="183" y="5"/>
                    <a:pt x="183" y="5"/>
                    <a:pt x="183" y="5"/>
                  </a:cubicBezTo>
                  <a:cubicBezTo>
                    <a:pt x="188" y="4"/>
                    <a:pt x="194" y="3"/>
                    <a:pt x="199" y="2"/>
                  </a:cubicBezTo>
                  <a:cubicBezTo>
                    <a:pt x="200" y="11"/>
                    <a:pt x="200" y="11"/>
                    <a:pt x="200" y="11"/>
                  </a:cubicBezTo>
                  <a:cubicBezTo>
                    <a:pt x="195" y="11"/>
                    <a:pt x="190" y="12"/>
                    <a:pt x="185" y="13"/>
                  </a:cubicBezTo>
                  <a:close/>
                  <a:moveTo>
                    <a:pt x="210" y="9"/>
                  </a:moveTo>
                  <a:cubicBezTo>
                    <a:pt x="209" y="1"/>
                    <a:pt x="209" y="1"/>
                    <a:pt x="209" y="1"/>
                  </a:cubicBezTo>
                  <a:cubicBezTo>
                    <a:pt x="214" y="0"/>
                    <a:pt x="220" y="0"/>
                    <a:pt x="225" y="0"/>
                  </a:cubicBezTo>
                  <a:cubicBezTo>
                    <a:pt x="226" y="8"/>
                    <a:pt x="226" y="8"/>
                    <a:pt x="226" y="8"/>
                  </a:cubicBezTo>
                  <a:cubicBezTo>
                    <a:pt x="220" y="9"/>
                    <a:pt x="215" y="9"/>
                    <a:pt x="21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1" name="Freeform 45"/>
            <p:cNvSpPr>
              <a:spLocks noEditPoints="1"/>
            </p:cNvSpPr>
            <p:nvPr userDrawn="1"/>
          </p:nvSpPr>
          <p:spPr bwMode="auto">
            <a:xfrm>
              <a:off x="6180138" y="2382838"/>
              <a:ext cx="1046163" cy="2092325"/>
            </a:xfrm>
            <a:custGeom>
              <a:avLst/>
              <a:gdLst>
                <a:gd name="T0" fmla="*/ 12 w 279"/>
                <a:gd name="T1" fmla="*/ 550 h 558"/>
                <a:gd name="T2" fmla="*/ 22 w 279"/>
                <a:gd name="T3" fmla="*/ 558 h 558"/>
                <a:gd name="T4" fmla="*/ 38 w 279"/>
                <a:gd name="T5" fmla="*/ 556 h 558"/>
                <a:gd name="T6" fmla="*/ 46 w 279"/>
                <a:gd name="T7" fmla="*/ 546 h 558"/>
                <a:gd name="T8" fmla="*/ 48 w 279"/>
                <a:gd name="T9" fmla="*/ 554 h 558"/>
                <a:gd name="T10" fmla="*/ 86 w 279"/>
                <a:gd name="T11" fmla="*/ 536 h 558"/>
                <a:gd name="T12" fmla="*/ 98 w 279"/>
                <a:gd name="T13" fmla="*/ 541 h 558"/>
                <a:gd name="T14" fmla="*/ 114 w 279"/>
                <a:gd name="T15" fmla="*/ 534 h 558"/>
                <a:gd name="T16" fmla="*/ 119 w 279"/>
                <a:gd name="T17" fmla="*/ 523 h 558"/>
                <a:gd name="T18" fmla="*/ 122 w 279"/>
                <a:gd name="T19" fmla="*/ 530 h 558"/>
                <a:gd name="T20" fmla="*/ 154 w 279"/>
                <a:gd name="T21" fmla="*/ 502 h 558"/>
                <a:gd name="T22" fmla="*/ 167 w 279"/>
                <a:gd name="T23" fmla="*/ 503 h 558"/>
                <a:gd name="T24" fmla="*/ 180 w 279"/>
                <a:gd name="T25" fmla="*/ 493 h 558"/>
                <a:gd name="T26" fmla="*/ 182 w 279"/>
                <a:gd name="T27" fmla="*/ 480 h 558"/>
                <a:gd name="T28" fmla="*/ 187 w 279"/>
                <a:gd name="T29" fmla="*/ 486 h 558"/>
                <a:gd name="T30" fmla="*/ 210 w 279"/>
                <a:gd name="T31" fmla="*/ 450 h 558"/>
                <a:gd name="T32" fmla="*/ 223 w 279"/>
                <a:gd name="T33" fmla="*/ 448 h 558"/>
                <a:gd name="T34" fmla="*/ 232 w 279"/>
                <a:gd name="T35" fmla="*/ 435 h 558"/>
                <a:gd name="T36" fmla="*/ 230 w 279"/>
                <a:gd name="T37" fmla="*/ 422 h 558"/>
                <a:gd name="T38" fmla="*/ 238 w 279"/>
                <a:gd name="T39" fmla="*/ 426 h 558"/>
                <a:gd name="T40" fmla="*/ 249 w 279"/>
                <a:gd name="T41" fmla="*/ 385 h 558"/>
                <a:gd name="T42" fmla="*/ 261 w 279"/>
                <a:gd name="T43" fmla="*/ 379 h 558"/>
                <a:gd name="T44" fmla="*/ 266 w 279"/>
                <a:gd name="T45" fmla="*/ 364 h 558"/>
                <a:gd name="T46" fmla="*/ 261 w 279"/>
                <a:gd name="T47" fmla="*/ 352 h 558"/>
                <a:gd name="T48" fmla="*/ 269 w 279"/>
                <a:gd name="T49" fmla="*/ 354 h 558"/>
                <a:gd name="T50" fmla="*/ 269 w 279"/>
                <a:gd name="T51" fmla="*/ 312 h 558"/>
                <a:gd name="T52" fmla="*/ 278 w 279"/>
                <a:gd name="T53" fmla="*/ 303 h 558"/>
                <a:gd name="T54" fmla="*/ 279 w 279"/>
                <a:gd name="T55" fmla="*/ 286 h 558"/>
                <a:gd name="T56" fmla="*/ 270 w 279"/>
                <a:gd name="T57" fmla="*/ 261 h 558"/>
                <a:gd name="T58" fmla="*/ 271 w 279"/>
                <a:gd name="T59" fmla="*/ 277 h 558"/>
                <a:gd name="T60" fmla="*/ 276 w 279"/>
                <a:gd name="T61" fmla="*/ 234 h 558"/>
                <a:gd name="T62" fmla="*/ 266 w 279"/>
                <a:gd name="T63" fmla="*/ 226 h 558"/>
                <a:gd name="T64" fmla="*/ 274 w 279"/>
                <a:gd name="T65" fmla="*/ 225 h 558"/>
                <a:gd name="T66" fmla="*/ 254 w 279"/>
                <a:gd name="T67" fmla="*/ 186 h 558"/>
                <a:gd name="T68" fmla="*/ 259 w 279"/>
                <a:gd name="T69" fmla="*/ 202 h 558"/>
                <a:gd name="T70" fmla="*/ 252 w 279"/>
                <a:gd name="T71" fmla="*/ 159 h 558"/>
                <a:gd name="T72" fmla="*/ 240 w 279"/>
                <a:gd name="T73" fmla="*/ 155 h 558"/>
                <a:gd name="T74" fmla="*/ 248 w 279"/>
                <a:gd name="T75" fmla="*/ 151 h 558"/>
                <a:gd name="T76" fmla="*/ 219 w 279"/>
                <a:gd name="T77" fmla="*/ 120 h 558"/>
                <a:gd name="T78" fmla="*/ 228 w 279"/>
                <a:gd name="T79" fmla="*/ 133 h 558"/>
                <a:gd name="T80" fmla="*/ 209 w 279"/>
                <a:gd name="T81" fmla="*/ 94 h 558"/>
                <a:gd name="T82" fmla="*/ 196 w 279"/>
                <a:gd name="T83" fmla="*/ 93 h 558"/>
                <a:gd name="T84" fmla="*/ 203 w 279"/>
                <a:gd name="T85" fmla="*/ 87 h 558"/>
                <a:gd name="T86" fmla="*/ 166 w 279"/>
                <a:gd name="T87" fmla="*/ 65 h 558"/>
                <a:gd name="T88" fmla="*/ 178 w 279"/>
                <a:gd name="T89" fmla="*/ 75 h 558"/>
                <a:gd name="T90" fmla="*/ 149 w 279"/>
                <a:gd name="T91" fmla="*/ 43 h 558"/>
                <a:gd name="T92" fmla="*/ 137 w 279"/>
                <a:gd name="T93" fmla="*/ 46 h 558"/>
                <a:gd name="T94" fmla="*/ 141 w 279"/>
                <a:gd name="T95" fmla="*/ 38 h 558"/>
                <a:gd name="T96" fmla="*/ 100 w 279"/>
                <a:gd name="T97" fmla="*/ 27 h 558"/>
                <a:gd name="T98" fmla="*/ 114 w 279"/>
                <a:gd name="T99" fmla="*/ 34 h 558"/>
                <a:gd name="T100" fmla="*/ 78 w 279"/>
                <a:gd name="T101" fmla="*/ 11 h 558"/>
                <a:gd name="T102" fmla="*/ 66 w 279"/>
                <a:gd name="T103" fmla="*/ 17 h 558"/>
                <a:gd name="T104" fmla="*/ 68 w 279"/>
                <a:gd name="T105" fmla="*/ 8 h 558"/>
                <a:gd name="T106" fmla="*/ 26 w 279"/>
                <a:gd name="T107" fmla="*/ 10 h 558"/>
                <a:gd name="T108" fmla="*/ 41 w 279"/>
                <a:gd name="T109" fmla="*/ 12 h 558"/>
                <a:gd name="T110" fmla="*/ 0 w 279"/>
                <a:gd name="T111"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9" h="558">
                  <a:moveTo>
                    <a:pt x="0" y="558"/>
                  </a:moveTo>
                  <a:cubicBezTo>
                    <a:pt x="0" y="550"/>
                    <a:pt x="0" y="550"/>
                    <a:pt x="0" y="550"/>
                  </a:cubicBezTo>
                  <a:cubicBezTo>
                    <a:pt x="4" y="550"/>
                    <a:pt x="8" y="550"/>
                    <a:pt x="12" y="550"/>
                  </a:cubicBezTo>
                  <a:cubicBezTo>
                    <a:pt x="12" y="558"/>
                    <a:pt x="12" y="558"/>
                    <a:pt x="12" y="558"/>
                  </a:cubicBezTo>
                  <a:cubicBezTo>
                    <a:pt x="8" y="558"/>
                    <a:pt x="4" y="558"/>
                    <a:pt x="0" y="558"/>
                  </a:cubicBezTo>
                  <a:close/>
                  <a:moveTo>
                    <a:pt x="22" y="558"/>
                  </a:moveTo>
                  <a:cubicBezTo>
                    <a:pt x="21" y="549"/>
                    <a:pt x="21" y="549"/>
                    <a:pt x="21" y="549"/>
                  </a:cubicBezTo>
                  <a:cubicBezTo>
                    <a:pt x="26" y="549"/>
                    <a:pt x="32" y="548"/>
                    <a:pt x="37" y="547"/>
                  </a:cubicBezTo>
                  <a:cubicBezTo>
                    <a:pt x="38" y="556"/>
                    <a:pt x="38" y="556"/>
                    <a:pt x="38" y="556"/>
                  </a:cubicBezTo>
                  <a:cubicBezTo>
                    <a:pt x="33" y="557"/>
                    <a:pt x="27" y="557"/>
                    <a:pt x="22" y="558"/>
                  </a:cubicBezTo>
                  <a:close/>
                  <a:moveTo>
                    <a:pt x="48" y="554"/>
                  </a:moveTo>
                  <a:cubicBezTo>
                    <a:pt x="46" y="546"/>
                    <a:pt x="46" y="546"/>
                    <a:pt x="46" y="546"/>
                  </a:cubicBezTo>
                  <a:cubicBezTo>
                    <a:pt x="52" y="545"/>
                    <a:pt x="57" y="544"/>
                    <a:pt x="62" y="543"/>
                  </a:cubicBezTo>
                  <a:cubicBezTo>
                    <a:pt x="64" y="551"/>
                    <a:pt x="64" y="551"/>
                    <a:pt x="64" y="551"/>
                  </a:cubicBezTo>
                  <a:cubicBezTo>
                    <a:pt x="59" y="552"/>
                    <a:pt x="53" y="553"/>
                    <a:pt x="48" y="554"/>
                  </a:cubicBezTo>
                  <a:close/>
                  <a:moveTo>
                    <a:pt x="73" y="549"/>
                  </a:moveTo>
                  <a:cubicBezTo>
                    <a:pt x="71" y="540"/>
                    <a:pt x="71" y="540"/>
                    <a:pt x="71" y="540"/>
                  </a:cubicBezTo>
                  <a:cubicBezTo>
                    <a:pt x="76" y="539"/>
                    <a:pt x="81" y="537"/>
                    <a:pt x="86" y="536"/>
                  </a:cubicBezTo>
                  <a:cubicBezTo>
                    <a:pt x="89" y="544"/>
                    <a:pt x="89" y="544"/>
                    <a:pt x="89" y="544"/>
                  </a:cubicBezTo>
                  <a:cubicBezTo>
                    <a:pt x="84" y="546"/>
                    <a:pt x="79" y="547"/>
                    <a:pt x="73" y="549"/>
                  </a:cubicBezTo>
                  <a:close/>
                  <a:moveTo>
                    <a:pt x="98" y="541"/>
                  </a:moveTo>
                  <a:cubicBezTo>
                    <a:pt x="95" y="533"/>
                    <a:pt x="95" y="533"/>
                    <a:pt x="95" y="533"/>
                  </a:cubicBezTo>
                  <a:cubicBezTo>
                    <a:pt x="100" y="531"/>
                    <a:pt x="105" y="529"/>
                    <a:pt x="110" y="527"/>
                  </a:cubicBezTo>
                  <a:cubicBezTo>
                    <a:pt x="114" y="534"/>
                    <a:pt x="114" y="534"/>
                    <a:pt x="114" y="534"/>
                  </a:cubicBezTo>
                  <a:cubicBezTo>
                    <a:pt x="109" y="537"/>
                    <a:pt x="104" y="539"/>
                    <a:pt x="98" y="541"/>
                  </a:cubicBezTo>
                  <a:close/>
                  <a:moveTo>
                    <a:pt x="122" y="530"/>
                  </a:moveTo>
                  <a:cubicBezTo>
                    <a:pt x="119" y="523"/>
                    <a:pt x="119" y="523"/>
                    <a:pt x="119" y="523"/>
                  </a:cubicBezTo>
                  <a:cubicBezTo>
                    <a:pt x="123" y="520"/>
                    <a:pt x="128" y="518"/>
                    <a:pt x="133" y="515"/>
                  </a:cubicBezTo>
                  <a:cubicBezTo>
                    <a:pt x="137" y="523"/>
                    <a:pt x="137" y="523"/>
                    <a:pt x="137" y="523"/>
                  </a:cubicBezTo>
                  <a:cubicBezTo>
                    <a:pt x="132" y="525"/>
                    <a:pt x="127" y="528"/>
                    <a:pt x="122" y="530"/>
                  </a:cubicBezTo>
                  <a:close/>
                  <a:moveTo>
                    <a:pt x="145" y="518"/>
                  </a:moveTo>
                  <a:cubicBezTo>
                    <a:pt x="141" y="510"/>
                    <a:pt x="141" y="510"/>
                    <a:pt x="141" y="510"/>
                  </a:cubicBezTo>
                  <a:cubicBezTo>
                    <a:pt x="145" y="508"/>
                    <a:pt x="150" y="505"/>
                    <a:pt x="154" y="502"/>
                  </a:cubicBezTo>
                  <a:cubicBezTo>
                    <a:pt x="159" y="509"/>
                    <a:pt x="159" y="509"/>
                    <a:pt x="159" y="509"/>
                  </a:cubicBezTo>
                  <a:cubicBezTo>
                    <a:pt x="155" y="512"/>
                    <a:pt x="150" y="515"/>
                    <a:pt x="145" y="518"/>
                  </a:cubicBezTo>
                  <a:close/>
                  <a:moveTo>
                    <a:pt x="167" y="503"/>
                  </a:moveTo>
                  <a:cubicBezTo>
                    <a:pt x="162" y="496"/>
                    <a:pt x="162" y="496"/>
                    <a:pt x="162" y="496"/>
                  </a:cubicBezTo>
                  <a:cubicBezTo>
                    <a:pt x="166" y="493"/>
                    <a:pt x="170" y="490"/>
                    <a:pt x="174" y="486"/>
                  </a:cubicBezTo>
                  <a:cubicBezTo>
                    <a:pt x="180" y="493"/>
                    <a:pt x="180" y="493"/>
                    <a:pt x="180" y="493"/>
                  </a:cubicBezTo>
                  <a:cubicBezTo>
                    <a:pt x="176" y="496"/>
                    <a:pt x="171" y="500"/>
                    <a:pt x="167" y="503"/>
                  </a:cubicBezTo>
                  <a:close/>
                  <a:moveTo>
                    <a:pt x="187" y="486"/>
                  </a:moveTo>
                  <a:cubicBezTo>
                    <a:pt x="182" y="480"/>
                    <a:pt x="182" y="480"/>
                    <a:pt x="182" y="480"/>
                  </a:cubicBezTo>
                  <a:cubicBezTo>
                    <a:pt x="185" y="476"/>
                    <a:pt x="189" y="473"/>
                    <a:pt x="193" y="469"/>
                  </a:cubicBezTo>
                  <a:cubicBezTo>
                    <a:pt x="199" y="475"/>
                    <a:pt x="199" y="475"/>
                    <a:pt x="199" y="475"/>
                  </a:cubicBezTo>
                  <a:cubicBezTo>
                    <a:pt x="195" y="479"/>
                    <a:pt x="191" y="483"/>
                    <a:pt x="187" y="486"/>
                  </a:cubicBezTo>
                  <a:close/>
                  <a:moveTo>
                    <a:pt x="206" y="468"/>
                  </a:moveTo>
                  <a:cubicBezTo>
                    <a:pt x="200" y="462"/>
                    <a:pt x="200" y="462"/>
                    <a:pt x="200" y="462"/>
                  </a:cubicBezTo>
                  <a:cubicBezTo>
                    <a:pt x="203" y="458"/>
                    <a:pt x="207" y="454"/>
                    <a:pt x="210" y="450"/>
                  </a:cubicBezTo>
                  <a:cubicBezTo>
                    <a:pt x="217" y="456"/>
                    <a:pt x="217" y="456"/>
                    <a:pt x="217" y="456"/>
                  </a:cubicBezTo>
                  <a:cubicBezTo>
                    <a:pt x="213" y="460"/>
                    <a:pt x="210" y="464"/>
                    <a:pt x="206" y="468"/>
                  </a:cubicBezTo>
                  <a:close/>
                  <a:moveTo>
                    <a:pt x="223" y="448"/>
                  </a:moveTo>
                  <a:cubicBezTo>
                    <a:pt x="216" y="443"/>
                    <a:pt x="216" y="443"/>
                    <a:pt x="216" y="443"/>
                  </a:cubicBezTo>
                  <a:cubicBezTo>
                    <a:pt x="219" y="438"/>
                    <a:pt x="222" y="434"/>
                    <a:pt x="225" y="430"/>
                  </a:cubicBezTo>
                  <a:cubicBezTo>
                    <a:pt x="232" y="435"/>
                    <a:pt x="232" y="435"/>
                    <a:pt x="232" y="435"/>
                  </a:cubicBezTo>
                  <a:cubicBezTo>
                    <a:pt x="229" y="439"/>
                    <a:pt x="226" y="444"/>
                    <a:pt x="223" y="448"/>
                  </a:cubicBezTo>
                  <a:close/>
                  <a:moveTo>
                    <a:pt x="238" y="426"/>
                  </a:moveTo>
                  <a:cubicBezTo>
                    <a:pt x="230" y="422"/>
                    <a:pt x="230" y="422"/>
                    <a:pt x="230" y="422"/>
                  </a:cubicBezTo>
                  <a:cubicBezTo>
                    <a:pt x="233" y="417"/>
                    <a:pt x="236" y="413"/>
                    <a:pt x="238" y="408"/>
                  </a:cubicBezTo>
                  <a:cubicBezTo>
                    <a:pt x="246" y="412"/>
                    <a:pt x="246" y="412"/>
                    <a:pt x="246" y="412"/>
                  </a:cubicBezTo>
                  <a:cubicBezTo>
                    <a:pt x="243" y="417"/>
                    <a:pt x="241" y="422"/>
                    <a:pt x="238" y="426"/>
                  </a:cubicBezTo>
                  <a:close/>
                  <a:moveTo>
                    <a:pt x="250" y="403"/>
                  </a:moveTo>
                  <a:cubicBezTo>
                    <a:pt x="243" y="399"/>
                    <a:pt x="243" y="399"/>
                    <a:pt x="243" y="399"/>
                  </a:cubicBezTo>
                  <a:cubicBezTo>
                    <a:pt x="245" y="395"/>
                    <a:pt x="247" y="390"/>
                    <a:pt x="249" y="385"/>
                  </a:cubicBezTo>
                  <a:cubicBezTo>
                    <a:pt x="257" y="388"/>
                    <a:pt x="257" y="388"/>
                    <a:pt x="257" y="388"/>
                  </a:cubicBezTo>
                  <a:cubicBezTo>
                    <a:pt x="255" y="393"/>
                    <a:pt x="253" y="398"/>
                    <a:pt x="250" y="403"/>
                  </a:cubicBezTo>
                  <a:close/>
                  <a:moveTo>
                    <a:pt x="261" y="379"/>
                  </a:moveTo>
                  <a:cubicBezTo>
                    <a:pt x="253" y="376"/>
                    <a:pt x="253" y="376"/>
                    <a:pt x="253" y="376"/>
                  </a:cubicBezTo>
                  <a:cubicBezTo>
                    <a:pt x="255" y="371"/>
                    <a:pt x="257" y="366"/>
                    <a:pt x="258" y="361"/>
                  </a:cubicBezTo>
                  <a:cubicBezTo>
                    <a:pt x="266" y="364"/>
                    <a:pt x="266" y="364"/>
                    <a:pt x="266" y="364"/>
                  </a:cubicBezTo>
                  <a:cubicBezTo>
                    <a:pt x="265" y="369"/>
                    <a:pt x="263" y="374"/>
                    <a:pt x="261" y="379"/>
                  </a:cubicBezTo>
                  <a:close/>
                  <a:moveTo>
                    <a:pt x="269" y="354"/>
                  </a:moveTo>
                  <a:cubicBezTo>
                    <a:pt x="261" y="352"/>
                    <a:pt x="261" y="352"/>
                    <a:pt x="261" y="352"/>
                  </a:cubicBezTo>
                  <a:cubicBezTo>
                    <a:pt x="262" y="347"/>
                    <a:pt x="264" y="342"/>
                    <a:pt x="265" y="337"/>
                  </a:cubicBezTo>
                  <a:cubicBezTo>
                    <a:pt x="273" y="338"/>
                    <a:pt x="273" y="338"/>
                    <a:pt x="273" y="338"/>
                  </a:cubicBezTo>
                  <a:cubicBezTo>
                    <a:pt x="272" y="344"/>
                    <a:pt x="271" y="349"/>
                    <a:pt x="269" y="354"/>
                  </a:cubicBezTo>
                  <a:close/>
                  <a:moveTo>
                    <a:pt x="275" y="329"/>
                  </a:moveTo>
                  <a:cubicBezTo>
                    <a:pt x="267" y="327"/>
                    <a:pt x="267" y="327"/>
                    <a:pt x="267" y="327"/>
                  </a:cubicBezTo>
                  <a:cubicBezTo>
                    <a:pt x="267" y="322"/>
                    <a:pt x="268" y="317"/>
                    <a:pt x="269" y="312"/>
                  </a:cubicBezTo>
                  <a:cubicBezTo>
                    <a:pt x="277" y="313"/>
                    <a:pt x="277" y="313"/>
                    <a:pt x="277" y="313"/>
                  </a:cubicBezTo>
                  <a:cubicBezTo>
                    <a:pt x="277" y="318"/>
                    <a:pt x="276" y="323"/>
                    <a:pt x="275" y="329"/>
                  </a:cubicBezTo>
                  <a:close/>
                  <a:moveTo>
                    <a:pt x="278" y="303"/>
                  </a:moveTo>
                  <a:cubicBezTo>
                    <a:pt x="270" y="302"/>
                    <a:pt x="270" y="302"/>
                    <a:pt x="270" y="302"/>
                  </a:cubicBezTo>
                  <a:cubicBezTo>
                    <a:pt x="270" y="297"/>
                    <a:pt x="271" y="292"/>
                    <a:pt x="271" y="286"/>
                  </a:cubicBezTo>
                  <a:cubicBezTo>
                    <a:pt x="279" y="286"/>
                    <a:pt x="279" y="286"/>
                    <a:pt x="279" y="286"/>
                  </a:cubicBezTo>
                  <a:cubicBezTo>
                    <a:pt x="279" y="292"/>
                    <a:pt x="279" y="297"/>
                    <a:pt x="278" y="303"/>
                  </a:cubicBezTo>
                  <a:close/>
                  <a:moveTo>
                    <a:pt x="271" y="277"/>
                  </a:moveTo>
                  <a:cubicBezTo>
                    <a:pt x="271" y="271"/>
                    <a:pt x="271" y="266"/>
                    <a:pt x="270" y="261"/>
                  </a:cubicBezTo>
                  <a:cubicBezTo>
                    <a:pt x="279" y="260"/>
                    <a:pt x="279" y="260"/>
                    <a:pt x="279" y="260"/>
                  </a:cubicBezTo>
                  <a:cubicBezTo>
                    <a:pt x="279" y="266"/>
                    <a:pt x="279" y="271"/>
                    <a:pt x="279" y="277"/>
                  </a:cubicBezTo>
                  <a:lnTo>
                    <a:pt x="271" y="277"/>
                  </a:lnTo>
                  <a:close/>
                  <a:moveTo>
                    <a:pt x="269" y="251"/>
                  </a:moveTo>
                  <a:cubicBezTo>
                    <a:pt x="269" y="246"/>
                    <a:pt x="268" y="241"/>
                    <a:pt x="267" y="236"/>
                  </a:cubicBezTo>
                  <a:cubicBezTo>
                    <a:pt x="276" y="234"/>
                    <a:pt x="276" y="234"/>
                    <a:pt x="276" y="234"/>
                  </a:cubicBezTo>
                  <a:cubicBezTo>
                    <a:pt x="277" y="240"/>
                    <a:pt x="277" y="245"/>
                    <a:pt x="278" y="250"/>
                  </a:cubicBezTo>
                  <a:lnTo>
                    <a:pt x="269" y="251"/>
                  </a:lnTo>
                  <a:close/>
                  <a:moveTo>
                    <a:pt x="266" y="226"/>
                  </a:moveTo>
                  <a:cubicBezTo>
                    <a:pt x="265" y="221"/>
                    <a:pt x="263" y="216"/>
                    <a:pt x="262" y="211"/>
                  </a:cubicBezTo>
                  <a:cubicBezTo>
                    <a:pt x="270" y="209"/>
                    <a:pt x="270" y="209"/>
                    <a:pt x="270" y="209"/>
                  </a:cubicBezTo>
                  <a:cubicBezTo>
                    <a:pt x="272" y="214"/>
                    <a:pt x="273" y="219"/>
                    <a:pt x="274" y="225"/>
                  </a:cubicBezTo>
                  <a:lnTo>
                    <a:pt x="266" y="226"/>
                  </a:lnTo>
                  <a:close/>
                  <a:moveTo>
                    <a:pt x="259" y="202"/>
                  </a:moveTo>
                  <a:cubicBezTo>
                    <a:pt x="258" y="197"/>
                    <a:pt x="256" y="191"/>
                    <a:pt x="254" y="186"/>
                  </a:cubicBezTo>
                  <a:cubicBezTo>
                    <a:pt x="263" y="184"/>
                    <a:pt x="263" y="184"/>
                    <a:pt x="263" y="184"/>
                  </a:cubicBezTo>
                  <a:cubicBezTo>
                    <a:pt x="264" y="189"/>
                    <a:pt x="266" y="194"/>
                    <a:pt x="268" y="199"/>
                  </a:cubicBezTo>
                  <a:lnTo>
                    <a:pt x="259" y="202"/>
                  </a:lnTo>
                  <a:close/>
                  <a:moveTo>
                    <a:pt x="251" y="178"/>
                  </a:moveTo>
                  <a:cubicBezTo>
                    <a:pt x="249" y="173"/>
                    <a:pt x="247" y="168"/>
                    <a:pt x="245" y="163"/>
                  </a:cubicBezTo>
                  <a:cubicBezTo>
                    <a:pt x="252" y="159"/>
                    <a:pt x="252" y="159"/>
                    <a:pt x="252" y="159"/>
                  </a:cubicBezTo>
                  <a:cubicBezTo>
                    <a:pt x="255" y="164"/>
                    <a:pt x="257" y="169"/>
                    <a:pt x="259" y="174"/>
                  </a:cubicBezTo>
                  <a:lnTo>
                    <a:pt x="251" y="178"/>
                  </a:lnTo>
                  <a:close/>
                  <a:moveTo>
                    <a:pt x="240" y="155"/>
                  </a:moveTo>
                  <a:cubicBezTo>
                    <a:pt x="238" y="150"/>
                    <a:pt x="235" y="145"/>
                    <a:pt x="233" y="141"/>
                  </a:cubicBezTo>
                  <a:cubicBezTo>
                    <a:pt x="240" y="136"/>
                    <a:pt x="240" y="136"/>
                    <a:pt x="240" y="136"/>
                  </a:cubicBezTo>
                  <a:cubicBezTo>
                    <a:pt x="243" y="141"/>
                    <a:pt x="246" y="146"/>
                    <a:pt x="248" y="151"/>
                  </a:cubicBezTo>
                  <a:lnTo>
                    <a:pt x="240" y="155"/>
                  </a:lnTo>
                  <a:close/>
                  <a:moveTo>
                    <a:pt x="228" y="133"/>
                  </a:moveTo>
                  <a:cubicBezTo>
                    <a:pt x="225" y="128"/>
                    <a:pt x="222" y="124"/>
                    <a:pt x="219" y="120"/>
                  </a:cubicBezTo>
                  <a:cubicBezTo>
                    <a:pt x="226" y="114"/>
                    <a:pt x="226" y="114"/>
                    <a:pt x="226" y="114"/>
                  </a:cubicBezTo>
                  <a:cubicBezTo>
                    <a:pt x="229" y="119"/>
                    <a:pt x="232" y="123"/>
                    <a:pt x="235" y="128"/>
                  </a:cubicBezTo>
                  <a:lnTo>
                    <a:pt x="228" y="133"/>
                  </a:lnTo>
                  <a:close/>
                  <a:moveTo>
                    <a:pt x="213" y="112"/>
                  </a:moveTo>
                  <a:cubicBezTo>
                    <a:pt x="210" y="108"/>
                    <a:pt x="206" y="104"/>
                    <a:pt x="203" y="100"/>
                  </a:cubicBezTo>
                  <a:cubicBezTo>
                    <a:pt x="209" y="94"/>
                    <a:pt x="209" y="94"/>
                    <a:pt x="209" y="94"/>
                  </a:cubicBezTo>
                  <a:cubicBezTo>
                    <a:pt x="213" y="98"/>
                    <a:pt x="216" y="102"/>
                    <a:pt x="220" y="107"/>
                  </a:cubicBezTo>
                  <a:lnTo>
                    <a:pt x="213" y="112"/>
                  </a:lnTo>
                  <a:close/>
                  <a:moveTo>
                    <a:pt x="196" y="93"/>
                  </a:moveTo>
                  <a:cubicBezTo>
                    <a:pt x="193" y="89"/>
                    <a:pt x="189" y="85"/>
                    <a:pt x="185" y="82"/>
                  </a:cubicBezTo>
                  <a:cubicBezTo>
                    <a:pt x="191" y="75"/>
                    <a:pt x="191" y="75"/>
                    <a:pt x="191" y="75"/>
                  </a:cubicBezTo>
                  <a:cubicBezTo>
                    <a:pt x="195" y="79"/>
                    <a:pt x="199" y="83"/>
                    <a:pt x="203" y="87"/>
                  </a:cubicBezTo>
                  <a:lnTo>
                    <a:pt x="196" y="93"/>
                  </a:lnTo>
                  <a:close/>
                  <a:moveTo>
                    <a:pt x="178" y="75"/>
                  </a:moveTo>
                  <a:cubicBezTo>
                    <a:pt x="174" y="72"/>
                    <a:pt x="170" y="68"/>
                    <a:pt x="166" y="65"/>
                  </a:cubicBezTo>
                  <a:cubicBezTo>
                    <a:pt x="171" y="58"/>
                    <a:pt x="171" y="58"/>
                    <a:pt x="171" y="58"/>
                  </a:cubicBezTo>
                  <a:cubicBezTo>
                    <a:pt x="175" y="62"/>
                    <a:pt x="180" y="65"/>
                    <a:pt x="184" y="69"/>
                  </a:cubicBezTo>
                  <a:lnTo>
                    <a:pt x="178" y="75"/>
                  </a:lnTo>
                  <a:close/>
                  <a:moveTo>
                    <a:pt x="158" y="59"/>
                  </a:moveTo>
                  <a:cubicBezTo>
                    <a:pt x="154" y="56"/>
                    <a:pt x="149" y="53"/>
                    <a:pt x="145" y="51"/>
                  </a:cubicBezTo>
                  <a:cubicBezTo>
                    <a:pt x="149" y="43"/>
                    <a:pt x="149" y="43"/>
                    <a:pt x="149" y="43"/>
                  </a:cubicBezTo>
                  <a:cubicBezTo>
                    <a:pt x="154" y="46"/>
                    <a:pt x="159" y="49"/>
                    <a:pt x="163" y="52"/>
                  </a:cubicBezTo>
                  <a:lnTo>
                    <a:pt x="158" y="59"/>
                  </a:lnTo>
                  <a:close/>
                  <a:moveTo>
                    <a:pt x="137" y="46"/>
                  </a:moveTo>
                  <a:cubicBezTo>
                    <a:pt x="132" y="43"/>
                    <a:pt x="127" y="40"/>
                    <a:pt x="123" y="38"/>
                  </a:cubicBezTo>
                  <a:cubicBezTo>
                    <a:pt x="127" y="30"/>
                    <a:pt x="127" y="30"/>
                    <a:pt x="127" y="30"/>
                  </a:cubicBezTo>
                  <a:cubicBezTo>
                    <a:pt x="132" y="33"/>
                    <a:pt x="136" y="35"/>
                    <a:pt x="141" y="38"/>
                  </a:cubicBezTo>
                  <a:lnTo>
                    <a:pt x="137" y="46"/>
                  </a:lnTo>
                  <a:close/>
                  <a:moveTo>
                    <a:pt x="114" y="34"/>
                  </a:moveTo>
                  <a:cubicBezTo>
                    <a:pt x="109" y="32"/>
                    <a:pt x="105" y="29"/>
                    <a:pt x="100" y="27"/>
                  </a:cubicBezTo>
                  <a:cubicBezTo>
                    <a:pt x="103" y="19"/>
                    <a:pt x="103" y="19"/>
                    <a:pt x="103" y="19"/>
                  </a:cubicBezTo>
                  <a:cubicBezTo>
                    <a:pt x="108" y="21"/>
                    <a:pt x="113" y="24"/>
                    <a:pt x="118" y="26"/>
                  </a:cubicBezTo>
                  <a:lnTo>
                    <a:pt x="114" y="34"/>
                  </a:lnTo>
                  <a:close/>
                  <a:moveTo>
                    <a:pt x="91" y="24"/>
                  </a:moveTo>
                  <a:cubicBezTo>
                    <a:pt x="86" y="22"/>
                    <a:pt x="81" y="21"/>
                    <a:pt x="76" y="19"/>
                  </a:cubicBezTo>
                  <a:cubicBezTo>
                    <a:pt x="78" y="11"/>
                    <a:pt x="78" y="11"/>
                    <a:pt x="78" y="11"/>
                  </a:cubicBezTo>
                  <a:cubicBezTo>
                    <a:pt x="83" y="12"/>
                    <a:pt x="88" y="14"/>
                    <a:pt x="94" y="16"/>
                  </a:cubicBezTo>
                  <a:lnTo>
                    <a:pt x="91" y="24"/>
                  </a:lnTo>
                  <a:close/>
                  <a:moveTo>
                    <a:pt x="66" y="17"/>
                  </a:moveTo>
                  <a:cubicBezTo>
                    <a:pt x="61" y="16"/>
                    <a:pt x="56" y="14"/>
                    <a:pt x="51" y="13"/>
                  </a:cubicBezTo>
                  <a:cubicBezTo>
                    <a:pt x="52" y="5"/>
                    <a:pt x="52" y="5"/>
                    <a:pt x="52" y="5"/>
                  </a:cubicBezTo>
                  <a:cubicBezTo>
                    <a:pt x="58" y="6"/>
                    <a:pt x="63" y="7"/>
                    <a:pt x="68" y="8"/>
                  </a:cubicBezTo>
                  <a:lnTo>
                    <a:pt x="66" y="17"/>
                  </a:lnTo>
                  <a:close/>
                  <a:moveTo>
                    <a:pt x="41" y="12"/>
                  </a:moveTo>
                  <a:cubicBezTo>
                    <a:pt x="36" y="11"/>
                    <a:pt x="31" y="10"/>
                    <a:pt x="26" y="10"/>
                  </a:cubicBezTo>
                  <a:cubicBezTo>
                    <a:pt x="26" y="1"/>
                    <a:pt x="26" y="1"/>
                    <a:pt x="26" y="1"/>
                  </a:cubicBezTo>
                  <a:cubicBezTo>
                    <a:pt x="32" y="2"/>
                    <a:pt x="37" y="2"/>
                    <a:pt x="43" y="3"/>
                  </a:cubicBezTo>
                  <a:lnTo>
                    <a:pt x="41" y="12"/>
                  </a:lnTo>
                  <a:close/>
                  <a:moveTo>
                    <a:pt x="16" y="9"/>
                  </a:moveTo>
                  <a:cubicBezTo>
                    <a:pt x="11" y="9"/>
                    <a:pt x="6" y="9"/>
                    <a:pt x="0" y="9"/>
                  </a:cubicBezTo>
                  <a:cubicBezTo>
                    <a:pt x="0" y="0"/>
                    <a:pt x="0" y="0"/>
                    <a:pt x="0" y="0"/>
                  </a:cubicBezTo>
                  <a:cubicBezTo>
                    <a:pt x="6" y="0"/>
                    <a:pt x="11" y="0"/>
                    <a:pt x="17" y="1"/>
                  </a:cubicBezTo>
                  <a:lnTo>
                    <a:pt x="1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2" name="Freeform 46"/>
            <p:cNvSpPr>
              <a:spLocks noEditPoints="1"/>
            </p:cNvSpPr>
            <p:nvPr userDrawn="1"/>
          </p:nvSpPr>
          <p:spPr bwMode="auto">
            <a:xfrm>
              <a:off x="6180138" y="2201863"/>
              <a:ext cx="1230313" cy="1417638"/>
            </a:xfrm>
            <a:custGeom>
              <a:avLst/>
              <a:gdLst>
                <a:gd name="T0" fmla="*/ 315 w 328"/>
                <a:gd name="T1" fmla="*/ 376 h 378"/>
                <a:gd name="T2" fmla="*/ 326 w 328"/>
                <a:gd name="T3" fmla="*/ 362 h 378"/>
                <a:gd name="T4" fmla="*/ 327 w 328"/>
                <a:gd name="T5" fmla="*/ 353 h 378"/>
                <a:gd name="T6" fmla="*/ 319 w 328"/>
                <a:gd name="T7" fmla="*/ 336 h 378"/>
                <a:gd name="T8" fmla="*/ 327 w 328"/>
                <a:gd name="T9" fmla="*/ 353 h 378"/>
                <a:gd name="T10" fmla="*/ 319 w 328"/>
                <a:gd name="T11" fmla="*/ 311 h 378"/>
                <a:gd name="T12" fmla="*/ 328 w 328"/>
                <a:gd name="T13" fmla="*/ 326 h 378"/>
                <a:gd name="T14" fmla="*/ 318 w 328"/>
                <a:gd name="T15" fmla="*/ 301 h 378"/>
                <a:gd name="T16" fmla="*/ 325 w 328"/>
                <a:gd name="T17" fmla="*/ 284 h 378"/>
                <a:gd name="T18" fmla="*/ 318 w 328"/>
                <a:gd name="T19" fmla="*/ 301 h 378"/>
                <a:gd name="T20" fmla="*/ 312 w 328"/>
                <a:gd name="T21" fmla="*/ 260 h 378"/>
                <a:gd name="T22" fmla="*/ 323 w 328"/>
                <a:gd name="T23" fmla="*/ 274 h 378"/>
                <a:gd name="T24" fmla="*/ 310 w 328"/>
                <a:gd name="T25" fmla="*/ 251 h 378"/>
                <a:gd name="T26" fmla="*/ 314 w 328"/>
                <a:gd name="T27" fmla="*/ 233 h 378"/>
                <a:gd name="T28" fmla="*/ 310 w 328"/>
                <a:gd name="T29" fmla="*/ 251 h 378"/>
                <a:gd name="T30" fmla="*/ 297 w 328"/>
                <a:gd name="T31" fmla="*/ 211 h 378"/>
                <a:gd name="T32" fmla="*/ 311 w 328"/>
                <a:gd name="T33" fmla="*/ 224 h 378"/>
                <a:gd name="T34" fmla="*/ 294 w 328"/>
                <a:gd name="T35" fmla="*/ 203 h 378"/>
                <a:gd name="T36" fmla="*/ 295 w 328"/>
                <a:gd name="T37" fmla="*/ 184 h 378"/>
                <a:gd name="T38" fmla="*/ 294 w 328"/>
                <a:gd name="T39" fmla="*/ 203 h 378"/>
                <a:gd name="T40" fmla="*/ 275 w 328"/>
                <a:gd name="T41" fmla="*/ 166 h 378"/>
                <a:gd name="T42" fmla="*/ 290 w 328"/>
                <a:gd name="T43" fmla="*/ 176 h 378"/>
                <a:gd name="T44" fmla="*/ 270 w 328"/>
                <a:gd name="T45" fmla="*/ 158 h 378"/>
                <a:gd name="T46" fmla="*/ 268 w 328"/>
                <a:gd name="T47" fmla="*/ 139 h 378"/>
                <a:gd name="T48" fmla="*/ 270 w 328"/>
                <a:gd name="T49" fmla="*/ 158 h 378"/>
                <a:gd name="T50" fmla="*/ 246 w 328"/>
                <a:gd name="T51" fmla="*/ 124 h 378"/>
                <a:gd name="T52" fmla="*/ 263 w 328"/>
                <a:gd name="T53" fmla="*/ 131 h 378"/>
                <a:gd name="T54" fmla="*/ 240 w 328"/>
                <a:gd name="T55" fmla="*/ 117 h 378"/>
                <a:gd name="T56" fmla="*/ 235 w 328"/>
                <a:gd name="T57" fmla="*/ 99 h 378"/>
                <a:gd name="T58" fmla="*/ 240 w 328"/>
                <a:gd name="T59" fmla="*/ 117 h 378"/>
                <a:gd name="T60" fmla="*/ 210 w 328"/>
                <a:gd name="T61" fmla="*/ 88 h 378"/>
                <a:gd name="T62" fmla="*/ 228 w 328"/>
                <a:gd name="T63" fmla="*/ 92 h 378"/>
                <a:gd name="T64" fmla="*/ 203 w 328"/>
                <a:gd name="T65" fmla="*/ 81 h 378"/>
                <a:gd name="T66" fmla="*/ 196 w 328"/>
                <a:gd name="T67" fmla="*/ 65 h 378"/>
                <a:gd name="T68" fmla="*/ 203 w 328"/>
                <a:gd name="T69" fmla="*/ 81 h 378"/>
                <a:gd name="T70" fmla="*/ 170 w 328"/>
                <a:gd name="T71" fmla="*/ 57 h 378"/>
                <a:gd name="T72" fmla="*/ 188 w 328"/>
                <a:gd name="T73" fmla="*/ 59 h 378"/>
                <a:gd name="T74" fmla="*/ 161 w 328"/>
                <a:gd name="T75" fmla="*/ 52 h 378"/>
                <a:gd name="T76" fmla="*/ 151 w 328"/>
                <a:gd name="T77" fmla="*/ 37 h 378"/>
                <a:gd name="T78" fmla="*/ 161 w 328"/>
                <a:gd name="T79" fmla="*/ 52 h 378"/>
                <a:gd name="T80" fmla="*/ 124 w 328"/>
                <a:gd name="T81" fmla="*/ 34 h 378"/>
                <a:gd name="T82" fmla="*/ 143 w 328"/>
                <a:gd name="T83" fmla="*/ 32 h 378"/>
                <a:gd name="T84" fmla="*/ 115 w 328"/>
                <a:gd name="T85" fmla="*/ 30 h 378"/>
                <a:gd name="T86" fmla="*/ 100 w 328"/>
                <a:gd name="T87" fmla="*/ 25 h 378"/>
                <a:gd name="T88" fmla="*/ 111 w 328"/>
                <a:gd name="T89" fmla="*/ 19 h 378"/>
                <a:gd name="T90" fmla="*/ 115 w 328"/>
                <a:gd name="T91" fmla="*/ 30 h 378"/>
                <a:gd name="T92" fmla="*/ 76 w 328"/>
                <a:gd name="T93" fmla="*/ 18 h 378"/>
                <a:gd name="T94" fmla="*/ 94 w 328"/>
                <a:gd name="T95" fmla="*/ 13 h 378"/>
                <a:gd name="T96" fmla="*/ 67 w 328"/>
                <a:gd name="T97" fmla="*/ 15 h 378"/>
                <a:gd name="T98" fmla="*/ 52 w 328"/>
                <a:gd name="T99" fmla="*/ 4 h 378"/>
                <a:gd name="T100" fmla="*/ 67 w 328"/>
                <a:gd name="T101" fmla="*/ 15 h 378"/>
                <a:gd name="T102" fmla="*/ 26 w 328"/>
                <a:gd name="T103" fmla="*/ 9 h 378"/>
                <a:gd name="T104" fmla="*/ 43 w 328"/>
                <a:gd name="T105" fmla="*/ 3 h 378"/>
                <a:gd name="T106" fmla="*/ 16 w 328"/>
                <a:gd name="T107" fmla="*/ 9 h 378"/>
                <a:gd name="T108" fmla="*/ 0 w 328"/>
                <a:gd name="T109" fmla="*/ 0 h 378"/>
                <a:gd name="T110" fmla="*/ 16 w 328"/>
                <a:gd name="T111"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78">
                  <a:moveTo>
                    <a:pt x="324" y="378"/>
                  </a:moveTo>
                  <a:cubicBezTo>
                    <a:pt x="315" y="376"/>
                    <a:pt x="315" y="376"/>
                    <a:pt x="315" y="376"/>
                  </a:cubicBezTo>
                  <a:cubicBezTo>
                    <a:pt x="316" y="371"/>
                    <a:pt x="317" y="366"/>
                    <a:pt x="317" y="361"/>
                  </a:cubicBezTo>
                  <a:cubicBezTo>
                    <a:pt x="326" y="362"/>
                    <a:pt x="326" y="362"/>
                    <a:pt x="326" y="362"/>
                  </a:cubicBezTo>
                  <a:cubicBezTo>
                    <a:pt x="325" y="367"/>
                    <a:pt x="325" y="373"/>
                    <a:pt x="324" y="378"/>
                  </a:cubicBezTo>
                  <a:close/>
                  <a:moveTo>
                    <a:pt x="327" y="353"/>
                  </a:moveTo>
                  <a:cubicBezTo>
                    <a:pt x="318" y="352"/>
                    <a:pt x="318" y="352"/>
                    <a:pt x="318" y="352"/>
                  </a:cubicBezTo>
                  <a:cubicBezTo>
                    <a:pt x="318" y="347"/>
                    <a:pt x="319" y="341"/>
                    <a:pt x="319" y="336"/>
                  </a:cubicBezTo>
                  <a:cubicBezTo>
                    <a:pt x="327" y="336"/>
                    <a:pt x="327" y="336"/>
                    <a:pt x="327" y="336"/>
                  </a:cubicBezTo>
                  <a:cubicBezTo>
                    <a:pt x="327" y="342"/>
                    <a:pt x="327" y="347"/>
                    <a:pt x="327" y="353"/>
                  </a:cubicBezTo>
                  <a:close/>
                  <a:moveTo>
                    <a:pt x="319" y="326"/>
                  </a:moveTo>
                  <a:cubicBezTo>
                    <a:pt x="319" y="321"/>
                    <a:pt x="319" y="316"/>
                    <a:pt x="319" y="311"/>
                  </a:cubicBezTo>
                  <a:cubicBezTo>
                    <a:pt x="327" y="310"/>
                    <a:pt x="327" y="310"/>
                    <a:pt x="327" y="310"/>
                  </a:cubicBezTo>
                  <a:cubicBezTo>
                    <a:pt x="327" y="315"/>
                    <a:pt x="328" y="321"/>
                    <a:pt x="328" y="326"/>
                  </a:cubicBezTo>
                  <a:lnTo>
                    <a:pt x="319" y="326"/>
                  </a:lnTo>
                  <a:close/>
                  <a:moveTo>
                    <a:pt x="318" y="301"/>
                  </a:moveTo>
                  <a:cubicBezTo>
                    <a:pt x="317" y="296"/>
                    <a:pt x="317" y="290"/>
                    <a:pt x="316" y="285"/>
                  </a:cubicBezTo>
                  <a:cubicBezTo>
                    <a:pt x="325" y="284"/>
                    <a:pt x="325" y="284"/>
                    <a:pt x="325" y="284"/>
                  </a:cubicBezTo>
                  <a:cubicBezTo>
                    <a:pt x="325" y="289"/>
                    <a:pt x="326" y="295"/>
                    <a:pt x="327" y="300"/>
                  </a:cubicBezTo>
                  <a:lnTo>
                    <a:pt x="318" y="301"/>
                  </a:lnTo>
                  <a:close/>
                  <a:moveTo>
                    <a:pt x="315" y="276"/>
                  </a:moveTo>
                  <a:cubicBezTo>
                    <a:pt x="314" y="271"/>
                    <a:pt x="313" y="265"/>
                    <a:pt x="312" y="260"/>
                  </a:cubicBezTo>
                  <a:cubicBezTo>
                    <a:pt x="320" y="258"/>
                    <a:pt x="320" y="258"/>
                    <a:pt x="320" y="258"/>
                  </a:cubicBezTo>
                  <a:cubicBezTo>
                    <a:pt x="321" y="264"/>
                    <a:pt x="322" y="269"/>
                    <a:pt x="323" y="274"/>
                  </a:cubicBezTo>
                  <a:lnTo>
                    <a:pt x="315" y="276"/>
                  </a:lnTo>
                  <a:close/>
                  <a:moveTo>
                    <a:pt x="310" y="251"/>
                  </a:moveTo>
                  <a:cubicBezTo>
                    <a:pt x="308" y="246"/>
                    <a:pt x="307" y="240"/>
                    <a:pt x="306" y="235"/>
                  </a:cubicBezTo>
                  <a:cubicBezTo>
                    <a:pt x="314" y="233"/>
                    <a:pt x="314" y="233"/>
                    <a:pt x="314" y="233"/>
                  </a:cubicBezTo>
                  <a:cubicBezTo>
                    <a:pt x="315" y="238"/>
                    <a:pt x="317" y="243"/>
                    <a:pt x="318" y="249"/>
                  </a:cubicBezTo>
                  <a:lnTo>
                    <a:pt x="310" y="251"/>
                  </a:lnTo>
                  <a:close/>
                  <a:moveTo>
                    <a:pt x="303" y="226"/>
                  </a:moveTo>
                  <a:cubicBezTo>
                    <a:pt x="301" y="221"/>
                    <a:pt x="299" y="216"/>
                    <a:pt x="297" y="211"/>
                  </a:cubicBezTo>
                  <a:cubicBezTo>
                    <a:pt x="305" y="208"/>
                    <a:pt x="305" y="208"/>
                    <a:pt x="305" y="208"/>
                  </a:cubicBezTo>
                  <a:cubicBezTo>
                    <a:pt x="307" y="213"/>
                    <a:pt x="309" y="219"/>
                    <a:pt x="311" y="224"/>
                  </a:cubicBezTo>
                  <a:lnTo>
                    <a:pt x="303" y="226"/>
                  </a:lnTo>
                  <a:close/>
                  <a:moveTo>
                    <a:pt x="294" y="203"/>
                  </a:moveTo>
                  <a:cubicBezTo>
                    <a:pt x="292" y="198"/>
                    <a:pt x="289" y="193"/>
                    <a:pt x="287" y="188"/>
                  </a:cubicBezTo>
                  <a:cubicBezTo>
                    <a:pt x="295" y="184"/>
                    <a:pt x="295" y="184"/>
                    <a:pt x="295" y="184"/>
                  </a:cubicBezTo>
                  <a:cubicBezTo>
                    <a:pt x="297" y="189"/>
                    <a:pt x="299" y="194"/>
                    <a:pt x="302" y="199"/>
                  </a:cubicBezTo>
                  <a:lnTo>
                    <a:pt x="294" y="203"/>
                  </a:lnTo>
                  <a:close/>
                  <a:moveTo>
                    <a:pt x="283" y="180"/>
                  </a:moveTo>
                  <a:cubicBezTo>
                    <a:pt x="280" y="175"/>
                    <a:pt x="278" y="170"/>
                    <a:pt x="275" y="166"/>
                  </a:cubicBezTo>
                  <a:cubicBezTo>
                    <a:pt x="283" y="161"/>
                    <a:pt x="283" y="161"/>
                    <a:pt x="283" y="161"/>
                  </a:cubicBezTo>
                  <a:cubicBezTo>
                    <a:pt x="285" y="166"/>
                    <a:pt x="288" y="171"/>
                    <a:pt x="290" y="176"/>
                  </a:cubicBezTo>
                  <a:lnTo>
                    <a:pt x="283" y="180"/>
                  </a:lnTo>
                  <a:close/>
                  <a:moveTo>
                    <a:pt x="270" y="158"/>
                  </a:moveTo>
                  <a:cubicBezTo>
                    <a:pt x="267" y="153"/>
                    <a:pt x="264" y="149"/>
                    <a:pt x="261" y="144"/>
                  </a:cubicBezTo>
                  <a:cubicBezTo>
                    <a:pt x="268" y="139"/>
                    <a:pt x="268" y="139"/>
                    <a:pt x="268" y="139"/>
                  </a:cubicBezTo>
                  <a:cubicBezTo>
                    <a:pt x="271" y="144"/>
                    <a:pt x="275" y="148"/>
                    <a:pt x="277" y="153"/>
                  </a:cubicBezTo>
                  <a:lnTo>
                    <a:pt x="270" y="158"/>
                  </a:lnTo>
                  <a:close/>
                  <a:moveTo>
                    <a:pt x="256" y="137"/>
                  </a:moveTo>
                  <a:cubicBezTo>
                    <a:pt x="253" y="132"/>
                    <a:pt x="249" y="128"/>
                    <a:pt x="246" y="124"/>
                  </a:cubicBezTo>
                  <a:cubicBezTo>
                    <a:pt x="252" y="119"/>
                    <a:pt x="252" y="119"/>
                    <a:pt x="252" y="119"/>
                  </a:cubicBezTo>
                  <a:cubicBezTo>
                    <a:pt x="256" y="123"/>
                    <a:pt x="259" y="127"/>
                    <a:pt x="263" y="131"/>
                  </a:cubicBezTo>
                  <a:lnTo>
                    <a:pt x="256" y="137"/>
                  </a:lnTo>
                  <a:close/>
                  <a:moveTo>
                    <a:pt x="240" y="117"/>
                  </a:moveTo>
                  <a:cubicBezTo>
                    <a:pt x="236" y="113"/>
                    <a:pt x="232" y="109"/>
                    <a:pt x="229" y="105"/>
                  </a:cubicBezTo>
                  <a:cubicBezTo>
                    <a:pt x="235" y="99"/>
                    <a:pt x="235" y="99"/>
                    <a:pt x="235" y="99"/>
                  </a:cubicBezTo>
                  <a:cubicBezTo>
                    <a:pt x="239" y="103"/>
                    <a:pt x="243" y="107"/>
                    <a:pt x="246" y="111"/>
                  </a:cubicBezTo>
                  <a:lnTo>
                    <a:pt x="240" y="117"/>
                  </a:lnTo>
                  <a:close/>
                  <a:moveTo>
                    <a:pt x="222" y="98"/>
                  </a:moveTo>
                  <a:cubicBezTo>
                    <a:pt x="218" y="95"/>
                    <a:pt x="214" y="91"/>
                    <a:pt x="210" y="88"/>
                  </a:cubicBezTo>
                  <a:cubicBezTo>
                    <a:pt x="216" y="81"/>
                    <a:pt x="216" y="81"/>
                    <a:pt x="216" y="81"/>
                  </a:cubicBezTo>
                  <a:cubicBezTo>
                    <a:pt x="220" y="85"/>
                    <a:pt x="224" y="88"/>
                    <a:pt x="228" y="92"/>
                  </a:cubicBezTo>
                  <a:lnTo>
                    <a:pt x="222" y="98"/>
                  </a:lnTo>
                  <a:close/>
                  <a:moveTo>
                    <a:pt x="203" y="81"/>
                  </a:moveTo>
                  <a:cubicBezTo>
                    <a:pt x="199" y="78"/>
                    <a:pt x="195" y="75"/>
                    <a:pt x="191" y="72"/>
                  </a:cubicBezTo>
                  <a:cubicBezTo>
                    <a:pt x="196" y="65"/>
                    <a:pt x="196" y="65"/>
                    <a:pt x="196" y="65"/>
                  </a:cubicBezTo>
                  <a:cubicBezTo>
                    <a:pt x="200" y="68"/>
                    <a:pt x="204" y="71"/>
                    <a:pt x="209" y="75"/>
                  </a:cubicBezTo>
                  <a:lnTo>
                    <a:pt x="203" y="81"/>
                  </a:lnTo>
                  <a:close/>
                  <a:moveTo>
                    <a:pt x="183" y="66"/>
                  </a:moveTo>
                  <a:cubicBezTo>
                    <a:pt x="178" y="63"/>
                    <a:pt x="174" y="60"/>
                    <a:pt x="170" y="57"/>
                  </a:cubicBezTo>
                  <a:cubicBezTo>
                    <a:pt x="174" y="50"/>
                    <a:pt x="174" y="50"/>
                    <a:pt x="174" y="50"/>
                  </a:cubicBezTo>
                  <a:cubicBezTo>
                    <a:pt x="179" y="53"/>
                    <a:pt x="183" y="56"/>
                    <a:pt x="188" y="59"/>
                  </a:cubicBezTo>
                  <a:lnTo>
                    <a:pt x="183" y="66"/>
                  </a:lnTo>
                  <a:close/>
                  <a:moveTo>
                    <a:pt x="161" y="52"/>
                  </a:moveTo>
                  <a:cubicBezTo>
                    <a:pt x="157" y="49"/>
                    <a:pt x="152" y="47"/>
                    <a:pt x="147" y="44"/>
                  </a:cubicBezTo>
                  <a:cubicBezTo>
                    <a:pt x="151" y="37"/>
                    <a:pt x="151" y="37"/>
                    <a:pt x="151" y="37"/>
                  </a:cubicBezTo>
                  <a:cubicBezTo>
                    <a:pt x="156" y="39"/>
                    <a:pt x="161" y="42"/>
                    <a:pt x="166" y="45"/>
                  </a:cubicBezTo>
                  <a:lnTo>
                    <a:pt x="161" y="52"/>
                  </a:lnTo>
                  <a:close/>
                  <a:moveTo>
                    <a:pt x="139" y="40"/>
                  </a:moveTo>
                  <a:cubicBezTo>
                    <a:pt x="134" y="38"/>
                    <a:pt x="129" y="36"/>
                    <a:pt x="124" y="34"/>
                  </a:cubicBezTo>
                  <a:cubicBezTo>
                    <a:pt x="128" y="26"/>
                    <a:pt x="128" y="26"/>
                    <a:pt x="128" y="26"/>
                  </a:cubicBezTo>
                  <a:cubicBezTo>
                    <a:pt x="133" y="28"/>
                    <a:pt x="138" y="30"/>
                    <a:pt x="143" y="32"/>
                  </a:cubicBezTo>
                  <a:lnTo>
                    <a:pt x="139" y="40"/>
                  </a:lnTo>
                  <a:close/>
                  <a:moveTo>
                    <a:pt x="115" y="30"/>
                  </a:moveTo>
                  <a:cubicBezTo>
                    <a:pt x="113" y="29"/>
                    <a:pt x="110" y="28"/>
                    <a:pt x="108" y="27"/>
                  </a:cubicBezTo>
                  <a:cubicBezTo>
                    <a:pt x="105" y="26"/>
                    <a:pt x="103" y="25"/>
                    <a:pt x="100" y="25"/>
                  </a:cubicBezTo>
                  <a:cubicBezTo>
                    <a:pt x="103" y="16"/>
                    <a:pt x="103" y="16"/>
                    <a:pt x="103" y="16"/>
                  </a:cubicBezTo>
                  <a:cubicBezTo>
                    <a:pt x="106" y="17"/>
                    <a:pt x="108" y="18"/>
                    <a:pt x="111" y="19"/>
                  </a:cubicBezTo>
                  <a:cubicBezTo>
                    <a:pt x="113" y="20"/>
                    <a:pt x="116" y="21"/>
                    <a:pt x="119" y="22"/>
                  </a:cubicBezTo>
                  <a:lnTo>
                    <a:pt x="115" y="30"/>
                  </a:lnTo>
                  <a:close/>
                  <a:moveTo>
                    <a:pt x="91" y="22"/>
                  </a:moveTo>
                  <a:cubicBezTo>
                    <a:pt x="86" y="20"/>
                    <a:pt x="81" y="19"/>
                    <a:pt x="76" y="18"/>
                  </a:cubicBezTo>
                  <a:cubicBezTo>
                    <a:pt x="78" y="9"/>
                    <a:pt x="78" y="9"/>
                    <a:pt x="78" y="9"/>
                  </a:cubicBezTo>
                  <a:cubicBezTo>
                    <a:pt x="83" y="10"/>
                    <a:pt x="89" y="12"/>
                    <a:pt x="94" y="13"/>
                  </a:cubicBezTo>
                  <a:lnTo>
                    <a:pt x="91" y="22"/>
                  </a:lnTo>
                  <a:close/>
                  <a:moveTo>
                    <a:pt x="67" y="15"/>
                  </a:moveTo>
                  <a:cubicBezTo>
                    <a:pt x="62" y="14"/>
                    <a:pt x="56" y="13"/>
                    <a:pt x="51" y="13"/>
                  </a:cubicBezTo>
                  <a:cubicBezTo>
                    <a:pt x="52" y="4"/>
                    <a:pt x="52" y="4"/>
                    <a:pt x="52" y="4"/>
                  </a:cubicBezTo>
                  <a:cubicBezTo>
                    <a:pt x="58" y="5"/>
                    <a:pt x="63" y="6"/>
                    <a:pt x="68" y="7"/>
                  </a:cubicBezTo>
                  <a:lnTo>
                    <a:pt x="67" y="15"/>
                  </a:lnTo>
                  <a:close/>
                  <a:moveTo>
                    <a:pt x="42" y="11"/>
                  </a:moveTo>
                  <a:cubicBezTo>
                    <a:pt x="36" y="10"/>
                    <a:pt x="31" y="10"/>
                    <a:pt x="26" y="9"/>
                  </a:cubicBezTo>
                  <a:cubicBezTo>
                    <a:pt x="26" y="1"/>
                    <a:pt x="26" y="1"/>
                    <a:pt x="26" y="1"/>
                  </a:cubicBezTo>
                  <a:cubicBezTo>
                    <a:pt x="32" y="1"/>
                    <a:pt x="37" y="2"/>
                    <a:pt x="43" y="3"/>
                  </a:cubicBezTo>
                  <a:lnTo>
                    <a:pt x="42" y="11"/>
                  </a:lnTo>
                  <a:close/>
                  <a:moveTo>
                    <a:pt x="16" y="9"/>
                  </a:moveTo>
                  <a:cubicBezTo>
                    <a:pt x="11" y="9"/>
                    <a:pt x="6" y="8"/>
                    <a:pt x="0" y="8"/>
                  </a:cubicBezTo>
                  <a:cubicBezTo>
                    <a:pt x="0" y="0"/>
                    <a:pt x="0" y="0"/>
                    <a:pt x="0" y="0"/>
                  </a:cubicBezTo>
                  <a:cubicBezTo>
                    <a:pt x="6" y="0"/>
                    <a:pt x="11" y="0"/>
                    <a:pt x="17" y="0"/>
                  </a:cubicBezTo>
                  <a:lnTo>
                    <a:pt x="1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3" name="Freeform 47"/>
            <p:cNvSpPr>
              <a:spLocks noEditPoints="1"/>
            </p:cNvSpPr>
            <p:nvPr userDrawn="1"/>
          </p:nvSpPr>
          <p:spPr bwMode="auto">
            <a:xfrm>
              <a:off x="4775200" y="2022475"/>
              <a:ext cx="1404938" cy="2816225"/>
            </a:xfrm>
            <a:custGeom>
              <a:avLst/>
              <a:gdLst>
                <a:gd name="T0" fmla="*/ 375 w 375"/>
                <a:gd name="T1" fmla="*/ 742 h 751"/>
                <a:gd name="T2" fmla="*/ 334 w 375"/>
                <a:gd name="T3" fmla="*/ 740 h 751"/>
                <a:gd name="T4" fmla="*/ 307 w 375"/>
                <a:gd name="T5" fmla="*/ 745 h 751"/>
                <a:gd name="T6" fmla="*/ 297 w 375"/>
                <a:gd name="T7" fmla="*/ 743 h 751"/>
                <a:gd name="T8" fmla="*/ 297 w 375"/>
                <a:gd name="T9" fmla="*/ 743 h 751"/>
                <a:gd name="T10" fmla="*/ 275 w 375"/>
                <a:gd name="T11" fmla="*/ 728 h 751"/>
                <a:gd name="T12" fmla="*/ 235 w 375"/>
                <a:gd name="T13" fmla="*/ 715 h 751"/>
                <a:gd name="T14" fmla="*/ 208 w 375"/>
                <a:gd name="T15" fmla="*/ 712 h 751"/>
                <a:gd name="T16" fmla="*/ 199 w 375"/>
                <a:gd name="T17" fmla="*/ 707 h 751"/>
                <a:gd name="T18" fmla="*/ 199 w 375"/>
                <a:gd name="T19" fmla="*/ 707 h 751"/>
                <a:gd name="T20" fmla="*/ 181 w 375"/>
                <a:gd name="T21" fmla="*/ 687 h 751"/>
                <a:gd name="T22" fmla="*/ 147 w 375"/>
                <a:gd name="T23" fmla="*/ 663 h 751"/>
                <a:gd name="T24" fmla="*/ 122 w 375"/>
                <a:gd name="T25" fmla="*/ 653 h 751"/>
                <a:gd name="T26" fmla="*/ 115 w 375"/>
                <a:gd name="T27" fmla="*/ 646 h 751"/>
                <a:gd name="T28" fmla="*/ 115 w 375"/>
                <a:gd name="T29" fmla="*/ 646 h 751"/>
                <a:gd name="T30" fmla="*/ 103 w 375"/>
                <a:gd name="T31" fmla="*/ 622 h 751"/>
                <a:gd name="T32" fmla="*/ 77 w 375"/>
                <a:gd name="T33" fmla="*/ 589 h 751"/>
                <a:gd name="T34" fmla="*/ 56 w 375"/>
                <a:gd name="T35" fmla="*/ 573 h 751"/>
                <a:gd name="T36" fmla="*/ 51 w 375"/>
                <a:gd name="T37" fmla="*/ 564 h 751"/>
                <a:gd name="T38" fmla="*/ 51 w 375"/>
                <a:gd name="T39" fmla="*/ 564 h 751"/>
                <a:gd name="T40" fmla="*/ 46 w 375"/>
                <a:gd name="T41" fmla="*/ 538 h 751"/>
                <a:gd name="T42" fmla="*/ 30 w 375"/>
                <a:gd name="T43" fmla="*/ 499 h 751"/>
                <a:gd name="T44" fmla="*/ 14 w 375"/>
                <a:gd name="T45" fmla="*/ 477 h 751"/>
                <a:gd name="T46" fmla="*/ 11 w 375"/>
                <a:gd name="T47" fmla="*/ 468 h 751"/>
                <a:gd name="T48" fmla="*/ 11 w 375"/>
                <a:gd name="T49" fmla="*/ 468 h 751"/>
                <a:gd name="T50" fmla="*/ 14 w 375"/>
                <a:gd name="T51" fmla="*/ 441 h 751"/>
                <a:gd name="T52" fmla="*/ 9 w 375"/>
                <a:gd name="T53" fmla="*/ 400 h 751"/>
                <a:gd name="T54" fmla="*/ 0 w 375"/>
                <a:gd name="T55" fmla="*/ 375 h 751"/>
                <a:gd name="T56" fmla="*/ 9 w 375"/>
                <a:gd name="T57" fmla="*/ 390 h 751"/>
                <a:gd name="T58" fmla="*/ 1 w 375"/>
                <a:gd name="T59" fmla="*/ 348 h 751"/>
                <a:gd name="T60" fmla="*/ 1 w 375"/>
                <a:gd name="T61" fmla="*/ 338 h 751"/>
                <a:gd name="T62" fmla="*/ 13 w 375"/>
                <a:gd name="T63" fmla="*/ 314 h 751"/>
                <a:gd name="T64" fmla="*/ 13 w 375"/>
                <a:gd name="T65" fmla="*/ 314 h 751"/>
                <a:gd name="T66" fmla="*/ 23 w 375"/>
                <a:gd name="T67" fmla="*/ 274 h 751"/>
                <a:gd name="T68" fmla="*/ 22 w 375"/>
                <a:gd name="T69" fmla="*/ 246 h 751"/>
                <a:gd name="T70" fmla="*/ 26 w 375"/>
                <a:gd name="T71" fmla="*/ 237 h 751"/>
                <a:gd name="T72" fmla="*/ 44 w 375"/>
                <a:gd name="T73" fmla="*/ 217 h 751"/>
                <a:gd name="T74" fmla="*/ 44 w 375"/>
                <a:gd name="T75" fmla="*/ 217 h 751"/>
                <a:gd name="T76" fmla="*/ 64 w 375"/>
                <a:gd name="T77" fmla="*/ 181 h 751"/>
                <a:gd name="T78" fmla="*/ 71 w 375"/>
                <a:gd name="T79" fmla="*/ 154 h 751"/>
                <a:gd name="T80" fmla="*/ 77 w 375"/>
                <a:gd name="T81" fmla="*/ 146 h 751"/>
                <a:gd name="T82" fmla="*/ 100 w 375"/>
                <a:gd name="T83" fmla="*/ 132 h 751"/>
                <a:gd name="T84" fmla="*/ 100 w 375"/>
                <a:gd name="T85" fmla="*/ 132 h 751"/>
                <a:gd name="T86" fmla="*/ 130 w 375"/>
                <a:gd name="T87" fmla="*/ 103 h 751"/>
                <a:gd name="T88" fmla="*/ 144 w 375"/>
                <a:gd name="T89" fmla="*/ 79 h 751"/>
                <a:gd name="T90" fmla="*/ 152 w 375"/>
                <a:gd name="T91" fmla="*/ 73 h 751"/>
                <a:gd name="T92" fmla="*/ 178 w 375"/>
                <a:gd name="T93" fmla="*/ 66 h 751"/>
                <a:gd name="T94" fmla="*/ 178 w 375"/>
                <a:gd name="T95" fmla="*/ 66 h 751"/>
                <a:gd name="T96" fmla="*/ 214 w 375"/>
                <a:gd name="T97" fmla="*/ 46 h 751"/>
                <a:gd name="T98" fmla="*/ 234 w 375"/>
                <a:gd name="T99" fmla="*/ 27 h 751"/>
                <a:gd name="T100" fmla="*/ 243 w 375"/>
                <a:gd name="T101" fmla="*/ 24 h 751"/>
                <a:gd name="T102" fmla="*/ 270 w 375"/>
                <a:gd name="T103" fmla="*/ 24 h 751"/>
                <a:gd name="T104" fmla="*/ 270 w 375"/>
                <a:gd name="T105" fmla="*/ 24 h 751"/>
                <a:gd name="T106" fmla="*/ 310 w 375"/>
                <a:gd name="T107" fmla="*/ 14 h 751"/>
                <a:gd name="T108" fmla="*/ 335 w 375"/>
                <a:gd name="T109" fmla="*/ 2 h 751"/>
                <a:gd name="T110" fmla="*/ 344 w 375"/>
                <a:gd name="T111" fmla="*/ 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 h="751">
                  <a:moveTo>
                    <a:pt x="375" y="751"/>
                  </a:moveTo>
                  <a:cubicBezTo>
                    <a:pt x="370" y="751"/>
                    <a:pt x="364" y="751"/>
                    <a:pt x="359" y="750"/>
                  </a:cubicBezTo>
                  <a:cubicBezTo>
                    <a:pt x="359" y="742"/>
                    <a:pt x="359" y="742"/>
                    <a:pt x="359" y="742"/>
                  </a:cubicBezTo>
                  <a:cubicBezTo>
                    <a:pt x="365" y="742"/>
                    <a:pt x="370" y="742"/>
                    <a:pt x="375" y="742"/>
                  </a:cubicBezTo>
                  <a:lnTo>
                    <a:pt x="375" y="751"/>
                  </a:lnTo>
                  <a:close/>
                  <a:moveTo>
                    <a:pt x="349" y="750"/>
                  </a:moveTo>
                  <a:cubicBezTo>
                    <a:pt x="344" y="750"/>
                    <a:pt x="338" y="749"/>
                    <a:pt x="333" y="748"/>
                  </a:cubicBezTo>
                  <a:cubicBezTo>
                    <a:pt x="334" y="740"/>
                    <a:pt x="334" y="740"/>
                    <a:pt x="334" y="740"/>
                  </a:cubicBezTo>
                  <a:cubicBezTo>
                    <a:pt x="339" y="740"/>
                    <a:pt x="344" y="741"/>
                    <a:pt x="350" y="741"/>
                  </a:cubicBezTo>
                  <a:lnTo>
                    <a:pt x="349" y="750"/>
                  </a:lnTo>
                  <a:close/>
                  <a:moveTo>
                    <a:pt x="323" y="747"/>
                  </a:moveTo>
                  <a:cubicBezTo>
                    <a:pt x="318" y="746"/>
                    <a:pt x="312" y="746"/>
                    <a:pt x="307" y="745"/>
                  </a:cubicBezTo>
                  <a:cubicBezTo>
                    <a:pt x="309" y="736"/>
                    <a:pt x="309" y="736"/>
                    <a:pt x="309" y="736"/>
                  </a:cubicBezTo>
                  <a:cubicBezTo>
                    <a:pt x="314" y="737"/>
                    <a:pt x="319" y="738"/>
                    <a:pt x="324" y="739"/>
                  </a:cubicBezTo>
                  <a:lnTo>
                    <a:pt x="323" y="747"/>
                  </a:lnTo>
                  <a:close/>
                  <a:moveTo>
                    <a:pt x="297" y="743"/>
                  </a:moveTo>
                  <a:cubicBezTo>
                    <a:pt x="292" y="742"/>
                    <a:pt x="287" y="740"/>
                    <a:pt x="282" y="739"/>
                  </a:cubicBezTo>
                  <a:cubicBezTo>
                    <a:pt x="284" y="731"/>
                    <a:pt x="284" y="731"/>
                    <a:pt x="284" y="731"/>
                  </a:cubicBezTo>
                  <a:cubicBezTo>
                    <a:pt x="289" y="732"/>
                    <a:pt x="294" y="733"/>
                    <a:pt x="299" y="734"/>
                  </a:cubicBezTo>
                  <a:lnTo>
                    <a:pt x="297" y="743"/>
                  </a:lnTo>
                  <a:close/>
                  <a:moveTo>
                    <a:pt x="272" y="736"/>
                  </a:moveTo>
                  <a:cubicBezTo>
                    <a:pt x="267" y="735"/>
                    <a:pt x="262" y="733"/>
                    <a:pt x="257" y="732"/>
                  </a:cubicBezTo>
                  <a:cubicBezTo>
                    <a:pt x="259" y="723"/>
                    <a:pt x="259" y="723"/>
                    <a:pt x="259" y="723"/>
                  </a:cubicBezTo>
                  <a:cubicBezTo>
                    <a:pt x="264" y="725"/>
                    <a:pt x="269" y="727"/>
                    <a:pt x="275" y="728"/>
                  </a:cubicBezTo>
                  <a:lnTo>
                    <a:pt x="272" y="736"/>
                  </a:lnTo>
                  <a:close/>
                  <a:moveTo>
                    <a:pt x="247" y="728"/>
                  </a:moveTo>
                  <a:cubicBezTo>
                    <a:pt x="242" y="727"/>
                    <a:pt x="237" y="725"/>
                    <a:pt x="232" y="723"/>
                  </a:cubicBezTo>
                  <a:cubicBezTo>
                    <a:pt x="235" y="715"/>
                    <a:pt x="235" y="715"/>
                    <a:pt x="235" y="715"/>
                  </a:cubicBezTo>
                  <a:cubicBezTo>
                    <a:pt x="240" y="717"/>
                    <a:pt x="245" y="718"/>
                    <a:pt x="250" y="720"/>
                  </a:cubicBezTo>
                  <a:lnTo>
                    <a:pt x="247" y="728"/>
                  </a:lnTo>
                  <a:close/>
                  <a:moveTo>
                    <a:pt x="223" y="719"/>
                  </a:moveTo>
                  <a:cubicBezTo>
                    <a:pt x="218" y="716"/>
                    <a:pt x="213" y="714"/>
                    <a:pt x="208" y="712"/>
                  </a:cubicBezTo>
                  <a:cubicBezTo>
                    <a:pt x="212" y="704"/>
                    <a:pt x="212" y="704"/>
                    <a:pt x="212" y="704"/>
                  </a:cubicBezTo>
                  <a:cubicBezTo>
                    <a:pt x="217" y="706"/>
                    <a:pt x="222" y="709"/>
                    <a:pt x="226" y="711"/>
                  </a:cubicBezTo>
                  <a:lnTo>
                    <a:pt x="223" y="719"/>
                  </a:lnTo>
                  <a:close/>
                  <a:moveTo>
                    <a:pt x="199" y="707"/>
                  </a:moveTo>
                  <a:cubicBezTo>
                    <a:pt x="195" y="705"/>
                    <a:pt x="190" y="702"/>
                    <a:pt x="185" y="699"/>
                  </a:cubicBezTo>
                  <a:cubicBezTo>
                    <a:pt x="190" y="692"/>
                    <a:pt x="190" y="692"/>
                    <a:pt x="190" y="692"/>
                  </a:cubicBezTo>
                  <a:cubicBezTo>
                    <a:pt x="194" y="694"/>
                    <a:pt x="199" y="697"/>
                    <a:pt x="203" y="700"/>
                  </a:cubicBezTo>
                  <a:lnTo>
                    <a:pt x="199" y="707"/>
                  </a:lnTo>
                  <a:close/>
                  <a:moveTo>
                    <a:pt x="177" y="694"/>
                  </a:moveTo>
                  <a:cubicBezTo>
                    <a:pt x="172" y="691"/>
                    <a:pt x="168" y="688"/>
                    <a:pt x="163" y="685"/>
                  </a:cubicBezTo>
                  <a:cubicBezTo>
                    <a:pt x="168" y="678"/>
                    <a:pt x="168" y="678"/>
                    <a:pt x="168" y="678"/>
                  </a:cubicBezTo>
                  <a:cubicBezTo>
                    <a:pt x="172" y="681"/>
                    <a:pt x="177" y="684"/>
                    <a:pt x="181" y="687"/>
                  </a:cubicBezTo>
                  <a:lnTo>
                    <a:pt x="177" y="694"/>
                  </a:lnTo>
                  <a:close/>
                  <a:moveTo>
                    <a:pt x="155" y="680"/>
                  </a:moveTo>
                  <a:cubicBezTo>
                    <a:pt x="151" y="676"/>
                    <a:pt x="146" y="673"/>
                    <a:pt x="142" y="670"/>
                  </a:cubicBezTo>
                  <a:cubicBezTo>
                    <a:pt x="147" y="663"/>
                    <a:pt x="147" y="663"/>
                    <a:pt x="147" y="663"/>
                  </a:cubicBezTo>
                  <a:cubicBezTo>
                    <a:pt x="152" y="666"/>
                    <a:pt x="156" y="669"/>
                    <a:pt x="160" y="673"/>
                  </a:cubicBezTo>
                  <a:lnTo>
                    <a:pt x="155" y="680"/>
                  </a:lnTo>
                  <a:close/>
                  <a:moveTo>
                    <a:pt x="134" y="663"/>
                  </a:moveTo>
                  <a:cubicBezTo>
                    <a:pt x="130" y="660"/>
                    <a:pt x="126" y="656"/>
                    <a:pt x="122" y="653"/>
                  </a:cubicBezTo>
                  <a:cubicBezTo>
                    <a:pt x="128" y="646"/>
                    <a:pt x="128" y="646"/>
                    <a:pt x="128" y="646"/>
                  </a:cubicBezTo>
                  <a:cubicBezTo>
                    <a:pt x="132" y="650"/>
                    <a:pt x="136" y="653"/>
                    <a:pt x="140" y="657"/>
                  </a:cubicBezTo>
                  <a:lnTo>
                    <a:pt x="134" y="663"/>
                  </a:lnTo>
                  <a:close/>
                  <a:moveTo>
                    <a:pt x="115" y="646"/>
                  </a:moveTo>
                  <a:cubicBezTo>
                    <a:pt x="111" y="642"/>
                    <a:pt x="107" y="638"/>
                    <a:pt x="104" y="634"/>
                  </a:cubicBezTo>
                  <a:cubicBezTo>
                    <a:pt x="110" y="629"/>
                    <a:pt x="110" y="629"/>
                    <a:pt x="110" y="629"/>
                  </a:cubicBezTo>
                  <a:cubicBezTo>
                    <a:pt x="113" y="632"/>
                    <a:pt x="117" y="636"/>
                    <a:pt x="121" y="640"/>
                  </a:cubicBezTo>
                  <a:lnTo>
                    <a:pt x="115" y="646"/>
                  </a:lnTo>
                  <a:close/>
                  <a:moveTo>
                    <a:pt x="97" y="627"/>
                  </a:moveTo>
                  <a:cubicBezTo>
                    <a:pt x="93" y="623"/>
                    <a:pt x="90" y="619"/>
                    <a:pt x="86" y="615"/>
                  </a:cubicBezTo>
                  <a:cubicBezTo>
                    <a:pt x="93" y="609"/>
                    <a:pt x="93" y="609"/>
                    <a:pt x="93" y="609"/>
                  </a:cubicBezTo>
                  <a:cubicBezTo>
                    <a:pt x="96" y="614"/>
                    <a:pt x="100" y="618"/>
                    <a:pt x="103" y="622"/>
                  </a:cubicBezTo>
                  <a:lnTo>
                    <a:pt x="97" y="627"/>
                  </a:lnTo>
                  <a:close/>
                  <a:moveTo>
                    <a:pt x="80" y="607"/>
                  </a:moveTo>
                  <a:cubicBezTo>
                    <a:pt x="77" y="603"/>
                    <a:pt x="73" y="599"/>
                    <a:pt x="70" y="594"/>
                  </a:cubicBezTo>
                  <a:cubicBezTo>
                    <a:pt x="77" y="589"/>
                    <a:pt x="77" y="589"/>
                    <a:pt x="77" y="589"/>
                  </a:cubicBezTo>
                  <a:cubicBezTo>
                    <a:pt x="80" y="594"/>
                    <a:pt x="84" y="598"/>
                    <a:pt x="87" y="602"/>
                  </a:cubicBezTo>
                  <a:lnTo>
                    <a:pt x="80" y="607"/>
                  </a:lnTo>
                  <a:close/>
                  <a:moveTo>
                    <a:pt x="65" y="586"/>
                  </a:moveTo>
                  <a:cubicBezTo>
                    <a:pt x="62" y="582"/>
                    <a:pt x="59" y="577"/>
                    <a:pt x="56" y="573"/>
                  </a:cubicBezTo>
                  <a:cubicBezTo>
                    <a:pt x="63" y="568"/>
                    <a:pt x="63" y="568"/>
                    <a:pt x="63" y="568"/>
                  </a:cubicBezTo>
                  <a:cubicBezTo>
                    <a:pt x="66" y="573"/>
                    <a:pt x="69" y="577"/>
                    <a:pt x="72" y="581"/>
                  </a:cubicBezTo>
                  <a:lnTo>
                    <a:pt x="65" y="586"/>
                  </a:lnTo>
                  <a:close/>
                  <a:moveTo>
                    <a:pt x="51" y="564"/>
                  </a:moveTo>
                  <a:cubicBezTo>
                    <a:pt x="48" y="560"/>
                    <a:pt x="45" y="555"/>
                    <a:pt x="43" y="550"/>
                  </a:cubicBezTo>
                  <a:cubicBezTo>
                    <a:pt x="50" y="546"/>
                    <a:pt x="50" y="546"/>
                    <a:pt x="50" y="546"/>
                  </a:cubicBezTo>
                  <a:cubicBezTo>
                    <a:pt x="53" y="551"/>
                    <a:pt x="55" y="555"/>
                    <a:pt x="58" y="560"/>
                  </a:cubicBezTo>
                  <a:lnTo>
                    <a:pt x="51" y="564"/>
                  </a:lnTo>
                  <a:close/>
                  <a:moveTo>
                    <a:pt x="38" y="541"/>
                  </a:moveTo>
                  <a:cubicBezTo>
                    <a:pt x="36" y="536"/>
                    <a:pt x="34" y="531"/>
                    <a:pt x="31" y="527"/>
                  </a:cubicBezTo>
                  <a:cubicBezTo>
                    <a:pt x="39" y="523"/>
                    <a:pt x="39" y="523"/>
                    <a:pt x="39" y="523"/>
                  </a:cubicBezTo>
                  <a:cubicBezTo>
                    <a:pt x="41" y="528"/>
                    <a:pt x="44" y="533"/>
                    <a:pt x="46" y="538"/>
                  </a:cubicBezTo>
                  <a:lnTo>
                    <a:pt x="38" y="541"/>
                  </a:lnTo>
                  <a:close/>
                  <a:moveTo>
                    <a:pt x="28" y="518"/>
                  </a:moveTo>
                  <a:cubicBezTo>
                    <a:pt x="26" y="513"/>
                    <a:pt x="24" y="507"/>
                    <a:pt x="22" y="502"/>
                  </a:cubicBezTo>
                  <a:cubicBezTo>
                    <a:pt x="30" y="499"/>
                    <a:pt x="30" y="499"/>
                    <a:pt x="30" y="499"/>
                  </a:cubicBezTo>
                  <a:cubicBezTo>
                    <a:pt x="32" y="504"/>
                    <a:pt x="34" y="509"/>
                    <a:pt x="36" y="514"/>
                  </a:cubicBezTo>
                  <a:lnTo>
                    <a:pt x="28" y="518"/>
                  </a:lnTo>
                  <a:close/>
                  <a:moveTo>
                    <a:pt x="19" y="493"/>
                  </a:moveTo>
                  <a:cubicBezTo>
                    <a:pt x="17" y="488"/>
                    <a:pt x="15" y="483"/>
                    <a:pt x="14" y="477"/>
                  </a:cubicBezTo>
                  <a:cubicBezTo>
                    <a:pt x="22" y="475"/>
                    <a:pt x="22" y="475"/>
                    <a:pt x="22" y="475"/>
                  </a:cubicBezTo>
                  <a:cubicBezTo>
                    <a:pt x="24" y="480"/>
                    <a:pt x="25" y="485"/>
                    <a:pt x="27" y="490"/>
                  </a:cubicBezTo>
                  <a:lnTo>
                    <a:pt x="19" y="493"/>
                  </a:lnTo>
                  <a:close/>
                  <a:moveTo>
                    <a:pt x="11" y="468"/>
                  </a:moveTo>
                  <a:cubicBezTo>
                    <a:pt x="10" y="463"/>
                    <a:pt x="9" y="457"/>
                    <a:pt x="8" y="452"/>
                  </a:cubicBezTo>
                  <a:cubicBezTo>
                    <a:pt x="16" y="450"/>
                    <a:pt x="16" y="450"/>
                    <a:pt x="16" y="450"/>
                  </a:cubicBezTo>
                  <a:cubicBezTo>
                    <a:pt x="17" y="456"/>
                    <a:pt x="18" y="461"/>
                    <a:pt x="20" y="466"/>
                  </a:cubicBezTo>
                  <a:lnTo>
                    <a:pt x="11" y="468"/>
                  </a:lnTo>
                  <a:close/>
                  <a:moveTo>
                    <a:pt x="6" y="443"/>
                  </a:moveTo>
                  <a:cubicBezTo>
                    <a:pt x="5" y="437"/>
                    <a:pt x="4" y="432"/>
                    <a:pt x="3" y="426"/>
                  </a:cubicBezTo>
                  <a:cubicBezTo>
                    <a:pt x="12" y="425"/>
                    <a:pt x="12" y="425"/>
                    <a:pt x="12" y="425"/>
                  </a:cubicBezTo>
                  <a:cubicBezTo>
                    <a:pt x="12" y="430"/>
                    <a:pt x="13" y="436"/>
                    <a:pt x="14" y="441"/>
                  </a:cubicBezTo>
                  <a:lnTo>
                    <a:pt x="6" y="443"/>
                  </a:lnTo>
                  <a:close/>
                  <a:moveTo>
                    <a:pt x="2" y="417"/>
                  </a:moveTo>
                  <a:cubicBezTo>
                    <a:pt x="1" y="411"/>
                    <a:pt x="1" y="406"/>
                    <a:pt x="1" y="400"/>
                  </a:cubicBezTo>
                  <a:cubicBezTo>
                    <a:pt x="9" y="400"/>
                    <a:pt x="9" y="400"/>
                    <a:pt x="9" y="400"/>
                  </a:cubicBezTo>
                  <a:cubicBezTo>
                    <a:pt x="9" y="405"/>
                    <a:pt x="10" y="410"/>
                    <a:pt x="11" y="416"/>
                  </a:cubicBezTo>
                  <a:lnTo>
                    <a:pt x="2" y="417"/>
                  </a:lnTo>
                  <a:close/>
                  <a:moveTo>
                    <a:pt x="0" y="391"/>
                  </a:moveTo>
                  <a:cubicBezTo>
                    <a:pt x="0" y="386"/>
                    <a:pt x="0" y="380"/>
                    <a:pt x="0" y="375"/>
                  </a:cubicBezTo>
                  <a:cubicBezTo>
                    <a:pt x="0" y="374"/>
                    <a:pt x="0" y="374"/>
                    <a:pt x="0" y="374"/>
                  </a:cubicBezTo>
                  <a:cubicBezTo>
                    <a:pt x="8" y="374"/>
                    <a:pt x="8" y="374"/>
                    <a:pt x="8" y="374"/>
                  </a:cubicBezTo>
                  <a:cubicBezTo>
                    <a:pt x="8" y="375"/>
                    <a:pt x="8" y="375"/>
                    <a:pt x="8" y="375"/>
                  </a:cubicBezTo>
                  <a:cubicBezTo>
                    <a:pt x="8" y="380"/>
                    <a:pt x="8" y="385"/>
                    <a:pt x="9" y="390"/>
                  </a:cubicBezTo>
                  <a:lnTo>
                    <a:pt x="0" y="391"/>
                  </a:lnTo>
                  <a:close/>
                  <a:moveTo>
                    <a:pt x="8" y="365"/>
                  </a:moveTo>
                  <a:cubicBezTo>
                    <a:pt x="0" y="365"/>
                    <a:pt x="0" y="365"/>
                    <a:pt x="0" y="365"/>
                  </a:cubicBezTo>
                  <a:cubicBezTo>
                    <a:pt x="0" y="359"/>
                    <a:pt x="0" y="354"/>
                    <a:pt x="1" y="348"/>
                  </a:cubicBezTo>
                  <a:cubicBezTo>
                    <a:pt x="9" y="349"/>
                    <a:pt x="9" y="349"/>
                    <a:pt x="9" y="349"/>
                  </a:cubicBezTo>
                  <a:cubicBezTo>
                    <a:pt x="9" y="354"/>
                    <a:pt x="9" y="359"/>
                    <a:pt x="8" y="365"/>
                  </a:cubicBezTo>
                  <a:close/>
                  <a:moveTo>
                    <a:pt x="10" y="339"/>
                  </a:moveTo>
                  <a:cubicBezTo>
                    <a:pt x="1" y="338"/>
                    <a:pt x="1" y="338"/>
                    <a:pt x="1" y="338"/>
                  </a:cubicBezTo>
                  <a:cubicBezTo>
                    <a:pt x="2" y="333"/>
                    <a:pt x="3" y="328"/>
                    <a:pt x="3" y="322"/>
                  </a:cubicBezTo>
                  <a:cubicBezTo>
                    <a:pt x="12" y="323"/>
                    <a:pt x="12" y="323"/>
                    <a:pt x="12" y="323"/>
                  </a:cubicBezTo>
                  <a:cubicBezTo>
                    <a:pt x="11" y="329"/>
                    <a:pt x="11" y="334"/>
                    <a:pt x="10" y="339"/>
                  </a:cubicBezTo>
                  <a:close/>
                  <a:moveTo>
                    <a:pt x="13" y="314"/>
                  </a:moveTo>
                  <a:cubicBezTo>
                    <a:pt x="5" y="313"/>
                    <a:pt x="5" y="313"/>
                    <a:pt x="5" y="313"/>
                  </a:cubicBezTo>
                  <a:cubicBezTo>
                    <a:pt x="6" y="307"/>
                    <a:pt x="7" y="302"/>
                    <a:pt x="8" y="297"/>
                  </a:cubicBezTo>
                  <a:cubicBezTo>
                    <a:pt x="16" y="298"/>
                    <a:pt x="16" y="298"/>
                    <a:pt x="16" y="298"/>
                  </a:cubicBezTo>
                  <a:cubicBezTo>
                    <a:pt x="15" y="304"/>
                    <a:pt x="14" y="309"/>
                    <a:pt x="13" y="314"/>
                  </a:cubicBezTo>
                  <a:close/>
                  <a:moveTo>
                    <a:pt x="19" y="289"/>
                  </a:moveTo>
                  <a:cubicBezTo>
                    <a:pt x="10" y="287"/>
                    <a:pt x="10" y="287"/>
                    <a:pt x="10" y="287"/>
                  </a:cubicBezTo>
                  <a:cubicBezTo>
                    <a:pt x="11" y="282"/>
                    <a:pt x="13" y="276"/>
                    <a:pt x="14" y="271"/>
                  </a:cubicBezTo>
                  <a:cubicBezTo>
                    <a:pt x="23" y="274"/>
                    <a:pt x="23" y="274"/>
                    <a:pt x="23" y="274"/>
                  </a:cubicBezTo>
                  <a:cubicBezTo>
                    <a:pt x="21" y="279"/>
                    <a:pt x="20" y="284"/>
                    <a:pt x="19" y="289"/>
                  </a:cubicBezTo>
                  <a:close/>
                  <a:moveTo>
                    <a:pt x="25" y="264"/>
                  </a:moveTo>
                  <a:cubicBezTo>
                    <a:pt x="17" y="262"/>
                    <a:pt x="17" y="262"/>
                    <a:pt x="17" y="262"/>
                  </a:cubicBezTo>
                  <a:cubicBezTo>
                    <a:pt x="19" y="257"/>
                    <a:pt x="21" y="251"/>
                    <a:pt x="22" y="246"/>
                  </a:cubicBezTo>
                  <a:cubicBezTo>
                    <a:pt x="31" y="249"/>
                    <a:pt x="31" y="249"/>
                    <a:pt x="31" y="249"/>
                  </a:cubicBezTo>
                  <a:cubicBezTo>
                    <a:pt x="29" y="254"/>
                    <a:pt x="27" y="259"/>
                    <a:pt x="25" y="264"/>
                  </a:cubicBezTo>
                  <a:close/>
                  <a:moveTo>
                    <a:pt x="34" y="240"/>
                  </a:moveTo>
                  <a:cubicBezTo>
                    <a:pt x="26" y="237"/>
                    <a:pt x="26" y="237"/>
                    <a:pt x="26" y="237"/>
                  </a:cubicBezTo>
                  <a:cubicBezTo>
                    <a:pt x="28" y="232"/>
                    <a:pt x="30" y="227"/>
                    <a:pt x="32" y="222"/>
                  </a:cubicBezTo>
                  <a:cubicBezTo>
                    <a:pt x="40" y="226"/>
                    <a:pt x="40" y="226"/>
                    <a:pt x="40" y="226"/>
                  </a:cubicBezTo>
                  <a:cubicBezTo>
                    <a:pt x="38" y="230"/>
                    <a:pt x="36" y="235"/>
                    <a:pt x="34" y="240"/>
                  </a:cubicBezTo>
                  <a:close/>
                  <a:moveTo>
                    <a:pt x="44" y="217"/>
                  </a:moveTo>
                  <a:cubicBezTo>
                    <a:pt x="36" y="213"/>
                    <a:pt x="36" y="213"/>
                    <a:pt x="36" y="213"/>
                  </a:cubicBezTo>
                  <a:cubicBezTo>
                    <a:pt x="39" y="208"/>
                    <a:pt x="41" y="203"/>
                    <a:pt x="44" y="199"/>
                  </a:cubicBezTo>
                  <a:cubicBezTo>
                    <a:pt x="51" y="203"/>
                    <a:pt x="51" y="203"/>
                    <a:pt x="51" y="203"/>
                  </a:cubicBezTo>
                  <a:cubicBezTo>
                    <a:pt x="49" y="207"/>
                    <a:pt x="46" y="212"/>
                    <a:pt x="44" y="217"/>
                  </a:cubicBezTo>
                  <a:close/>
                  <a:moveTo>
                    <a:pt x="56" y="194"/>
                  </a:moveTo>
                  <a:cubicBezTo>
                    <a:pt x="48" y="190"/>
                    <a:pt x="48" y="190"/>
                    <a:pt x="48" y="190"/>
                  </a:cubicBezTo>
                  <a:cubicBezTo>
                    <a:pt x="51" y="185"/>
                    <a:pt x="54" y="181"/>
                    <a:pt x="57" y="176"/>
                  </a:cubicBezTo>
                  <a:cubicBezTo>
                    <a:pt x="64" y="181"/>
                    <a:pt x="64" y="181"/>
                    <a:pt x="64" y="181"/>
                  </a:cubicBezTo>
                  <a:cubicBezTo>
                    <a:pt x="61" y="185"/>
                    <a:pt x="59" y="190"/>
                    <a:pt x="56" y="194"/>
                  </a:cubicBezTo>
                  <a:close/>
                  <a:moveTo>
                    <a:pt x="69" y="173"/>
                  </a:moveTo>
                  <a:cubicBezTo>
                    <a:pt x="62" y="168"/>
                    <a:pt x="62" y="168"/>
                    <a:pt x="62" y="168"/>
                  </a:cubicBezTo>
                  <a:cubicBezTo>
                    <a:pt x="65" y="163"/>
                    <a:pt x="68" y="159"/>
                    <a:pt x="71" y="154"/>
                  </a:cubicBezTo>
                  <a:cubicBezTo>
                    <a:pt x="78" y="159"/>
                    <a:pt x="78" y="159"/>
                    <a:pt x="78" y="159"/>
                  </a:cubicBezTo>
                  <a:cubicBezTo>
                    <a:pt x="75" y="164"/>
                    <a:pt x="72" y="168"/>
                    <a:pt x="69" y="173"/>
                  </a:cubicBezTo>
                  <a:close/>
                  <a:moveTo>
                    <a:pt x="84" y="152"/>
                  </a:moveTo>
                  <a:cubicBezTo>
                    <a:pt x="77" y="146"/>
                    <a:pt x="77" y="146"/>
                    <a:pt x="77" y="146"/>
                  </a:cubicBezTo>
                  <a:cubicBezTo>
                    <a:pt x="81" y="142"/>
                    <a:pt x="84" y="138"/>
                    <a:pt x="88" y="134"/>
                  </a:cubicBezTo>
                  <a:cubicBezTo>
                    <a:pt x="94" y="139"/>
                    <a:pt x="94" y="139"/>
                    <a:pt x="94" y="139"/>
                  </a:cubicBezTo>
                  <a:cubicBezTo>
                    <a:pt x="91" y="143"/>
                    <a:pt x="87" y="148"/>
                    <a:pt x="84" y="152"/>
                  </a:cubicBezTo>
                  <a:close/>
                  <a:moveTo>
                    <a:pt x="100" y="132"/>
                  </a:moveTo>
                  <a:cubicBezTo>
                    <a:pt x="94" y="126"/>
                    <a:pt x="94" y="126"/>
                    <a:pt x="94" y="126"/>
                  </a:cubicBezTo>
                  <a:cubicBezTo>
                    <a:pt x="98" y="122"/>
                    <a:pt x="101" y="118"/>
                    <a:pt x="105" y="114"/>
                  </a:cubicBezTo>
                  <a:cubicBezTo>
                    <a:pt x="111" y="120"/>
                    <a:pt x="111" y="120"/>
                    <a:pt x="111" y="120"/>
                  </a:cubicBezTo>
                  <a:cubicBezTo>
                    <a:pt x="108" y="124"/>
                    <a:pt x="104" y="128"/>
                    <a:pt x="100" y="132"/>
                  </a:cubicBezTo>
                  <a:close/>
                  <a:moveTo>
                    <a:pt x="118" y="114"/>
                  </a:moveTo>
                  <a:cubicBezTo>
                    <a:pt x="112" y="107"/>
                    <a:pt x="112" y="107"/>
                    <a:pt x="112" y="107"/>
                  </a:cubicBezTo>
                  <a:cubicBezTo>
                    <a:pt x="116" y="104"/>
                    <a:pt x="120" y="100"/>
                    <a:pt x="124" y="96"/>
                  </a:cubicBezTo>
                  <a:cubicBezTo>
                    <a:pt x="130" y="103"/>
                    <a:pt x="130" y="103"/>
                    <a:pt x="130" y="103"/>
                  </a:cubicBezTo>
                  <a:cubicBezTo>
                    <a:pt x="126" y="106"/>
                    <a:pt x="122" y="110"/>
                    <a:pt x="118" y="114"/>
                  </a:cubicBezTo>
                  <a:close/>
                  <a:moveTo>
                    <a:pt x="137" y="96"/>
                  </a:moveTo>
                  <a:cubicBezTo>
                    <a:pt x="131" y="90"/>
                    <a:pt x="131" y="90"/>
                    <a:pt x="131" y="90"/>
                  </a:cubicBezTo>
                  <a:cubicBezTo>
                    <a:pt x="135" y="86"/>
                    <a:pt x="140" y="83"/>
                    <a:pt x="144" y="79"/>
                  </a:cubicBezTo>
                  <a:cubicBezTo>
                    <a:pt x="149" y="86"/>
                    <a:pt x="149" y="86"/>
                    <a:pt x="149" y="86"/>
                  </a:cubicBezTo>
                  <a:cubicBezTo>
                    <a:pt x="145" y="89"/>
                    <a:pt x="141" y="93"/>
                    <a:pt x="137" y="96"/>
                  </a:cubicBezTo>
                  <a:close/>
                  <a:moveTo>
                    <a:pt x="157" y="80"/>
                  </a:moveTo>
                  <a:cubicBezTo>
                    <a:pt x="152" y="73"/>
                    <a:pt x="152" y="73"/>
                    <a:pt x="152" y="73"/>
                  </a:cubicBezTo>
                  <a:cubicBezTo>
                    <a:pt x="156" y="70"/>
                    <a:pt x="160" y="67"/>
                    <a:pt x="165" y="64"/>
                  </a:cubicBezTo>
                  <a:cubicBezTo>
                    <a:pt x="170" y="71"/>
                    <a:pt x="170" y="71"/>
                    <a:pt x="170" y="71"/>
                  </a:cubicBezTo>
                  <a:cubicBezTo>
                    <a:pt x="165" y="74"/>
                    <a:pt x="161" y="77"/>
                    <a:pt x="157" y="80"/>
                  </a:cubicBezTo>
                  <a:close/>
                  <a:moveTo>
                    <a:pt x="178" y="66"/>
                  </a:moveTo>
                  <a:cubicBezTo>
                    <a:pt x="173" y="59"/>
                    <a:pt x="173" y="59"/>
                    <a:pt x="173" y="59"/>
                  </a:cubicBezTo>
                  <a:cubicBezTo>
                    <a:pt x="178" y="56"/>
                    <a:pt x="182" y="53"/>
                    <a:pt x="187" y="50"/>
                  </a:cubicBezTo>
                  <a:cubicBezTo>
                    <a:pt x="191" y="58"/>
                    <a:pt x="191" y="58"/>
                    <a:pt x="191" y="58"/>
                  </a:cubicBezTo>
                  <a:cubicBezTo>
                    <a:pt x="187" y="60"/>
                    <a:pt x="182" y="63"/>
                    <a:pt x="178" y="66"/>
                  </a:cubicBezTo>
                  <a:close/>
                  <a:moveTo>
                    <a:pt x="200" y="53"/>
                  </a:moveTo>
                  <a:cubicBezTo>
                    <a:pt x="196" y="45"/>
                    <a:pt x="196" y="45"/>
                    <a:pt x="196" y="45"/>
                  </a:cubicBezTo>
                  <a:cubicBezTo>
                    <a:pt x="200" y="43"/>
                    <a:pt x="205" y="40"/>
                    <a:pt x="210" y="38"/>
                  </a:cubicBezTo>
                  <a:cubicBezTo>
                    <a:pt x="214" y="46"/>
                    <a:pt x="214" y="46"/>
                    <a:pt x="214" y="46"/>
                  </a:cubicBezTo>
                  <a:cubicBezTo>
                    <a:pt x="209" y="48"/>
                    <a:pt x="204" y="50"/>
                    <a:pt x="200" y="53"/>
                  </a:cubicBezTo>
                  <a:close/>
                  <a:moveTo>
                    <a:pt x="222" y="42"/>
                  </a:moveTo>
                  <a:cubicBezTo>
                    <a:pt x="219" y="34"/>
                    <a:pt x="219" y="34"/>
                    <a:pt x="219" y="34"/>
                  </a:cubicBezTo>
                  <a:cubicBezTo>
                    <a:pt x="224" y="31"/>
                    <a:pt x="229" y="29"/>
                    <a:pt x="234" y="27"/>
                  </a:cubicBezTo>
                  <a:cubicBezTo>
                    <a:pt x="237" y="35"/>
                    <a:pt x="237" y="35"/>
                    <a:pt x="237" y="35"/>
                  </a:cubicBezTo>
                  <a:cubicBezTo>
                    <a:pt x="232" y="37"/>
                    <a:pt x="227" y="39"/>
                    <a:pt x="222" y="42"/>
                  </a:cubicBezTo>
                  <a:close/>
                  <a:moveTo>
                    <a:pt x="246" y="32"/>
                  </a:moveTo>
                  <a:cubicBezTo>
                    <a:pt x="243" y="24"/>
                    <a:pt x="243" y="24"/>
                    <a:pt x="243" y="24"/>
                  </a:cubicBezTo>
                  <a:cubicBezTo>
                    <a:pt x="248" y="22"/>
                    <a:pt x="253" y="20"/>
                    <a:pt x="258" y="18"/>
                  </a:cubicBezTo>
                  <a:cubicBezTo>
                    <a:pt x="261" y="26"/>
                    <a:pt x="261" y="26"/>
                    <a:pt x="261" y="26"/>
                  </a:cubicBezTo>
                  <a:cubicBezTo>
                    <a:pt x="256" y="28"/>
                    <a:pt x="251" y="30"/>
                    <a:pt x="246" y="32"/>
                  </a:cubicBezTo>
                  <a:close/>
                  <a:moveTo>
                    <a:pt x="270" y="24"/>
                  </a:moveTo>
                  <a:cubicBezTo>
                    <a:pt x="268" y="15"/>
                    <a:pt x="268" y="15"/>
                    <a:pt x="268" y="15"/>
                  </a:cubicBezTo>
                  <a:cubicBezTo>
                    <a:pt x="273" y="14"/>
                    <a:pt x="278" y="12"/>
                    <a:pt x="283" y="11"/>
                  </a:cubicBezTo>
                  <a:cubicBezTo>
                    <a:pt x="285" y="19"/>
                    <a:pt x="285" y="19"/>
                    <a:pt x="285" y="19"/>
                  </a:cubicBezTo>
                  <a:cubicBezTo>
                    <a:pt x="280" y="21"/>
                    <a:pt x="275" y="22"/>
                    <a:pt x="270" y="24"/>
                  </a:cubicBezTo>
                  <a:close/>
                  <a:moveTo>
                    <a:pt x="295" y="17"/>
                  </a:moveTo>
                  <a:cubicBezTo>
                    <a:pt x="293" y="9"/>
                    <a:pt x="293" y="9"/>
                    <a:pt x="293" y="9"/>
                  </a:cubicBezTo>
                  <a:cubicBezTo>
                    <a:pt x="298" y="8"/>
                    <a:pt x="304" y="6"/>
                    <a:pt x="309" y="5"/>
                  </a:cubicBezTo>
                  <a:cubicBezTo>
                    <a:pt x="310" y="14"/>
                    <a:pt x="310" y="14"/>
                    <a:pt x="310" y="14"/>
                  </a:cubicBezTo>
                  <a:cubicBezTo>
                    <a:pt x="305" y="15"/>
                    <a:pt x="300" y="16"/>
                    <a:pt x="295" y="17"/>
                  </a:cubicBezTo>
                  <a:close/>
                  <a:moveTo>
                    <a:pt x="320" y="12"/>
                  </a:moveTo>
                  <a:cubicBezTo>
                    <a:pt x="319" y="4"/>
                    <a:pt x="319" y="4"/>
                    <a:pt x="319" y="4"/>
                  </a:cubicBezTo>
                  <a:cubicBezTo>
                    <a:pt x="324" y="3"/>
                    <a:pt x="329" y="2"/>
                    <a:pt x="335" y="2"/>
                  </a:cubicBezTo>
                  <a:cubicBezTo>
                    <a:pt x="336" y="10"/>
                    <a:pt x="336" y="10"/>
                    <a:pt x="336" y="10"/>
                  </a:cubicBezTo>
                  <a:cubicBezTo>
                    <a:pt x="330" y="11"/>
                    <a:pt x="325" y="12"/>
                    <a:pt x="320" y="12"/>
                  </a:cubicBezTo>
                  <a:close/>
                  <a:moveTo>
                    <a:pt x="345" y="10"/>
                  </a:moveTo>
                  <a:cubicBezTo>
                    <a:pt x="344" y="1"/>
                    <a:pt x="344" y="1"/>
                    <a:pt x="344" y="1"/>
                  </a:cubicBezTo>
                  <a:cubicBezTo>
                    <a:pt x="350" y="0"/>
                    <a:pt x="355" y="0"/>
                    <a:pt x="361" y="0"/>
                  </a:cubicBezTo>
                  <a:cubicBezTo>
                    <a:pt x="361" y="9"/>
                    <a:pt x="361" y="9"/>
                    <a:pt x="361" y="9"/>
                  </a:cubicBezTo>
                  <a:cubicBezTo>
                    <a:pt x="356" y="9"/>
                    <a:pt x="350" y="9"/>
                    <a:pt x="34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34" name="Sun Burst 1"/>
          <p:cNvGrpSpPr/>
          <p:nvPr userDrawn="1"/>
        </p:nvGrpSpPr>
        <p:grpSpPr>
          <a:xfrm>
            <a:off x="5614708" y="1242907"/>
            <a:ext cx="362230" cy="360454"/>
            <a:chOff x="4960938" y="2301875"/>
            <a:chExt cx="2265362" cy="2254251"/>
          </a:xfrm>
          <a:solidFill>
            <a:schemeClr val="accent4"/>
          </a:solidFill>
        </p:grpSpPr>
        <p:sp>
          <p:nvSpPr>
            <p:cNvPr id="335"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6"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7"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8"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9"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0"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1"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2"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3"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4"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5"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6"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7"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8"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9"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0"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1"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52" name="Group 351"/>
          <p:cNvGrpSpPr/>
          <p:nvPr userDrawn="1"/>
        </p:nvGrpSpPr>
        <p:grpSpPr>
          <a:xfrm>
            <a:off x="6672856" y="2062133"/>
            <a:ext cx="312742" cy="311209"/>
            <a:chOff x="4960938" y="2301875"/>
            <a:chExt cx="2265362" cy="2254251"/>
          </a:xfrm>
          <a:solidFill>
            <a:schemeClr val="accent4"/>
          </a:solidFill>
        </p:grpSpPr>
        <p:sp>
          <p:nvSpPr>
            <p:cNvPr id="353"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4"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5"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6"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7"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8"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9"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0"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1"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2"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3"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4"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5"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6"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7"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8"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9"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70" name="Car"/>
          <p:cNvGrpSpPr/>
          <p:nvPr userDrawn="1"/>
        </p:nvGrpSpPr>
        <p:grpSpPr>
          <a:xfrm>
            <a:off x="6940551" y="4429770"/>
            <a:ext cx="1355724" cy="633413"/>
            <a:chOff x="6940551" y="4391025"/>
            <a:chExt cx="1355724" cy="633413"/>
          </a:xfrm>
        </p:grpSpPr>
        <p:sp>
          <p:nvSpPr>
            <p:cNvPr id="371" name="Freeform 7"/>
            <p:cNvSpPr>
              <a:spLocks noEditPoints="1"/>
            </p:cNvSpPr>
            <p:nvPr userDrawn="1"/>
          </p:nvSpPr>
          <p:spPr bwMode="auto">
            <a:xfrm>
              <a:off x="8037513" y="4581525"/>
              <a:ext cx="142875" cy="144462"/>
            </a:xfrm>
            <a:custGeom>
              <a:avLst/>
              <a:gdLst>
                <a:gd name="T0" fmla="*/ 80 w 160"/>
                <a:gd name="T1" fmla="*/ 161 h 161"/>
                <a:gd name="T2" fmla="*/ 0 w 160"/>
                <a:gd name="T3" fmla="*/ 81 h 161"/>
                <a:gd name="T4" fmla="*/ 80 w 160"/>
                <a:gd name="T5" fmla="*/ 0 h 161"/>
                <a:gd name="T6" fmla="*/ 160 w 160"/>
                <a:gd name="T7" fmla="*/ 81 h 161"/>
                <a:gd name="T8" fmla="*/ 80 w 160"/>
                <a:gd name="T9" fmla="*/ 161 h 161"/>
                <a:gd name="T10" fmla="*/ 80 w 160"/>
                <a:gd name="T11" fmla="*/ 9 h 161"/>
                <a:gd name="T12" fmla="*/ 8 w 160"/>
                <a:gd name="T13" fmla="*/ 81 h 161"/>
                <a:gd name="T14" fmla="*/ 80 w 160"/>
                <a:gd name="T15" fmla="*/ 152 h 161"/>
                <a:gd name="T16" fmla="*/ 152 w 160"/>
                <a:gd name="T17" fmla="*/ 81 h 161"/>
                <a:gd name="T18" fmla="*/ 80 w 160"/>
                <a:gd name="T19" fmla="*/ 9 h 161"/>
                <a:gd name="T20" fmla="*/ 80 w 160"/>
                <a:gd name="T21" fmla="*/ 125 h 161"/>
                <a:gd name="T22" fmla="*/ 36 w 160"/>
                <a:gd name="T23" fmla="*/ 81 h 161"/>
                <a:gd name="T24" fmla="*/ 80 w 160"/>
                <a:gd name="T25" fmla="*/ 37 h 161"/>
                <a:gd name="T26" fmla="*/ 124 w 160"/>
                <a:gd name="T27" fmla="*/ 81 h 161"/>
                <a:gd name="T28" fmla="*/ 80 w 160"/>
                <a:gd name="T29" fmla="*/ 125 h 161"/>
                <a:gd name="T30" fmla="*/ 80 w 160"/>
                <a:gd name="T31" fmla="*/ 45 h 161"/>
                <a:gd name="T32" fmla="*/ 45 w 160"/>
                <a:gd name="T33" fmla="*/ 81 h 161"/>
                <a:gd name="T34" fmla="*/ 80 w 160"/>
                <a:gd name="T35" fmla="*/ 116 h 161"/>
                <a:gd name="T36" fmla="*/ 115 w 160"/>
                <a:gd name="T37" fmla="*/ 81 h 161"/>
                <a:gd name="T38" fmla="*/ 80 w 160"/>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161">
                  <a:moveTo>
                    <a:pt x="80" y="161"/>
                  </a:moveTo>
                  <a:cubicBezTo>
                    <a:pt x="36" y="161"/>
                    <a:pt x="0" y="125"/>
                    <a:pt x="0" y="81"/>
                  </a:cubicBezTo>
                  <a:cubicBezTo>
                    <a:pt x="0" y="36"/>
                    <a:pt x="36" y="0"/>
                    <a:pt x="80" y="0"/>
                  </a:cubicBezTo>
                  <a:cubicBezTo>
                    <a:pt x="124" y="0"/>
                    <a:pt x="160" y="36"/>
                    <a:pt x="160" y="81"/>
                  </a:cubicBezTo>
                  <a:cubicBezTo>
                    <a:pt x="160" y="125"/>
                    <a:pt x="124" y="161"/>
                    <a:pt x="80" y="161"/>
                  </a:cubicBezTo>
                  <a:close/>
                  <a:moveTo>
                    <a:pt x="80" y="9"/>
                  </a:moveTo>
                  <a:cubicBezTo>
                    <a:pt x="41" y="9"/>
                    <a:pt x="8" y="41"/>
                    <a:pt x="8" y="81"/>
                  </a:cubicBezTo>
                  <a:cubicBezTo>
                    <a:pt x="8" y="120"/>
                    <a:pt x="41" y="152"/>
                    <a:pt x="80" y="152"/>
                  </a:cubicBezTo>
                  <a:cubicBezTo>
                    <a:pt x="120" y="152"/>
                    <a:pt x="152" y="120"/>
                    <a:pt x="152" y="81"/>
                  </a:cubicBezTo>
                  <a:cubicBezTo>
                    <a:pt x="152" y="41"/>
                    <a:pt x="120" y="9"/>
                    <a:pt x="80" y="9"/>
                  </a:cubicBezTo>
                  <a:close/>
                  <a:moveTo>
                    <a:pt x="80" y="125"/>
                  </a:moveTo>
                  <a:cubicBezTo>
                    <a:pt x="56" y="125"/>
                    <a:pt x="36" y="105"/>
                    <a:pt x="36" y="81"/>
                  </a:cubicBezTo>
                  <a:cubicBezTo>
                    <a:pt x="36" y="56"/>
                    <a:pt x="56" y="37"/>
                    <a:pt x="80" y="37"/>
                  </a:cubicBezTo>
                  <a:cubicBezTo>
                    <a:pt x="104" y="37"/>
                    <a:pt x="124" y="56"/>
                    <a:pt x="124" y="81"/>
                  </a:cubicBezTo>
                  <a:cubicBezTo>
                    <a:pt x="124" y="105"/>
                    <a:pt x="104" y="125"/>
                    <a:pt x="80" y="125"/>
                  </a:cubicBezTo>
                  <a:close/>
                  <a:moveTo>
                    <a:pt x="80" y="45"/>
                  </a:moveTo>
                  <a:cubicBezTo>
                    <a:pt x="61" y="45"/>
                    <a:pt x="45" y="61"/>
                    <a:pt x="45" y="81"/>
                  </a:cubicBezTo>
                  <a:cubicBezTo>
                    <a:pt x="45" y="100"/>
                    <a:pt x="61" y="116"/>
                    <a:pt x="80" y="116"/>
                  </a:cubicBezTo>
                  <a:cubicBezTo>
                    <a:pt x="100" y="116"/>
                    <a:pt x="115" y="100"/>
                    <a:pt x="115" y="81"/>
                  </a:cubicBezTo>
                  <a:cubicBezTo>
                    <a:pt x="115" y="61"/>
                    <a:pt x="100" y="45"/>
                    <a:pt x="80"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2" name="Freeform 8"/>
            <p:cNvSpPr>
              <a:spLocks noEditPoints="1"/>
            </p:cNvSpPr>
            <p:nvPr userDrawn="1"/>
          </p:nvSpPr>
          <p:spPr bwMode="auto">
            <a:xfrm>
              <a:off x="6980238" y="4587875"/>
              <a:ext cx="463550" cy="7937"/>
            </a:xfrm>
            <a:custGeom>
              <a:avLst/>
              <a:gdLst>
                <a:gd name="T0" fmla="*/ 281 w 292"/>
                <a:gd name="T1" fmla="*/ 5 h 5"/>
                <a:gd name="T2" fmla="*/ 292 w 292"/>
                <a:gd name="T3" fmla="*/ 0 h 5"/>
                <a:gd name="T4" fmla="*/ 274 w 292"/>
                <a:gd name="T5" fmla="*/ 5 h 5"/>
                <a:gd name="T6" fmla="*/ 263 w 292"/>
                <a:gd name="T7" fmla="*/ 0 h 5"/>
                <a:gd name="T8" fmla="*/ 274 w 292"/>
                <a:gd name="T9" fmla="*/ 5 h 5"/>
                <a:gd name="T10" fmla="*/ 246 w 292"/>
                <a:gd name="T11" fmla="*/ 5 h 5"/>
                <a:gd name="T12" fmla="*/ 257 w 292"/>
                <a:gd name="T13" fmla="*/ 0 h 5"/>
                <a:gd name="T14" fmla="*/ 239 w 292"/>
                <a:gd name="T15" fmla="*/ 5 h 5"/>
                <a:gd name="T16" fmla="*/ 228 w 292"/>
                <a:gd name="T17" fmla="*/ 0 h 5"/>
                <a:gd name="T18" fmla="*/ 239 w 292"/>
                <a:gd name="T19" fmla="*/ 5 h 5"/>
                <a:gd name="T20" fmla="*/ 211 w 292"/>
                <a:gd name="T21" fmla="*/ 5 h 5"/>
                <a:gd name="T22" fmla="*/ 221 w 292"/>
                <a:gd name="T23" fmla="*/ 0 h 5"/>
                <a:gd name="T24" fmla="*/ 204 w 292"/>
                <a:gd name="T25" fmla="*/ 5 h 5"/>
                <a:gd name="T26" fmla="*/ 193 w 292"/>
                <a:gd name="T27" fmla="*/ 0 h 5"/>
                <a:gd name="T28" fmla="*/ 204 w 292"/>
                <a:gd name="T29" fmla="*/ 5 h 5"/>
                <a:gd name="T30" fmla="*/ 175 w 292"/>
                <a:gd name="T31" fmla="*/ 5 h 5"/>
                <a:gd name="T32" fmla="*/ 186 w 292"/>
                <a:gd name="T33" fmla="*/ 0 h 5"/>
                <a:gd name="T34" fmla="*/ 168 w 292"/>
                <a:gd name="T35" fmla="*/ 5 h 5"/>
                <a:gd name="T36" fmla="*/ 158 w 292"/>
                <a:gd name="T37" fmla="*/ 0 h 5"/>
                <a:gd name="T38" fmla="*/ 168 w 292"/>
                <a:gd name="T39" fmla="*/ 5 h 5"/>
                <a:gd name="T40" fmla="*/ 140 w 292"/>
                <a:gd name="T41" fmla="*/ 5 h 5"/>
                <a:gd name="T42" fmla="*/ 151 w 292"/>
                <a:gd name="T43" fmla="*/ 0 h 5"/>
                <a:gd name="T44" fmla="*/ 133 w 292"/>
                <a:gd name="T45" fmla="*/ 5 h 5"/>
                <a:gd name="T46" fmla="*/ 123 w 292"/>
                <a:gd name="T47" fmla="*/ 0 h 5"/>
                <a:gd name="T48" fmla="*/ 133 w 292"/>
                <a:gd name="T49" fmla="*/ 5 h 5"/>
                <a:gd name="T50" fmla="*/ 105 w 292"/>
                <a:gd name="T51" fmla="*/ 5 h 5"/>
                <a:gd name="T52" fmla="*/ 116 w 292"/>
                <a:gd name="T53" fmla="*/ 0 h 5"/>
                <a:gd name="T54" fmla="*/ 98 w 292"/>
                <a:gd name="T55" fmla="*/ 5 h 5"/>
                <a:gd name="T56" fmla="*/ 87 w 292"/>
                <a:gd name="T57" fmla="*/ 0 h 5"/>
                <a:gd name="T58" fmla="*/ 98 w 292"/>
                <a:gd name="T59" fmla="*/ 5 h 5"/>
                <a:gd name="T60" fmla="*/ 70 w 292"/>
                <a:gd name="T61" fmla="*/ 5 h 5"/>
                <a:gd name="T62" fmla="*/ 80 w 292"/>
                <a:gd name="T63" fmla="*/ 0 h 5"/>
                <a:gd name="T64" fmla="*/ 63 w 292"/>
                <a:gd name="T65" fmla="*/ 5 h 5"/>
                <a:gd name="T66" fmla="*/ 52 w 292"/>
                <a:gd name="T67" fmla="*/ 0 h 5"/>
                <a:gd name="T68" fmla="*/ 63 w 292"/>
                <a:gd name="T69" fmla="*/ 5 h 5"/>
                <a:gd name="T70" fmla="*/ 34 w 292"/>
                <a:gd name="T71" fmla="*/ 5 h 5"/>
                <a:gd name="T72" fmla="*/ 45 w 292"/>
                <a:gd name="T73" fmla="*/ 0 h 5"/>
                <a:gd name="T74" fmla="*/ 28 w 292"/>
                <a:gd name="T75" fmla="*/ 5 h 5"/>
                <a:gd name="T76" fmla="*/ 17 w 292"/>
                <a:gd name="T77" fmla="*/ 0 h 5"/>
                <a:gd name="T78" fmla="*/ 28 w 292"/>
                <a:gd name="T79" fmla="*/ 5 h 5"/>
                <a:gd name="T80" fmla="*/ 0 w 292"/>
                <a:gd name="T81" fmla="*/ 5 h 5"/>
                <a:gd name="T82" fmla="*/ 10 w 292"/>
                <a:gd name="T8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 h="5">
                  <a:moveTo>
                    <a:pt x="292" y="5"/>
                  </a:moveTo>
                  <a:lnTo>
                    <a:pt x="281" y="5"/>
                  </a:lnTo>
                  <a:lnTo>
                    <a:pt x="281" y="0"/>
                  </a:lnTo>
                  <a:lnTo>
                    <a:pt x="292" y="0"/>
                  </a:lnTo>
                  <a:lnTo>
                    <a:pt x="292" y="5"/>
                  </a:lnTo>
                  <a:close/>
                  <a:moveTo>
                    <a:pt x="274" y="5"/>
                  </a:moveTo>
                  <a:lnTo>
                    <a:pt x="263" y="5"/>
                  </a:lnTo>
                  <a:lnTo>
                    <a:pt x="263" y="0"/>
                  </a:lnTo>
                  <a:lnTo>
                    <a:pt x="274" y="0"/>
                  </a:lnTo>
                  <a:lnTo>
                    <a:pt x="274" y="5"/>
                  </a:lnTo>
                  <a:close/>
                  <a:moveTo>
                    <a:pt x="257" y="5"/>
                  </a:moveTo>
                  <a:lnTo>
                    <a:pt x="246" y="5"/>
                  </a:lnTo>
                  <a:lnTo>
                    <a:pt x="246" y="0"/>
                  </a:lnTo>
                  <a:lnTo>
                    <a:pt x="257" y="0"/>
                  </a:lnTo>
                  <a:lnTo>
                    <a:pt x="257" y="5"/>
                  </a:lnTo>
                  <a:close/>
                  <a:moveTo>
                    <a:pt x="239" y="5"/>
                  </a:moveTo>
                  <a:lnTo>
                    <a:pt x="228" y="5"/>
                  </a:lnTo>
                  <a:lnTo>
                    <a:pt x="228" y="0"/>
                  </a:lnTo>
                  <a:lnTo>
                    <a:pt x="239" y="0"/>
                  </a:lnTo>
                  <a:lnTo>
                    <a:pt x="239" y="5"/>
                  </a:lnTo>
                  <a:close/>
                  <a:moveTo>
                    <a:pt x="221" y="5"/>
                  </a:moveTo>
                  <a:lnTo>
                    <a:pt x="211" y="5"/>
                  </a:lnTo>
                  <a:lnTo>
                    <a:pt x="211" y="0"/>
                  </a:lnTo>
                  <a:lnTo>
                    <a:pt x="221" y="0"/>
                  </a:lnTo>
                  <a:lnTo>
                    <a:pt x="221" y="5"/>
                  </a:lnTo>
                  <a:close/>
                  <a:moveTo>
                    <a:pt x="204" y="5"/>
                  </a:moveTo>
                  <a:lnTo>
                    <a:pt x="193" y="5"/>
                  </a:lnTo>
                  <a:lnTo>
                    <a:pt x="193" y="0"/>
                  </a:lnTo>
                  <a:lnTo>
                    <a:pt x="204" y="0"/>
                  </a:lnTo>
                  <a:lnTo>
                    <a:pt x="204" y="5"/>
                  </a:lnTo>
                  <a:close/>
                  <a:moveTo>
                    <a:pt x="186" y="5"/>
                  </a:moveTo>
                  <a:lnTo>
                    <a:pt x="175" y="5"/>
                  </a:lnTo>
                  <a:lnTo>
                    <a:pt x="175" y="0"/>
                  </a:lnTo>
                  <a:lnTo>
                    <a:pt x="186" y="0"/>
                  </a:lnTo>
                  <a:lnTo>
                    <a:pt x="186" y="5"/>
                  </a:lnTo>
                  <a:close/>
                  <a:moveTo>
                    <a:pt x="168" y="5"/>
                  </a:moveTo>
                  <a:lnTo>
                    <a:pt x="158" y="5"/>
                  </a:lnTo>
                  <a:lnTo>
                    <a:pt x="158" y="0"/>
                  </a:lnTo>
                  <a:lnTo>
                    <a:pt x="168" y="0"/>
                  </a:lnTo>
                  <a:lnTo>
                    <a:pt x="168" y="5"/>
                  </a:lnTo>
                  <a:close/>
                  <a:moveTo>
                    <a:pt x="151" y="5"/>
                  </a:moveTo>
                  <a:lnTo>
                    <a:pt x="140" y="5"/>
                  </a:lnTo>
                  <a:lnTo>
                    <a:pt x="140" y="0"/>
                  </a:lnTo>
                  <a:lnTo>
                    <a:pt x="151" y="0"/>
                  </a:lnTo>
                  <a:lnTo>
                    <a:pt x="151" y="5"/>
                  </a:lnTo>
                  <a:close/>
                  <a:moveTo>
                    <a:pt x="133" y="5"/>
                  </a:moveTo>
                  <a:lnTo>
                    <a:pt x="123" y="5"/>
                  </a:lnTo>
                  <a:lnTo>
                    <a:pt x="123" y="0"/>
                  </a:lnTo>
                  <a:lnTo>
                    <a:pt x="133" y="0"/>
                  </a:lnTo>
                  <a:lnTo>
                    <a:pt x="133" y="5"/>
                  </a:lnTo>
                  <a:close/>
                  <a:moveTo>
                    <a:pt x="116" y="5"/>
                  </a:moveTo>
                  <a:lnTo>
                    <a:pt x="105" y="5"/>
                  </a:lnTo>
                  <a:lnTo>
                    <a:pt x="105" y="0"/>
                  </a:lnTo>
                  <a:lnTo>
                    <a:pt x="116" y="0"/>
                  </a:lnTo>
                  <a:lnTo>
                    <a:pt x="116" y="5"/>
                  </a:lnTo>
                  <a:close/>
                  <a:moveTo>
                    <a:pt x="98" y="5"/>
                  </a:moveTo>
                  <a:lnTo>
                    <a:pt x="87" y="5"/>
                  </a:lnTo>
                  <a:lnTo>
                    <a:pt x="87" y="0"/>
                  </a:lnTo>
                  <a:lnTo>
                    <a:pt x="98" y="0"/>
                  </a:lnTo>
                  <a:lnTo>
                    <a:pt x="98" y="5"/>
                  </a:lnTo>
                  <a:close/>
                  <a:moveTo>
                    <a:pt x="80" y="5"/>
                  </a:moveTo>
                  <a:lnTo>
                    <a:pt x="70" y="5"/>
                  </a:lnTo>
                  <a:lnTo>
                    <a:pt x="70" y="0"/>
                  </a:lnTo>
                  <a:lnTo>
                    <a:pt x="80" y="0"/>
                  </a:lnTo>
                  <a:lnTo>
                    <a:pt x="80" y="5"/>
                  </a:lnTo>
                  <a:close/>
                  <a:moveTo>
                    <a:pt x="63" y="5"/>
                  </a:moveTo>
                  <a:lnTo>
                    <a:pt x="52" y="5"/>
                  </a:lnTo>
                  <a:lnTo>
                    <a:pt x="52" y="0"/>
                  </a:lnTo>
                  <a:lnTo>
                    <a:pt x="63" y="0"/>
                  </a:lnTo>
                  <a:lnTo>
                    <a:pt x="63" y="5"/>
                  </a:lnTo>
                  <a:close/>
                  <a:moveTo>
                    <a:pt x="45" y="5"/>
                  </a:moveTo>
                  <a:lnTo>
                    <a:pt x="34" y="5"/>
                  </a:lnTo>
                  <a:lnTo>
                    <a:pt x="34" y="0"/>
                  </a:lnTo>
                  <a:lnTo>
                    <a:pt x="45" y="0"/>
                  </a:lnTo>
                  <a:lnTo>
                    <a:pt x="45" y="5"/>
                  </a:lnTo>
                  <a:close/>
                  <a:moveTo>
                    <a:pt x="28" y="5"/>
                  </a:moveTo>
                  <a:lnTo>
                    <a:pt x="17" y="5"/>
                  </a:lnTo>
                  <a:lnTo>
                    <a:pt x="17" y="0"/>
                  </a:lnTo>
                  <a:lnTo>
                    <a:pt x="28" y="0"/>
                  </a:lnTo>
                  <a:lnTo>
                    <a:pt x="28" y="5"/>
                  </a:lnTo>
                  <a:close/>
                  <a:moveTo>
                    <a:pt x="10" y="5"/>
                  </a:moveTo>
                  <a:lnTo>
                    <a:pt x="0" y="5"/>
                  </a:lnTo>
                  <a:lnTo>
                    <a:pt x="0" y="0"/>
                  </a:lnTo>
                  <a:lnTo>
                    <a:pt x="10" y="0"/>
                  </a:lnTo>
                  <a:lnTo>
                    <a:pt x="1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3" name="Freeform 9"/>
            <p:cNvSpPr>
              <a:spLocks/>
            </p:cNvSpPr>
            <p:nvPr userDrawn="1"/>
          </p:nvSpPr>
          <p:spPr bwMode="auto">
            <a:xfrm>
              <a:off x="6940551" y="4575175"/>
              <a:ext cx="30162" cy="31750"/>
            </a:xfrm>
            <a:custGeom>
              <a:avLst/>
              <a:gdLst>
                <a:gd name="T0" fmla="*/ 19 w 19"/>
                <a:gd name="T1" fmla="*/ 0 h 20"/>
                <a:gd name="T2" fmla="*/ 0 w 19"/>
                <a:gd name="T3" fmla="*/ 10 h 20"/>
                <a:gd name="T4" fmla="*/ 19 w 19"/>
                <a:gd name="T5" fmla="*/ 20 h 20"/>
                <a:gd name="T6" fmla="*/ 19 w 19"/>
                <a:gd name="T7" fmla="*/ 0 h 20"/>
              </a:gdLst>
              <a:ahLst/>
              <a:cxnLst>
                <a:cxn ang="0">
                  <a:pos x="T0" y="T1"/>
                </a:cxn>
                <a:cxn ang="0">
                  <a:pos x="T2" y="T3"/>
                </a:cxn>
                <a:cxn ang="0">
                  <a:pos x="T4" y="T5"/>
                </a:cxn>
                <a:cxn ang="0">
                  <a:pos x="T6" y="T7"/>
                </a:cxn>
              </a:cxnLst>
              <a:rect l="0" t="0" r="r" b="b"/>
              <a:pathLst>
                <a:path w="19" h="20">
                  <a:moveTo>
                    <a:pt x="19" y="0"/>
                  </a:moveTo>
                  <a:lnTo>
                    <a:pt x="0" y="10"/>
                  </a:lnTo>
                  <a:lnTo>
                    <a:pt x="19" y="2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4" name="Freeform 10"/>
            <p:cNvSpPr>
              <a:spLocks/>
            </p:cNvSpPr>
            <p:nvPr userDrawn="1"/>
          </p:nvSpPr>
          <p:spPr bwMode="auto">
            <a:xfrm>
              <a:off x="7185025" y="4735513"/>
              <a:ext cx="33337" cy="30162"/>
            </a:xfrm>
            <a:custGeom>
              <a:avLst/>
              <a:gdLst>
                <a:gd name="T0" fmla="*/ 21 w 21"/>
                <a:gd name="T1" fmla="*/ 18 h 19"/>
                <a:gd name="T2" fmla="*/ 10 w 21"/>
                <a:gd name="T3" fmla="*/ 0 h 19"/>
                <a:gd name="T4" fmla="*/ 0 w 21"/>
                <a:gd name="T5" fmla="*/ 19 h 19"/>
                <a:gd name="T6" fmla="*/ 21 w 21"/>
                <a:gd name="T7" fmla="*/ 18 h 19"/>
              </a:gdLst>
              <a:ahLst/>
              <a:cxnLst>
                <a:cxn ang="0">
                  <a:pos x="T0" y="T1"/>
                </a:cxn>
                <a:cxn ang="0">
                  <a:pos x="T2" y="T3"/>
                </a:cxn>
                <a:cxn ang="0">
                  <a:pos x="T4" y="T5"/>
                </a:cxn>
                <a:cxn ang="0">
                  <a:pos x="T6" y="T7"/>
                </a:cxn>
              </a:cxnLst>
              <a:rect l="0" t="0" r="r" b="b"/>
              <a:pathLst>
                <a:path w="21" h="19">
                  <a:moveTo>
                    <a:pt x="21" y="18"/>
                  </a:moveTo>
                  <a:lnTo>
                    <a:pt x="10" y="0"/>
                  </a:lnTo>
                  <a:lnTo>
                    <a:pt x="0" y="19"/>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5" name="Freeform 11"/>
            <p:cNvSpPr>
              <a:spLocks/>
            </p:cNvSpPr>
            <p:nvPr userDrawn="1"/>
          </p:nvSpPr>
          <p:spPr bwMode="auto">
            <a:xfrm>
              <a:off x="7296150" y="4443413"/>
              <a:ext cx="34925" cy="30162"/>
            </a:xfrm>
            <a:custGeom>
              <a:avLst/>
              <a:gdLst>
                <a:gd name="T0" fmla="*/ 22 w 22"/>
                <a:gd name="T1" fmla="*/ 18 h 19"/>
                <a:gd name="T2" fmla="*/ 11 w 22"/>
                <a:gd name="T3" fmla="*/ 0 h 19"/>
                <a:gd name="T4" fmla="*/ 0 w 22"/>
                <a:gd name="T5" fmla="*/ 19 h 19"/>
                <a:gd name="T6" fmla="*/ 22 w 22"/>
                <a:gd name="T7" fmla="*/ 18 h 19"/>
              </a:gdLst>
              <a:ahLst/>
              <a:cxnLst>
                <a:cxn ang="0">
                  <a:pos x="T0" y="T1"/>
                </a:cxn>
                <a:cxn ang="0">
                  <a:pos x="T2" y="T3"/>
                </a:cxn>
                <a:cxn ang="0">
                  <a:pos x="T4" y="T5"/>
                </a:cxn>
                <a:cxn ang="0">
                  <a:pos x="T6" y="T7"/>
                </a:cxn>
              </a:cxnLst>
              <a:rect l="0" t="0" r="r" b="b"/>
              <a:pathLst>
                <a:path w="22" h="19">
                  <a:moveTo>
                    <a:pt x="22" y="18"/>
                  </a:moveTo>
                  <a:lnTo>
                    <a:pt x="11" y="0"/>
                  </a:lnTo>
                  <a:lnTo>
                    <a:pt x="0" y="19"/>
                  </a:lnTo>
                  <a:lnTo>
                    <a:pt x="2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6" name="Freeform 12"/>
            <p:cNvSpPr>
              <a:spLocks noEditPoints="1"/>
            </p:cNvSpPr>
            <p:nvPr userDrawn="1"/>
          </p:nvSpPr>
          <p:spPr bwMode="auto">
            <a:xfrm>
              <a:off x="7051675" y="4619625"/>
              <a:ext cx="388937" cy="247650"/>
            </a:xfrm>
            <a:custGeom>
              <a:avLst/>
              <a:gdLst>
                <a:gd name="T0" fmla="*/ 127 w 435"/>
                <a:gd name="T1" fmla="*/ 268 h 276"/>
                <a:gd name="T2" fmla="*/ 138 w 435"/>
                <a:gd name="T3" fmla="*/ 267 h 276"/>
                <a:gd name="T4" fmla="*/ 95 w 435"/>
                <a:gd name="T5" fmla="*/ 273 h 276"/>
                <a:gd name="T6" fmla="*/ 95 w 435"/>
                <a:gd name="T7" fmla="*/ 273 h 276"/>
                <a:gd name="T8" fmla="*/ 187 w 435"/>
                <a:gd name="T9" fmla="*/ 253 h 276"/>
                <a:gd name="T10" fmla="*/ 53 w 435"/>
                <a:gd name="T11" fmla="*/ 244 h 276"/>
                <a:gd name="T12" fmla="*/ 190 w 435"/>
                <a:gd name="T13" fmla="*/ 239 h 276"/>
                <a:gd name="T14" fmla="*/ 39 w 435"/>
                <a:gd name="T15" fmla="*/ 243 h 276"/>
                <a:gd name="T16" fmla="*/ 39 w 435"/>
                <a:gd name="T17" fmla="*/ 243 h 276"/>
                <a:gd name="T18" fmla="*/ 221 w 435"/>
                <a:gd name="T19" fmla="*/ 199 h 276"/>
                <a:gd name="T20" fmla="*/ 17 w 435"/>
                <a:gd name="T21" fmla="*/ 197 h 276"/>
                <a:gd name="T22" fmla="*/ 109 w 435"/>
                <a:gd name="T23" fmla="*/ 210 h 276"/>
                <a:gd name="T24" fmla="*/ 142 w 435"/>
                <a:gd name="T25" fmla="*/ 213 h 276"/>
                <a:gd name="T26" fmla="*/ 142 w 435"/>
                <a:gd name="T27" fmla="*/ 213 h 276"/>
                <a:gd name="T28" fmla="*/ 103 w 435"/>
                <a:gd name="T29" fmla="*/ 197 h 276"/>
                <a:gd name="T30" fmla="*/ 165 w 435"/>
                <a:gd name="T31" fmla="*/ 171 h 276"/>
                <a:gd name="T32" fmla="*/ 1 w 435"/>
                <a:gd name="T33" fmla="*/ 169 h 276"/>
                <a:gd name="T34" fmla="*/ 223 w 435"/>
                <a:gd name="T35" fmla="*/ 187 h 276"/>
                <a:gd name="T36" fmla="*/ 223 w 435"/>
                <a:gd name="T37" fmla="*/ 166 h 276"/>
                <a:gd name="T38" fmla="*/ 77 w 435"/>
                <a:gd name="T39" fmla="*/ 162 h 276"/>
                <a:gd name="T40" fmla="*/ 88 w 435"/>
                <a:gd name="T41" fmla="*/ 173 h 276"/>
                <a:gd name="T42" fmla="*/ 212 w 435"/>
                <a:gd name="T43" fmla="*/ 135 h 276"/>
                <a:gd name="T44" fmla="*/ 0 w 435"/>
                <a:gd name="T45" fmla="*/ 153 h 276"/>
                <a:gd name="T46" fmla="*/ 9 w 435"/>
                <a:gd name="T47" fmla="*/ 156 h 276"/>
                <a:gd name="T48" fmla="*/ 89 w 435"/>
                <a:gd name="T49" fmla="*/ 124 h 276"/>
                <a:gd name="T50" fmla="*/ 184 w 435"/>
                <a:gd name="T51" fmla="*/ 118 h 276"/>
                <a:gd name="T52" fmla="*/ 11 w 435"/>
                <a:gd name="T53" fmla="*/ 126 h 276"/>
                <a:gd name="T54" fmla="*/ 11 w 435"/>
                <a:gd name="T55" fmla="*/ 126 h 276"/>
                <a:gd name="T56" fmla="*/ 119 w 435"/>
                <a:gd name="T57" fmla="*/ 110 h 276"/>
                <a:gd name="T58" fmla="*/ 160 w 435"/>
                <a:gd name="T59" fmla="*/ 98 h 276"/>
                <a:gd name="T60" fmla="*/ 127 w 435"/>
                <a:gd name="T61" fmla="*/ 98 h 276"/>
                <a:gd name="T62" fmla="*/ 143 w 435"/>
                <a:gd name="T63" fmla="*/ 105 h 276"/>
                <a:gd name="T64" fmla="*/ 21 w 435"/>
                <a:gd name="T65" fmla="*/ 76 h 276"/>
                <a:gd name="T66" fmla="*/ 28 w 435"/>
                <a:gd name="T67" fmla="*/ 66 h 276"/>
                <a:gd name="T68" fmla="*/ 54 w 435"/>
                <a:gd name="T69" fmla="*/ 48 h 276"/>
                <a:gd name="T70" fmla="*/ 54 w 435"/>
                <a:gd name="T71" fmla="*/ 48 h 276"/>
                <a:gd name="T72" fmla="*/ 95 w 435"/>
                <a:gd name="T73" fmla="*/ 21 h 276"/>
                <a:gd name="T74" fmla="*/ 122 w 435"/>
                <a:gd name="T75" fmla="*/ 3 h 276"/>
                <a:gd name="T76" fmla="*/ 134 w 435"/>
                <a:gd name="T77" fmla="*/ 1 h 276"/>
                <a:gd name="T78" fmla="*/ 153 w 435"/>
                <a:gd name="T79" fmla="*/ 9 h 276"/>
                <a:gd name="T80" fmla="*/ 416 w 435"/>
                <a:gd name="T81" fmla="*/ 0 h 276"/>
                <a:gd name="T82" fmla="*/ 385 w 435"/>
                <a:gd name="T83" fmla="*/ 9 h 276"/>
                <a:gd name="T84" fmla="*/ 373 w 435"/>
                <a:gd name="T85" fmla="*/ 9 h 276"/>
                <a:gd name="T86" fmla="*/ 373 w 435"/>
                <a:gd name="T87" fmla="*/ 9 h 276"/>
                <a:gd name="T88" fmla="*/ 342 w 435"/>
                <a:gd name="T89" fmla="*/ 0 h 276"/>
                <a:gd name="T90" fmla="*/ 291 w 435"/>
                <a:gd name="T91" fmla="*/ 0 h 276"/>
                <a:gd name="T92" fmla="*/ 260 w 435"/>
                <a:gd name="T93" fmla="*/ 9 h 276"/>
                <a:gd name="T94" fmla="*/ 248 w 435"/>
                <a:gd name="T95" fmla="*/ 9 h 276"/>
                <a:gd name="T96" fmla="*/ 248 w 435"/>
                <a:gd name="T97" fmla="*/ 9 h 276"/>
                <a:gd name="T98" fmla="*/ 217 w 435"/>
                <a:gd name="T99" fmla="*/ 0 h 276"/>
                <a:gd name="T100" fmla="*/ 166 w 435"/>
                <a:gd name="T10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5" h="276">
                  <a:moveTo>
                    <a:pt x="124" y="276"/>
                  </a:moveTo>
                  <a:cubicBezTo>
                    <a:pt x="118" y="276"/>
                    <a:pt x="113" y="276"/>
                    <a:pt x="107" y="275"/>
                  </a:cubicBezTo>
                  <a:cubicBezTo>
                    <a:pt x="108" y="267"/>
                    <a:pt x="108" y="267"/>
                    <a:pt x="108" y="267"/>
                  </a:cubicBezTo>
                  <a:cubicBezTo>
                    <a:pt x="114" y="268"/>
                    <a:pt x="121" y="268"/>
                    <a:pt x="127" y="268"/>
                  </a:cubicBezTo>
                  <a:cubicBezTo>
                    <a:pt x="127" y="276"/>
                    <a:pt x="127" y="276"/>
                    <a:pt x="127" y="276"/>
                  </a:cubicBezTo>
                  <a:cubicBezTo>
                    <a:pt x="126" y="276"/>
                    <a:pt x="125" y="276"/>
                    <a:pt x="124" y="276"/>
                  </a:cubicBezTo>
                  <a:close/>
                  <a:moveTo>
                    <a:pt x="140" y="275"/>
                  </a:moveTo>
                  <a:cubicBezTo>
                    <a:pt x="138" y="267"/>
                    <a:pt x="138" y="267"/>
                    <a:pt x="138" y="267"/>
                  </a:cubicBezTo>
                  <a:cubicBezTo>
                    <a:pt x="144" y="266"/>
                    <a:pt x="150" y="264"/>
                    <a:pt x="156" y="262"/>
                  </a:cubicBezTo>
                  <a:cubicBezTo>
                    <a:pt x="159" y="270"/>
                    <a:pt x="159" y="270"/>
                    <a:pt x="159" y="270"/>
                  </a:cubicBezTo>
                  <a:cubicBezTo>
                    <a:pt x="153" y="272"/>
                    <a:pt x="146" y="274"/>
                    <a:pt x="140" y="275"/>
                  </a:cubicBezTo>
                  <a:close/>
                  <a:moveTo>
                    <a:pt x="95" y="273"/>
                  </a:moveTo>
                  <a:cubicBezTo>
                    <a:pt x="89" y="272"/>
                    <a:pt x="82" y="270"/>
                    <a:pt x="76" y="267"/>
                  </a:cubicBezTo>
                  <a:cubicBezTo>
                    <a:pt x="79" y="259"/>
                    <a:pt x="79" y="259"/>
                    <a:pt x="79" y="259"/>
                  </a:cubicBezTo>
                  <a:cubicBezTo>
                    <a:pt x="85" y="261"/>
                    <a:pt x="91" y="263"/>
                    <a:pt x="97" y="265"/>
                  </a:cubicBezTo>
                  <a:lnTo>
                    <a:pt x="95" y="273"/>
                  </a:lnTo>
                  <a:close/>
                  <a:moveTo>
                    <a:pt x="170" y="265"/>
                  </a:moveTo>
                  <a:cubicBezTo>
                    <a:pt x="166" y="257"/>
                    <a:pt x="166" y="257"/>
                    <a:pt x="166" y="257"/>
                  </a:cubicBezTo>
                  <a:cubicBezTo>
                    <a:pt x="172" y="254"/>
                    <a:pt x="177" y="251"/>
                    <a:pt x="182" y="247"/>
                  </a:cubicBezTo>
                  <a:cubicBezTo>
                    <a:pt x="187" y="253"/>
                    <a:pt x="187" y="253"/>
                    <a:pt x="187" y="253"/>
                  </a:cubicBezTo>
                  <a:cubicBezTo>
                    <a:pt x="182" y="258"/>
                    <a:pt x="176" y="262"/>
                    <a:pt x="170" y="265"/>
                  </a:cubicBezTo>
                  <a:close/>
                  <a:moveTo>
                    <a:pt x="65" y="262"/>
                  </a:moveTo>
                  <a:cubicBezTo>
                    <a:pt x="59" y="258"/>
                    <a:pt x="53" y="255"/>
                    <a:pt x="48" y="251"/>
                  </a:cubicBezTo>
                  <a:cubicBezTo>
                    <a:pt x="53" y="244"/>
                    <a:pt x="53" y="244"/>
                    <a:pt x="53" y="244"/>
                  </a:cubicBezTo>
                  <a:cubicBezTo>
                    <a:pt x="58" y="248"/>
                    <a:pt x="64" y="251"/>
                    <a:pt x="69" y="254"/>
                  </a:cubicBezTo>
                  <a:lnTo>
                    <a:pt x="65" y="262"/>
                  </a:lnTo>
                  <a:close/>
                  <a:moveTo>
                    <a:pt x="196" y="245"/>
                  </a:moveTo>
                  <a:cubicBezTo>
                    <a:pt x="190" y="239"/>
                    <a:pt x="190" y="239"/>
                    <a:pt x="190" y="239"/>
                  </a:cubicBezTo>
                  <a:cubicBezTo>
                    <a:pt x="194" y="235"/>
                    <a:pt x="198" y="230"/>
                    <a:pt x="201" y="224"/>
                  </a:cubicBezTo>
                  <a:cubicBezTo>
                    <a:pt x="209" y="229"/>
                    <a:pt x="209" y="229"/>
                    <a:pt x="209" y="229"/>
                  </a:cubicBezTo>
                  <a:cubicBezTo>
                    <a:pt x="205" y="235"/>
                    <a:pt x="201" y="240"/>
                    <a:pt x="196" y="245"/>
                  </a:cubicBezTo>
                  <a:close/>
                  <a:moveTo>
                    <a:pt x="39" y="243"/>
                  </a:moveTo>
                  <a:cubicBezTo>
                    <a:pt x="34" y="238"/>
                    <a:pt x="30" y="233"/>
                    <a:pt x="25" y="228"/>
                  </a:cubicBezTo>
                  <a:cubicBezTo>
                    <a:pt x="32" y="223"/>
                    <a:pt x="32" y="223"/>
                    <a:pt x="32" y="223"/>
                  </a:cubicBezTo>
                  <a:cubicBezTo>
                    <a:pt x="36" y="228"/>
                    <a:pt x="40" y="232"/>
                    <a:pt x="45" y="236"/>
                  </a:cubicBezTo>
                  <a:lnTo>
                    <a:pt x="39" y="243"/>
                  </a:lnTo>
                  <a:close/>
                  <a:moveTo>
                    <a:pt x="214" y="218"/>
                  </a:moveTo>
                  <a:cubicBezTo>
                    <a:pt x="206" y="215"/>
                    <a:pt x="206" y="215"/>
                    <a:pt x="206" y="215"/>
                  </a:cubicBezTo>
                  <a:cubicBezTo>
                    <a:pt x="209" y="209"/>
                    <a:pt x="211" y="203"/>
                    <a:pt x="212" y="197"/>
                  </a:cubicBezTo>
                  <a:cubicBezTo>
                    <a:pt x="221" y="199"/>
                    <a:pt x="221" y="199"/>
                    <a:pt x="221" y="199"/>
                  </a:cubicBezTo>
                  <a:cubicBezTo>
                    <a:pt x="219" y="206"/>
                    <a:pt x="217" y="212"/>
                    <a:pt x="214" y="218"/>
                  </a:cubicBezTo>
                  <a:close/>
                  <a:moveTo>
                    <a:pt x="19" y="218"/>
                  </a:moveTo>
                  <a:cubicBezTo>
                    <a:pt x="15" y="212"/>
                    <a:pt x="12" y="206"/>
                    <a:pt x="9" y="200"/>
                  </a:cubicBezTo>
                  <a:cubicBezTo>
                    <a:pt x="17" y="197"/>
                    <a:pt x="17" y="197"/>
                    <a:pt x="17" y="197"/>
                  </a:cubicBezTo>
                  <a:cubicBezTo>
                    <a:pt x="20" y="202"/>
                    <a:pt x="23" y="208"/>
                    <a:pt x="26" y="213"/>
                  </a:cubicBezTo>
                  <a:lnTo>
                    <a:pt x="19" y="218"/>
                  </a:lnTo>
                  <a:close/>
                  <a:moveTo>
                    <a:pt x="129" y="215"/>
                  </a:moveTo>
                  <a:cubicBezTo>
                    <a:pt x="122" y="215"/>
                    <a:pt x="115" y="213"/>
                    <a:pt x="109" y="210"/>
                  </a:cubicBezTo>
                  <a:cubicBezTo>
                    <a:pt x="112" y="202"/>
                    <a:pt x="112" y="202"/>
                    <a:pt x="112" y="202"/>
                  </a:cubicBezTo>
                  <a:cubicBezTo>
                    <a:pt x="118" y="205"/>
                    <a:pt x="123" y="206"/>
                    <a:pt x="129" y="206"/>
                  </a:cubicBezTo>
                  <a:lnTo>
                    <a:pt x="129" y="215"/>
                  </a:lnTo>
                  <a:close/>
                  <a:moveTo>
                    <a:pt x="142" y="213"/>
                  </a:moveTo>
                  <a:cubicBezTo>
                    <a:pt x="140" y="205"/>
                    <a:pt x="140" y="205"/>
                    <a:pt x="140" y="205"/>
                  </a:cubicBezTo>
                  <a:cubicBezTo>
                    <a:pt x="145" y="203"/>
                    <a:pt x="150" y="200"/>
                    <a:pt x="155" y="196"/>
                  </a:cubicBezTo>
                  <a:cubicBezTo>
                    <a:pt x="161" y="202"/>
                    <a:pt x="161" y="202"/>
                    <a:pt x="161" y="202"/>
                  </a:cubicBezTo>
                  <a:cubicBezTo>
                    <a:pt x="155" y="208"/>
                    <a:pt x="149" y="211"/>
                    <a:pt x="142" y="213"/>
                  </a:cubicBezTo>
                  <a:close/>
                  <a:moveTo>
                    <a:pt x="98" y="203"/>
                  </a:moveTo>
                  <a:cubicBezTo>
                    <a:pt x="92" y="199"/>
                    <a:pt x="88" y="194"/>
                    <a:pt x="84" y="187"/>
                  </a:cubicBezTo>
                  <a:cubicBezTo>
                    <a:pt x="92" y="183"/>
                    <a:pt x="92" y="183"/>
                    <a:pt x="92" y="183"/>
                  </a:cubicBezTo>
                  <a:cubicBezTo>
                    <a:pt x="95" y="188"/>
                    <a:pt x="98" y="193"/>
                    <a:pt x="103" y="197"/>
                  </a:cubicBezTo>
                  <a:lnTo>
                    <a:pt x="98" y="203"/>
                  </a:lnTo>
                  <a:close/>
                  <a:moveTo>
                    <a:pt x="168" y="192"/>
                  </a:moveTo>
                  <a:cubicBezTo>
                    <a:pt x="161" y="188"/>
                    <a:pt x="161" y="188"/>
                    <a:pt x="161" y="188"/>
                  </a:cubicBezTo>
                  <a:cubicBezTo>
                    <a:pt x="164" y="183"/>
                    <a:pt x="165" y="177"/>
                    <a:pt x="165" y="171"/>
                  </a:cubicBezTo>
                  <a:cubicBezTo>
                    <a:pt x="174" y="171"/>
                    <a:pt x="174" y="171"/>
                    <a:pt x="174" y="171"/>
                  </a:cubicBezTo>
                  <a:cubicBezTo>
                    <a:pt x="174" y="179"/>
                    <a:pt x="172" y="186"/>
                    <a:pt x="168" y="192"/>
                  </a:cubicBezTo>
                  <a:close/>
                  <a:moveTo>
                    <a:pt x="5" y="188"/>
                  </a:moveTo>
                  <a:cubicBezTo>
                    <a:pt x="3" y="182"/>
                    <a:pt x="2" y="175"/>
                    <a:pt x="1" y="169"/>
                  </a:cubicBezTo>
                  <a:cubicBezTo>
                    <a:pt x="10" y="168"/>
                    <a:pt x="10" y="168"/>
                    <a:pt x="10" y="168"/>
                  </a:cubicBezTo>
                  <a:cubicBezTo>
                    <a:pt x="11" y="174"/>
                    <a:pt x="12" y="180"/>
                    <a:pt x="14" y="186"/>
                  </a:cubicBezTo>
                  <a:lnTo>
                    <a:pt x="5" y="188"/>
                  </a:lnTo>
                  <a:close/>
                  <a:moveTo>
                    <a:pt x="223" y="187"/>
                  </a:moveTo>
                  <a:cubicBezTo>
                    <a:pt x="214" y="186"/>
                    <a:pt x="214" y="186"/>
                    <a:pt x="214" y="186"/>
                  </a:cubicBezTo>
                  <a:cubicBezTo>
                    <a:pt x="214" y="183"/>
                    <a:pt x="215" y="180"/>
                    <a:pt x="215" y="177"/>
                  </a:cubicBezTo>
                  <a:cubicBezTo>
                    <a:pt x="215" y="174"/>
                    <a:pt x="214" y="171"/>
                    <a:pt x="214" y="167"/>
                  </a:cubicBezTo>
                  <a:cubicBezTo>
                    <a:pt x="223" y="166"/>
                    <a:pt x="223" y="166"/>
                    <a:pt x="223" y="166"/>
                  </a:cubicBezTo>
                  <a:cubicBezTo>
                    <a:pt x="223" y="170"/>
                    <a:pt x="223" y="173"/>
                    <a:pt x="223" y="177"/>
                  </a:cubicBezTo>
                  <a:cubicBezTo>
                    <a:pt x="223" y="180"/>
                    <a:pt x="223" y="184"/>
                    <a:pt x="223" y="187"/>
                  </a:cubicBezTo>
                  <a:close/>
                  <a:moveTo>
                    <a:pt x="79" y="176"/>
                  </a:moveTo>
                  <a:cubicBezTo>
                    <a:pt x="78" y="171"/>
                    <a:pt x="77" y="166"/>
                    <a:pt x="77" y="162"/>
                  </a:cubicBezTo>
                  <a:cubicBezTo>
                    <a:pt x="77" y="159"/>
                    <a:pt x="78" y="157"/>
                    <a:pt x="78" y="155"/>
                  </a:cubicBezTo>
                  <a:cubicBezTo>
                    <a:pt x="86" y="156"/>
                    <a:pt x="86" y="156"/>
                    <a:pt x="86" y="156"/>
                  </a:cubicBezTo>
                  <a:cubicBezTo>
                    <a:pt x="86" y="158"/>
                    <a:pt x="86" y="160"/>
                    <a:pt x="86" y="162"/>
                  </a:cubicBezTo>
                  <a:cubicBezTo>
                    <a:pt x="86" y="166"/>
                    <a:pt x="87" y="170"/>
                    <a:pt x="88" y="173"/>
                  </a:cubicBezTo>
                  <a:lnTo>
                    <a:pt x="79" y="176"/>
                  </a:lnTo>
                  <a:close/>
                  <a:moveTo>
                    <a:pt x="212" y="157"/>
                  </a:moveTo>
                  <a:cubicBezTo>
                    <a:pt x="210" y="151"/>
                    <a:pt x="207" y="145"/>
                    <a:pt x="204" y="140"/>
                  </a:cubicBezTo>
                  <a:cubicBezTo>
                    <a:pt x="212" y="135"/>
                    <a:pt x="212" y="135"/>
                    <a:pt x="212" y="135"/>
                  </a:cubicBezTo>
                  <a:cubicBezTo>
                    <a:pt x="215" y="141"/>
                    <a:pt x="218" y="148"/>
                    <a:pt x="220" y="154"/>
                  </a:cubicBezTo>
                  <a:lnTo>
                    <a:pt x="212" y="157"/>
                  </a:lnTo>
                  <a:close/>
                  <a:moveTo>
                    <a:pt x="0" y="157"/>
                  </a:moveTo>
                  <a:cubicBezTo>
                    <a:pt x="0" y="155"/>
                    <a:pt x="0" y="154"/>
                    <a:pt x="0" y="153"/>
                  </a:cubicBezTo>
                  <a:cubicBezTo>
                    <a:pt x="0" y="148"/>
                    <a:pt x="1" y="142"/>
                    <a:pt x="1" y="136"/>
                  </a:cubicBezTo>
                  <a:cubicBezTo>
                    <a:pt x="10" y="137"/>
                    <a:pt x="10" y="137"/>
                    <a:pt x="10" y="137"/>
                  </a:cubicBezTo>
                  <a:cubicBezTo>
                    <a:pt x="9" y="143"/>
                    <a:pt x="9" y="148"/>
                    <a:pt x="9" y="153"/>
                  </a:cubicBezTo>
                  <a:cubicBezTo>
                    <a:pt x="9" y="154"/>
                    <a:pt x="9" y="155"/>
                    <a:pt x="9" y="156"/>
                  </a:cubicBezTo>
                  <a:lnTo>
                    <a:pt x="0" y="157"/>
                  </a:lnTo>
                  <a:close/>
                  <a:moveTo>
                    <a:pt x="89" y="145"/>
                  </a:moveTo>
                  <a:cubicBezTo>
                    <a:pt x="80" y="142"/>
                    <a:pt x="80" y="142"/>
                    <a:pt x="80" y="142"/>
                  </a:cubicBezTo>
                  <a:cubicBezTo>
                    <a:pt x="82" y="136"/>
                    <a:pt x="85" y="129"/>
                    <a:pt x="89" y="124"/>
                  </a:cubicBezTo>
                  <a:cubicBezTo>
                    <a:pt x="97" y="129"/>
                    <a:pt x="97" y="129"/>
                    <a:pt x="97" y="129"/>
                  </a:cubicBezTo>
                  <a:cubicBezTo>
                    <a:pt x="93" y="134"/>
                    <a:pt x="90" y="139"/>
                    <a:pt x="89" y="145"/>
                  </a:cubicBezTo>
                  <a:close/>
                  <a:moveTo>
                    <a:pt x="198" y="131"/>
                  </a:moveTo>
                  <a:cubicBezTo>
                    <a:pt x="194" y="126"/>
                    <a:pt x="189" y="122"/>
                    <a:pt x="184" y="118"/>
                  </a:cubicBezTo>
                  <a:cubicBezTo>
                    <a:pt x="190" y="111"/>
                    <a:pt x="190" y="111"/>
                    <a:pt x="190" y="111"/>
                  </a:cubicBezTo>
                  <a:cubicBezTo>
                    <a:pt x="195" y="115"/>
                    <a:pt x="200" y="120"/>
                    <a:pt x="205" y="125"/>
                  </a:cubicBezTo>
                  <a:lnTo>
                    <a:pt x="198" y="131"/>
                  </a:lnTo>
                  <a:close/>
                  <a:moveTo>
                    <a:pt x="11" y="126"/>
                  </a:moveTo>
                  <a:cubicBezTo>
                    <a:pt x="3" y="125"/>
                    <a:pt x="3" y="125"/>
                    <a:pt x="3" y="125"/>
                  </a:cubicBezTo>
                  <a:cubicBezTo>
                    <a:pt x="4" y="118"/>
                    <a:pt x="6" y="111"/>
                    <a:pt x="8" y="105"/>
                  </a:cubicBezTo>
                  <a:cubicBezTo>
                    <a:pt x="16" y="108"/>
                    <a:pt x="16" y="108"/>
                    <a:pt x="16" y="108"/>
                  </a:cubicBezTo>
                  <a:cubicBezTo>
                    <a:pt x="14" y="114"/>
                    <a:pt x="13" y="120"/>
                    <a:pt x="11" y="126"/>
                  </a:cubicBezTo>
                  <a:close/>
                  <a:moveTo>
                    <a:pt x="104" y="121"/>
                  </a:moveTo>
                  <a:cubicBezTo>
                    <a:pt x="98" y="114"/>
                    <a:pt x="98" y="114"/>
                    <a:pt x="98" y="114"/>
                  </a:cubicBezTo>
                  <a:cubicBezTo>
                    <a:pt x="103" y="110"/>
                    <a:pt x="109" y="106"/>
                    <a:pt x="115" y="103"/>
                  </a:cubicBezTo>
                  <a:cubicBezTo>
                    <a:pt x="119" y="110"/>
                    <a:pt x="119" y="110"/>
                    <a:pt x="119" y="110"/>
                  </a:cubicBezTo>
                  <a:cubicBezTo>
                    <a:pt x="113" y="113"/>
                    <a:pt x="108" y="116"/>
                    <a:pt x="104" y="121"/>
                  </a:cubicBezTo>
                  <a:close/>
                  <a:moveTo>
                    <a:pt x="175" y="113"/>
                  </a:moveTo>
                  <a:cubicBezTo>
                    <a:pt x="170" y="110"/>
                    <a:pt x="164" y="108"/>
                    <a:pt x="158" y="107"/>
                  </a:cubicBezTo>
                  <a:cubicBezTo>
                    <a:pt x="160" y="98"/>
                    <a:pt x="160" y="98"/>
                    <a:pt x="160" y="98"/>
                  </a:cubicBezTo>
                  <a:cubicBezTo>
                    <a:pt x="166" y="100"/>
                    <a:pt x="173" y="102"/>
                    <a:pt x="179" y="105"/>
                  </a:cubicBezTo>
                  <a:lnTo>
                    <a:pt x="175" y="113"/>
                  </a:lnTo>
                  <a:close/>
                  <a:moveTo>
                    <a:pt x="129" y="107"/>
                  </a:moveTo>
                  <a:cubicBezTo>
                    <a:pt x="127" y="98"/>
                    <a:pt x="127" y="98"/>
                    <a:pt x="127" y="98"/>
                  </a:cubicBezTo>
                  <a:cubicBezTo>
                    <a:pt x="132" y="97"/>
                    <a:pt x="137" y="96"/>
                    <a:pt x="143" y="96"/>
                  </a:cubicBezTo>
                  <a:cubicBezTo>
                    <a:pt x="144" y="96"/>
                    <a:pt x="146" y="96"/>
                    <a:pt x="147" y="96"/>
                  </a:cubicBezTo>
                  <a:cubicBezTo>
                    <a:pt x="147" y="105"/>
                    <a:pt x="147" y="105"/>
                    <a:pt x="147" y="105"/>
                  </a:cubicBezTo>
                  <a:cubicBezTo>
                    <a:pt x="145" y="105"/>
                    <a:pt x="144" y="105"/>
                    <a:pt x="143" y="105"/>
                  </a:cubicBezTo>
                  <a:cubicBezTo>
                    <a:pt x="138" y="105"/>
                    <a:pt x="133" y="106"/>
                    <a:pt x="129" y="107"/>
                  </a:cubicBezTo>
                  <a:close/>
                  <a:moveTo>
                    <a:pt x="20" y="97"/>
                  </a:moveTo>
                  <a:cubicBezTo>
                    <a:pt x="12" y="94"/>
                    <a:pt x="12" y="94"/>
                    <a:pt x="12" y="94"/>
                  </a:cubicBezTo>
                  <a:cubicBezTo>
                    <a:pt x="15" y="88"/>
                    <a:pt x="18" y="82"/>
                    <a:pt x="21" y="76"/>
                  </a:cubicBezTo>
                  <a:cubicBezTo>
                    <a:pt x="29" y="80"/>
                    <a:pt x="29" y="80"/>
                    <a:pt x="29" y="80"/>
                  </a:cubicBezTo>
                  <a:cubicBezTo>
                    <a:pt x="25" y="86"/>
                    <a:pt x="23" y="91"/>
                    <a:pt x="20" y="97"/>
                  </a:cubicBezTo>
                  <a:close/>
                  <a:moveTo>
                    <a:pt x="35" y="71"/>
                  </a:moveTo>
                  <a:cubicBezTo>
                    <a:pt x="28" y="66"/>
                    <a:pt x="28" y="66"/>
                    <a:pt x="28" y="66"/>
                  </a:cubicBezTo>
                  <a:cubicBezTo>
                    <a:pt x="31" y="60"/>
                    <a:pt x="36" y="55"/>
                    <a:pt x="40" y="50"/>
                  </a:cubicBezTo>
                  <a:cubicBezTo>
                    <a:pt x="46" y="56"/>
                    <a:pt x="46" y="56"/>
                    <a:pt x="46" y="56"/>
                  </a:cubicBezTo>
                  <a:cubicBezTo>
                    <a:pt x="42" y="61"/>
                    <a:pt x="38" y="65"/>
                    <a:pt x="35" y="71"/>
                  </a:cubicBezTo>
                  <a:close/>
                  <a:moveTo>
                    <a:pt x="54" y="48"/>
                  </a:moveTo>
                  <a:cubicBezTo>
                    <a:pt x="49" y="41"/>
                    <a:pt x="49" y="41"/>
                    <a:pt x="49" y="41"/>
                  </a:cubicBezTo>
                  <a:cubicBezTo>
                    <a:pt x="53" y="37"/>
                    <a:pt x="59" y="33"/>
                    <a:pt x="64" y="29"/>
                  </a:cubicBezTo>
                  <a:cubicBezTo>
                    <a:pt x="69" y="36"/>
                    <a:pt x="69" y="36"/>
                    <a:pt x="69" y="36"/>
                  </a:cubicBezTo>
                  <a:cubicBezTo>
                    <a:pt x="64" y="39"/>
                    <a:pt x="59" y="43"/>
                    <a:pt x="54" y="48"/>
                  </a:cubicBezTo>
                  <a:close/>
                  <a:moveTo>
                    <a:pt x="79" y="29"/>
                  </a:moveTo>
                  <a:cubicBezTo>
                    <a:pt x="74" y="22"/>
                    <a:pt x="74" y="22"/>
                    <a:pt x="74" y="22"/>
                  </a:cubicBezTo>
                  <a:cubicBezTo>
                    <a:pt x="80" y="19"/>
                    <a:pt x="86" y="15"/>
                    <a:pt x="92" y="13"/>
                  </a:cubicBezTo>
                  <a:cubicBezTo>
                    <a:pt x="95" y="21"/>
                    <a:pt x="95" y="21"/>
                    <a:pt x="95" y="21"/>
                  </a:cubicBezTo>
                  <a:cubicBezTo>
                    <a:pt x="90" y="23"/>
                    <a:pt x="84" y="26"/>
                    <a:pt x="79" y="29"/>
                  </a:cubicBezTo>
                  <a:close/>
                  <a:moveTo>
                    <a:pt x="106" y="17"/>
                  </a:moveTo>
                  <a:cubicBezTo>
                    <a:pt x="103" y="8"/>
                    <a:pt x="103" y="8"/>
                    <a:pt x="103" y="8"/>
                  </a:cubicBezTo>
                  <a:cubicBezTo>
                    <a:pt x="109" y="6"/>
                    <a:pt x="116" y="4"/>
                    <a:pt x="122" y="3"/>
                  </a:cubicBezTo>
                  <a:cubicBezTo>
                    <a:pt x="124" y="12"/>
                    <a:pt x="124" y="12"/>
                    <a:pt x="124" y="12"/>
                  </a:cubicBezTo>
                  <a:cubicBezTo>
                    <a:pt x="118" y="13"/>
                    <a:pt x="112" y="14"/>
                    <a:pt x="106" y="17"/>
                  </a:cubicBezTo>
                  <a:close/>
                  <a:moveTo>
                    <a:pt x="135" y="10"/>
                  </a:moveTo>
                  <a:cubicBezTo>
                    <a:pt x="134" y="1"/>
                    <a:pt x="134" y="1"/>
                    <a:pt x="134" y="1"/>
                  </a:cubicBezTo>
                  <a:cubicBezTo>
                    <a:pt x="141" y="0"/>
                    <a:pt x="147" y="0"/>
                    <a:pt x="153" y="0"/>
                  </a:cubicBezTo>
                  <a:cubicBezTo>
                    <a:pt x="154" y="0"/>
                    <a:pt x="154" y="0"/>
                    <a:pt x="154" y="0"/>
                  </a:cubicBezTo>
                  <a:cubicBezTo>
                    <a:pt x="154" y="9"/>
                    <a:pt x="154" y="9"/>
                    <a:pt x="154" y="9"/>
                  </a:cubicBezTo>
                  <a:cubicBezTo>
                    <a:pt x="153" y="9"/>
                    <a:pt x="153" y="9"/>
                    <a:pt x="153" y="9"/>
                  </a:cubicBezTo>
                  <a:cubicBezTo>
                    <a:pt x="147" y="9"/>
                    <a:pt x="141" y="9"/>
                    <a:pt x="135" y="10"/>
                  </a:cubicBezTo>
                  <a:close/>
                  <a:moveTo>
                    <a:pt x="435" y="9"/>
                  </a:moveTo>
                  <a:cubicBezTo>
                    <a:pt x="416" y="9"/>
                    <a:pt x="416" y="9"/>
                    <a:pt x="416" y="9"/>
                  </a:cubicBezTo>
                  <a:cubicBezTo>
                    <a:pt x="416" y="0"/>
                    <a:pt x="416" y="0"/>
                    <a:pt x="416" y="0"/>
                  </a:cubicBezTo>
                  <a:cubicBezTo>
                    <a:pt x="435" y="0"/>
                    <a:pt x="435" y="0"/>
                    <a:pt x="435" y="0"/>
                  </a:cubicBezTo>
                  <a:lnTo>
                    <a:pt x="435" y="9"/>
                  </a:lnTo>
                  <a:close/>
                  <a:moveTo>
                    <a:pt x="404" y="9"/>
                  </a:moveTo>
                  <a:cubicBezTo>
                    <a:pt x="385" y="9"/>
                    <a:pt x="385" y="9"/>
                    <a:pt x="385" y="9"/>
                  </a:cubicBezTo>
                  <a:cubicBezTo>
                    <a:pt x="385" y="0"/>
                    <a:pt x="385" y="0"/>
                    <a:pt x="385" y="0"/>
                  </a:cubicBezTo>
                  <a:cubicBezTo>
                    <a:pt x="404" y="0"/>
                    <a:pt x="404" y="0"/>
                    <a:pt x="404" y="0"/>
                  </a:cubicBezTo>
                  <a:lnTo>
                    <a:pt x="404" y="9"/>
                  </a:lnTo>
                  <a:close/>
                  <a:moveTo>
                    <a:pt x="373" y="9"/>
                  </a:moveTo>
                  <a:cubicBezTo>
                    <a:pt x="353" y="9"/>
                    <a:pt x="353" y="9"/>
                    <a:pt x="353" y="9"/>
                  </a:cubicBezTo>
                  <a:cubicBezTo>
                    <a:pt x="353" y="0"/>
                    <a:pt x="353" y="0"/>
                    <a:pt x="353" y="0"/>
                  </a:cubicBezTo>
                  <a:cubicBezTo>
                    <a:pt x="373" y="0"/>
                    <a:pt x="373" y="0"/>
                    <a:pt x="373" y="0"/>
                  </a:cubicBezTo>
                  <a:lnTo>
                    <a:pt x="373" y="9"/>
                  </a:lnTo>
                  <a:close/>
                  <a:moveTo>
                    <a:pt x="342" y="9"/>
                  </a:moveTo>
                  <a:cubicBezTo>
                    <a:pt x="322" y="9"/>
                    <a:pt x="322" y="9"/>
                    <a:pt x="322" y="9"/>
                  </a:cubicBezTo>
                  <a:cubicBezTo>
                    <a:pt x="322" y="0"/>
                    <a:pt x="322" y="0"/>
                    <a:pt x="322" y="0"/>
                  </a:cubicBezTo>
                  <a:cubicBezTo>
                    <a:pt x="342" y="0"/>
                    <a:pt x="342" y="0"/>
                    <a:pt x="342" y="0"/>
                  </a:cubicBezTo>
                  <a:lnTo>
                    <a:pt x="342" y="9"/>
                  </a:lnTo>
                  <a:close/>
                  <a:moveTo>
                    <a:pt x="310" y="9"/>
                  </a:moveTo>
                  <a:cubicBezTo>
                    <a:pt x="291" y="9"/>
                    <a:pt x="291" y="9"/>
                    <a:pt x="291" y="9"/>
                  </a:cubicBezTo>
                  <a:cubicBezTo>
                    <a:pt x="291" y="0"/>
                    <a:pt x="291" y="0"/>
                    <a:pt x="291" y="0"/>
                  </a:cubicBezTo>
                  <a:cubicBezTo>
                    <a:pt x="310" y="0"/>
                    <a:pt x="310" y="0"/>
                    <a:pt x="310" y="0"/>
                  </a:cubicBezTo>
                  <a:lnTo>
                    <a:pt x="310" y="9"/>
                  </a:lnTo>
                  <a:close/>
                  <a:moveTo>
                    <a:pt x="279" y="9"/>
                  </a:moveTo>
                  <a:cubicBezTo>
                    <a:pt x="260" y="9"/>
                    <a:pt x="260" y="9"/>
                    <a:pt x="260" y="9"/>
                  </a:cubicBezTo>
                  <a:cubicBezTo>
                    <a:pt x="260" y="0"/>
                    <a:pt x="260" y="0"/>
                    <a:pt x="260" y="0"/>
                  </a:cubicBezTo>
                  <a:cubicBezTo>
                    <a:pt x="279" y="0"/>
                    <a:pt x="279" y="0"/>
                    <a:pt x="279" y="0"/>
                  </a:cubicBezTo>
                  <a:lnTo>
                    <a:pt x="279" y="9"/>
                  </a:lnTo>
                  <a:close/>
                  <a:moveTo>
                    <a:pt x="248" y="9"/>
                  </a:moveTo>
                  <a:cubicBezTo>
                    <a:pt x="228" y="9"/>
                    <a:pt x="228" y="9"/>
                    <a:pt x="228" y="9"/>
                  </a:cubicBezTo>
                  <a:cubicBezTo>
                    <a:pt x="228" y="0"/>
                    <a:pt x="228" y="0"/>
                    <a:pt x="228" y="0"/>
                  </a:cubicBezTo>
                  <a:cubicBezTo>
                    <a:pt x="248" y="0"/>
                    <a:pt x="248" y="0"/>
                    <a:pt x="248" y="0"/>
                  </a:cubicBezTo>
                  <a:lnTo>
                    <a:pt x="248" y="9"/>
                  </a:lnTo>
                  <a:close/>
                  <a:moveTo>
                    <a:pt x="217" y="9"/>
                  </a:moveTo>
                  <a:cubicBezTo>
                    <a:pt x="197" y="9"/>
                    <a:pt x="197" y="9"/>
                    <a:pt x="197" y="9"/>
                  </a:cubicBezTo>
                  <a:cubicBezTo>
                    <a:pt x="197" y="0"/>
                    <a:pt x="197" y="0"/>
                    <a:pt x="197" y="0"/>
                  </a:cubicBezTo>
                  <a:cubicBezTo>
                    <a:pt x="217" y="0"/>
                    <a:pt x="217" y="0"/>
                    <a:pt x="217" y="0"/>
                  </a:cubicBezTo>
                  <a:lnTo>
                    <a:pt x="217" y="9"/>
                  </a:lnTo>
                  <a:close/>
                  <a:moveTo>
                    <a:pt x="185" y="9"/>
                  </a:moveTo>
                  <a:cubicBezTo>
                    <a:pt x="166" y="9"/>
                    <a:pt x="166" y="9"/>
                    <a:pt x="166" y="9"/>
                  </a:cubicBezTo>
                  <a:cubicBezTo>
                    <a:pt x="166" y="0"/>
                    <a:pt x="166" y="0"/>
                    <a:pt x="166" y="0"/>
                  </a:cubicBezTo>
                  <a:cubicBezTo>
                    <a:pt x="185" y="0"/>
                    <a:pt x="185" y="0"/>
                    <a:pt x="185" y="0"/>
                  </a:cubicBezTo>
                  <a:lnTo>
                    <a:pt x="18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7" name="Freeform 13"/>
            <p:cNvSpPr>
              <a:spLocks noEditPoints="1"/>
            </p:cNvSpPr>
            <p:nvPr userDrawn="1"/>
          </p:nvSpPr>
          <p:spPr bwMode="auto">
            <a:xfrm>
              <a:off x="7261225" y="4391025"/>
              <a:ext cx="179387" cy="171450"/>
            </a:xfrm>
            <a:custGeom>
              <a:avLst/>
              <a:gdLst>
                <a:gd name="T0" fmla="*/ 181 w 200"/>
                <a:gd name="T1" fmla="*/ 193 h 193"/>
                <a:gd name="T2" fmla="*/ 200 w 200"/>
                <a:gd name="T3" fmla="*/ 184 h 193"/>
                <a:gd name="T4" fmla="*/ 169 w 200"/>
                <a:gd name="T5" fmla="*/ 193 h 193"/>
                <a:gd name="T6" fmla="*/ 150 w 200"/>
                <a:gd name="T7" fmla="*/ 184 h 193"/>
                <a:gd name="T8" fmla="*/ 169 w 200"/>
                <a:gd name="T9" fmla="*/ 193 h 193"/>
                <a:gd name="T10" fmla="*/ 119 w 200"/>
                <a:gd name="T11" fmla="*/ 193 h 193"/>
                <a:gd name="T12" fmla="*/ 138 w 200"/>
                <a:gd name="T13" fmla="*/ 184 h 193"/>
                <a:gd name="T14" fmla="*/ 107 w 200"/>
                <a:gd name="T15" fmla="*/ 193 h 193"/>
                <a:gd name="T16" fmla="*/ 87 w 200"/>
                <a:gd name="T17" fmla="*/ 192 h 193"/>
                <a:gd name="T18" fmla="*/ 99 w 200"/>
                <a:gd name="T19" fmla="*/ 184 h 193"/>
                <a:gd name="T20" fmla="*/ 107 w 200"/>
                <a:gd name="T21" fmla="*/ 193 h 193"/>
                <a:gd name="T22" fmla="*/ 56 w 200"/>
                <a:gd name="T23" fmla="*/ 183 h 193"/>
                <a:gd name="T24" fmla="*/ 77 w 200"/>
                <a:gd name="T25" fmla="*/ 182 h 193"/>
                <a:gd name="T26" fmla="*/ 45 w 200"/>
                <a:gd name="T27" fmla="*/ 177 h 193"/>
                <a:gd name="T28" fmla="*/ 36 w 200"/>
                <a:gd name="T29" fmla="*/ 158 h 193"/>
                <a:gd name="T30" fmla="*/ 45 w 200"/>
                <a:gd name="T31" fmla="*/ 177 h 193"/>
                <a:gd name="T32" fmla="*/ 11 w 200"/>
                <a:gd name="T33" fmla="*/ 137 h 193"/>
                <a:gd name="T34" fmla="*/ 28 w 200"/>
                <a:gd name="T35" fmla="*/ 149 h 193"/>
                <a:gd name="T36" fmla="*/ 99 w 200"/>
                <a:gd name="T37" fmla="*/ 127 h 193"/>
                <a:gd name="T38" fmla="*/ 91 w 200"/>
                <a:gd name="T39" fmla="*/ 117 h 193"/>
                <a:gd name="T40" fmla="*/ 110 w 200"/>
                <a:gd name="T41" fmla="*/ 126 h 193"/>
                <a:gd name="T42" fmla="*/ 6 w 200"/>
                <a:gd name="T43" fmla="*/ 126 h 193"/>
                <a:gd name="T44" fmla="*/ 10 w 200"/>
                <a:gd name="T45" fmla="*/ 105 h 193"/>
                <a:gd name="T46" fmla="*/ 6 w 200"/>
                <a:gd name="T47" fmla="*/ 126 h 193"/>
                <a:gd name="T48" fmla="*/ 118 w 200"/>
                <a:gd name="T49" fmla="*/ 114 h 193"/>
                <a:gd name="T50" fmla="*/ 139 w 200"/>
                <a:gd name="T51" fmla="*/ 110 h 193"/>
                <a:gd name="T52" fmla="*/ 77 w 200"/>
                <a:gd name="T53" fmla="*/ 121 h 193"/>
                <a:gd name="T54" fmla="*/ 68 w 200"/>
                <a:gd name="T55" fmla="*/ 101 h 193"/>
                <a:gd name="T56" fmla="*/ 77 w 200"/>
                <a:gd name="T57" fmla="*/ 121 h 193"/>
                <a:gd name="T58" fmla="*/ 140 w 200"/>
                <a:gd name="T59" fmla="*/ 96 h 193"/>
                <a:gd name="T60" fmla="*/ 155 w 200"/>
                <a:gd name="T61" fmla="*/ 81 h 193"/>
                <a:gd name="T62" fmla="*/ 0 w 200"/>
                <a:gd name="T63" fmla="*/ 94 h 193"/>
                <a:gd name="T64" fmla="*/ 1 w 200"/>
                <a:gd name="T65" fmla="*/ 74 h 193"/>
                <a:gd name="T66" fmla="*/ 9 w 200"/>
                <a:gd name="T67" fmla="*/ 86 h 193"/>
                <a:gd name="T68" fmla="*/ 0 w 200"/>
                <a:gd name="T69" fmla="*/ 94 h 193"/>
                <a:gd name="T70" fmla="*/ 144 w 200"/>
                <a:gd name="T71" fmla="*/ 51 h 193"/>
                <a:gd name="T72" fmla="*/ 156 w 200"/>
                <a:gd name="T73" fmla="*/ 68 h 193"/>
                <a:gd name="T74" fmla="*/ 12 w 200"/>
                <a:gd name="T75" fmla="*/ 64 h 193"/>
                <a:gd name="T76" fmla="*/ 12 w 200"/>
                <a:gd name="T77" fmla="*/ 43 h 193"/>
                <a:gd name="T78" fmla="*/ 12 w 200"/>
                <a:gd name="T79" fmla="*/ 64 h 193"/>
                <a:gd name="T80" fmla="*/ 129 w 200"/>
                <a:gd name="T81" fmla="*/ 26 h 193"/>
                <a:gd name="T82" fmla="*/ 148 w 200"/>
                <a:gd name="T83" fmla="*/ 37 h 193"/>
                <a:gd name="T84" fmla="*/ 25 w 200"/>
                <a:gd name="T85" fmla="*/ 38 h 193"/>
                <a:gd name="T86" fmla="*/ 33 w 200"/>
                <a:gd name="T87" fmla="*/ 18 h 193"/>
                <a:gd name="T88" fmla="*/ 25 w 200"/>
                <a:gd name="T89" fmla="*/ 38 h 193"/>
                <a:gd name="T90" fmla="*/ 104 w 200"/>
                <a:gd name="T91" fmla="*/ 11 h 193"/>
                <a:gd name="T92" fmla="*/ 125 w 200"/>
                <a:gd name="T93" fmla="*/ 12 h 193"/>
                <a:gd name="T94" fmla="*/ 47 w 200"/>
                <a:gd name="T95" fmla="*/ 19 h 193"/>
                <a:gd name="T96" fmla="*/ 62 w 200"/>
                <a:gd name="T97" fmla="*/ 3 h 193"/>
                <a:gd name="T98" fmla="*/ 47 w 200"/>
                <a:gd name="T99" fmla="*/ 19 h 193"/>
                <a:gd name="T100" fmla="*/ 74 w 200"/>
                <a:gd name="T101" fmla="*/ 1 h 193"/>
                <a:gd name="T102" fmla="*/ 94 w 200"/>
                <a:gd name="T103"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93">
                  <a:moveTo>
                    <a:pt x="200" y="193"/>
                  </a:moveTo>
                  <a:cubicBezTo>
                    <a:pt x="181" y="193"/>
                    <a:pt x="181" y="193"/>
                    <a:pt x="181" y="193"/>
                  </a:cubicBezTo>
                  <a:cubicBezTo>
                    <a:pt x="181" y="184"/>
                    <a:pt x="181" y="184"/>
                    <a:pt x="181" y="184"/>
                  </a:cubicBezTo>
                  <a:cubicBezTo>
                    <a:pt x="200" y="184"/>
                    <a:pt x="200" y="184"/>
                    <a:pt x="200" y="184"/>
                  </a:cubicBezTo>
                  <a:lnTo>
                    <a:pt x="200" y="193"/>
                  </a:lnTo>
                  <a:close/>
                  <a:moveTo>
                    <a:pt x="169" y="193"/>
                  </a:moveTo>
                  <a:cubicBezTo>
                    <a:pt x="150" y="193"/>
                    <a:pt x="150" y="193"/>
                    <a:pt x="150" y="193"/>
                  </a:cubicBezTo>
                  <a:cubicBezTo>
                    <a:pt x="150" y="184"/>
                    <a:pt x="150" y="184"/>
                    <a:pt x="150" y="184"/>
                  </a:cubicBezTo>
                  <a:cubicBezTo>
                    <a:pt x="169" y="184"/>
                    <a:pt x="169" y="184"/>
                    <a:pt x="169" y="184"/>
                  </a:cubicBezTo>
                  <a:lnTo>
                    <a:pt x="169" y="193"/>
                  </a:lnTo>
                  <a:close/>
                  <a:moveTo>
                    <a:pt x="138" y="193"/>
                  </a:moveTo>
                  <a:cubicBezTo>
                    <a:pt x="119" y="193"/>
                    <a:pt x="119" y="193"/>
                    <a:pt x="119" y="193"/>
                  </a:cubicBezTo>
                  <a:cubicBezTo>
                    <a:pt x="119" y="184"/>
                    <a:pt x="119" y="184"/>
                    <a:pt x="119" y="184"/>
                  </a:cubicBezTo>
                  <a:cubicBezTo>
                    <a:pt x="138" y="184"/>
                    <a:pt x="138" y="184"/>
                    <a:pt x="138" y="184"/>
                  </a:cubicBezTo>
                  <a:lnTo>
                    <a:pt x="138" y="193"/>
                  </a:lnTo>
                  <a:close/>
                  <a:moveTo>
                    <a:pt x="107" y="193"/>
                  </a:moveTo>
                  <a:cubicBezTo>
                    <a:pt x="99" y="193"/>
                    <a:pt x="99" y="193"/>
                    <a:pt x="99" y="193"/>
                  </a:cubicBezTo>
                  <a:cubicBezTo>
                    <a:pt x="95" y="193"/>
                    <a:pt x="91" y="193"/>
                    <a:pt x="87" y="192"/>
                  </a:cubicBezTo>
                  <a:cubicBezTo>
                    <a:pt x="88" y="184"/>
                    <a:pt x="88" y="184"/>
                    <a:pt x="88" y="184"/>
                  </a:cubicBezTo>
                  <a:cubicBezTo>
                    <a:pt x="92" y="184"/>
                    <a:pt x="95" y="184"/>
                    <a:pt x="99" y="184"/>
                  </a:cubicBezTo>
                  <a:cubicBezTo>
                    <a:pt x="107" y="184"/>
                    <a:pt x="107" y="184"/>
                    <a:pt x="107" y="184"/>
                  </a:cubicBezTo>
                  <a:lnTo>
                    <a:pt x="107" y="193"/>
                  </a:lnTo>
                  <a:close/>
                  <a:moveTo>
                    <a:pt x="75" y="190"/>
                  </a:moveTo>
                  <a:cubicBezTo>
                    <a:pt x="68" y="189"/>
                    <a:pt x="62" y="186"/>
                    <a:pt x="56" y="183"/>
                  </a:cubicBezTo>
                  <a:cubicBezTo>
                    <a:pt x="59" y="175"/>
                    <a:pt x="59" y="175"/>
                    <a:pt x="59" y="175"/>
                  </a:cubicBezTo>
                  <a:cubicBezTo>
                    <a:pt x="65" y="178"/>
                    <a:pt x="71" y="180"/>
                    <a:pt x="77" y="182"/>
                  </a:cubicBezTo>
                  <a:lnTo>
                    <a:pt x="75" y="190"/>
                  </a:lnTo>
                  <a:close/>
                  <a:moveTo>
                    <a:pt x="45" y="177"/>
                  </a:moveTo>
                  <a:cubicBezTo>
                    <a:pt x="39" y="173"/>
                    <a:pt x="34" y="169"/>
                    <a:pt x="29" y="164"/>
                  </a:cubicBezTo>
                  <a:cubicBezTo>
                    <a:pt x="36" y="158"/>
                    <a:pt x="36" y="158"/>
                    <a:pt x="36" y="158"/>
                  </a:cubicBezTo>
                  <a:cubicBezTo>
                    <a:pt x="40" y="162"/>
                    <a:pt x="45" y="166"/>
                    <a:pt x="50" y="170"/>
                  </a:cubicBezTo>
                  <a:lnTo>
                    <a:pt x="45" y="177"/>
                  </a:lnTo>
                  <a:close/>
                  <a:moveTo>
                    <a:pt x="22" y="155"/>
                  </a:moveTo>
                  <a:cubicBezTo>
                    <a:pt x="18" y="149"/>
                    <a:pt x="14" y="143"/>
                    <a:pt x="11" y="137"/>
                  </a:cubicBezTo>
                  <a:cubicBezTo>
                    <a:pt x="19" y="133"/>
                    <a:pt x="19" y="133"/>
                    <a:pt x="19" y="133"/>
                  </a:cubicBezTo>
                  <a:cubicBezTo>
                    <a:pt x="22" y="139"/>
                    <a:pt x="25" y="144"/>
                    <a:pt x="28" y="149"/>
                  </a:cubicBezTo>
                  <a:lnTo>
                    <a:pt x="22" y="155"/>
                  </a:lnTo>
                  <a:close/>
                  <a:moveTo>
                    <a:pt x="99" y="127"/>
                  </a:moveTo>
                  <a:cubicBezTo>
                    <a:pt x="96" y="127"/>
                    <a:pt x="92" y="126"/>
                    <a:pt x="89" y="125"/>
                  </a:cubicBezTo>
                  <a:cubicBezTo>
                    <a:pt x="91" y="117"/>
                    <a:pt x="91" y="117"/>
                    <a:pt x="91" y="117"/>
                  </a:cubicBezTo>
                  <a:cubicBezTo>
                    <a:pt x="96" y="118"/>
                    <a:pt x="102" y="118"/>
                    <a:pt x="108" y="117"/>
                  </a:cubicBezTo>
                  <a:cubicBezTo>
                    <a:pt x="110" y="126"/>
                    <a:pt x="110" y="126"/>
                    <a:pt x="110" y="126"/>
                  </a:cubicBezTo>
                  <a:cubicBezTo>
                    <a:pt x="106" y="126"/>
                    <a:pt x="103" y="127"/>
                    <a:pt x="99" y="127"/>
                  </a:cubicBezTo>
                  <a:close/>
                  <a:moveTo>
                    <a:pt x="6" y="126"/>
                  </a:moveTo>
                  <a:cubicBezTo>
                    <a:pt x="4" y="120"/>
                    <a:pt x="3" y="113"/>
                    <a:pt x="1" y="106"/>
                  </a:cubicBezTo>
                  <a:cubicBezTo>
                    <a:pt x="10" y="105"/>
                    <a:pt x="10" y="105"/>
                    <a:pt x="10" y="105"/>
                  </a:cubicBezTo>
                  <a:cubicBezTo>
                    <a:pt x="11" y="111"/>
                    <a:pt x="13" y="117"/>
                    <a:pt x="15" y="123"/>
                  </a:cubicBezTo>
                  <a:lnTo>
                    <a:pt x="6" y="126"/>
                  </a:lnTo>
                  <a:close/>
                  <a:moveTo>
                    <a:pt x="122" y="122"/>
                  </a:moveTo>
                  <a:cubicBezTo>
                    <a:pt x="118" y="114"/>
                    <a:pt x="118" y="114"/>
                    <a:pt x="118" y="114"/>
                  </a:cubicBezTo>
                  <a:cubicBezTo>
                    <a:pt x="124" y="112"/>
                    <a:pt x="129" y="108"/>
                    <a:pt x="133" y="104"/>
                  </a:cubicBezTo>
                  <a:cubicBezTo>
                    <a:pt x="139" y="110"/>
                    <a:pt x="139" y="110"/>
                    <a:pt x="139" y="110"/>
                  </a:cubicBezTo>
                  <a:cubicBezTo>
                    <a:pt x="134" y="115"/>
                    <a:pt x="128" y="119"/>
                    <a:pt x="122" y="122"/>
                  </a:cubicBezTo>
                  <a:close/>
                  <a:moveTo>
                    <a:pt x="77" y="121"/>
                  </a:moveTo>
                  <a:cubicBezTo>
                    <a:pt x="70" y="117"/>
                    <a:pt x="65" y="112"/>
                    <a:pt x="61" y="106"/>
                  </a:cubicBezTo>
                  <a:cubicBezTo>
                    <a:pt x="68" y="101"/>
                    <a:pt x="68" y="101"/>
                    <a:pt x="68" y="101"/>
                  </a:cubicBezTo>
                  <a:cubicBezTo>
                    <a:pt x="71" y="106"/>
                    <a:pt x="76" y="110"/>
                    <a:pt x="81" y="113"/>
                  </a:cubicBezTo>
                  <a:lnTo>
                    <a:pt x="77" y="121"/>
                  </a:lnTo>
                  <a:close/>
                  <a:moveTo>
                    <a:pt x="147" y="100"/>
                  </a:moveTo>
                  <a:cubicBezTo>
                    <a:pt x="140" y="96"/>
                    <a:pt x="140" y="96"/>
                    <a:pt x="140" y="96"/>
                  </a:cubicBezTo>
                  <a:cubicBezTo>
                    <a:pt x="143" y="91"/>
                    <a:pt x="145" y="85"/>
                    <a:pt x="146" y="79"/>
                  </a:cubicBezTo>
                  <a:cubicBezTo>
                    <a:pt x="155" y="81"/>
                    <a:pt x="155" y="81"/>
                    <a:pt x="155" y="81"/>
                  </a:cubicBezTo>
                  <a:cubicBezTo>
                    <a:pt x="154" y="88"/>
                    <a:pt x="151" y="94"/>
                    <a:pt x="147" y="100"/>
                  </a:cubicBezTo>
                  <a:close/>
                  <a:moveTo>
                    <a:pt x="0" y="94"/>
                  </a:moveTo>
                  <a:cubicBezTo>
                    <a:pt x="0" y="92"/>
                    <a:pt x="0" y="89"/>
                    <a:pt x="0" y="86"/>
                  </a:cubicBezTo>
                  <a:cubicBezTo>
                    <a:pt x="0" y="82"/>
                    <a:pt x="0" y="78"/>
                    <a:pt x="1" y="74"/>
                  </a:cubicBezTo>
                  <a:cubicBezTo>
                    <a:pt x="9" y="75"/>
                    <a:pt x="9" y="75"/>
                    <a:pt x="9" y="75"/>
                  </a:cubicBezTo>
                  <a:cubicBezTo>
                    <a:pt x="9" y="79"/>
                    <a:pt x="9" y="83"/>
                    <a:pt x="9" y="86"/>
                  </a:cubicBezTo>
                  <a:cubicBezTo>
                    <a:pt x="9" y="89"/>
                    <a:pt x="9" y="91"/>
                    <a:pt x="9" y="94"/>
                  </a:cubicBezTo>
                  <a:lnTo>
                    <a:pt x="0" y="94"/>
                  </a:lnTo>
                  <a:close/>
                  <a:moveTo>
                    <a:pt x="147" y="69"/>
                  </a:moveTo>
                  <a:cubicBezTo>
                    <a:pt x="147" y="62"/>
                    <a:pt x="146" y="56"/>
                    <a:pt x="144" y="51"/>
                  </a:cubicBezTo>
                  <a:cubicBezTo>
                    <a:pt x="153" y="48"/>
                    <a:pt x="153" y="48"/>
                    <a:pt x="153" y="48"/>
                  </a:cubicBezTo>
                  <a:cubicBezTo>
                    <a:pt x="155" y="55"/>
                    <a:pt x="156" y="61"/>
                    <a:pt x="156" y="68"/>
                  </a:cubicBezTo>
                  <a:lnTo>
                    <a:pt x="147" y="69"/>
                  </a:lnTo>
                  <a:close/>
                  <a:moveTo>
                    <a:pt x="12" y="64"/>
                  </a:moveTo>
                  <a:cubicBezTo>
                    <a:pt x="3" y="62"/>
                    <a:pt x="3" y="62"/>
                    <a:pt x="3" y="62"/>
                  </a:cubicBezTo>
                  <a:cubicBezTo>
                    <a:pt x="5" y="55"/>
                    <a:pt x="8" y="49"/>
                    <a:pt x="12" y="43"/>
                  </a:cubicBezTo>
                  <a:cubicBezTo>
                    <a:pt x="19" y="47"/>
                    <a:pt x="19" y="47"/>
                    <a:pt x="19" y="47"/>
                  </a:cubicBezTo>
                  <a:cubicBezTo>
                    <a:pt x="16" y="53"/>
                    <a:pt x="13" y="58"/>
                    <a:pt x="12" y="64"/>
                  </a:cubicBezTo>
                  <a:close/>
                  <a:moveTo>
                    <a:pt x="140" y="41"/>
                  </a:moveTo>
                  <a:cubicBezTo>
                    <a:pt x="137" y="35"/>
                    <a:pt x="133" y="30"/>
                    <a:pt x="129" y="26"/>
                  </a:cubicBezTo>
                  <a:cubicBezTo>
                    <a:pt x="135" y="20"/>
                    <a:pt x="135" y="20"/>
                    <a:pt x="135" y="20"/>
                  </a:cubicBezTo>
                  <a:cubicBezTo>
                    <a:pt x="140" y="25"/>
                    <a:pt x="144" y="30"/>
                    <a:pt x="148" y="37"/>
                  </a:cubicBezTo>
                  <a:lnTo>
                    <a:pt x="140" y="41"/>
                  </a:lnTo>
                  <a:close/>
                  <a:moveTo>
                    <a:pt x="25" y="38"/>
                  </a:moveTo>
                  <a:cubicBezTo>
                    <a:pt x="18" y="33"/>
                    <a:pt x="18" y="33"/>
                    <a:pt x="18" y="33"/>
                  </a:cubicBezTo>
                  <a:cubicBezTo>
                    <a:pt x="23" y="27"/>
                    <a:pt x="28" y="23"/>
                    <a:pt x="33" y="18"/>
                  </a:cubicBezTo>
                  <a:cubicBezTo>
                    <a:pt x="38" y="25"/>
                    <a:pt x="38" y="25"/>
                    <a:pt x="38" y="25"/>
                  </a:cubicBezTo>
                  <a:cubicBezTo>
                    <a:pt x="33" y="29"/>
                    <a:pt x="29" y="33"/>
                    <a:pt x="25" y="38"/>
                  </a:cubicBezTo>
                  <a:close/>
                  <a:moveTo>
                    <a:pt x="121" y="19"/>
                  </a:moveTo>
                  <a:cubicBezTo>
                    <a:pt x="116" y="16"/>
                    <a:pt x="110" y="13"/>
                    <a:pt x="104" y="11"/>
                  </a:cubicBezTo>
                  <a:cubicBezTo>
                    <a:pt x="107" y="3"/>
                    <a:pt x="107" y="3"/>
                    <a:pt x="107" y="3"/>
                  </a:cubicBezTo>
                  <a:cubicBezTo>
                    <a:pt x="113" y="5"/>
                    <a:pt x="120" y="8"/>
                    <a:pt x="125" y="12"/>
                  </a:cubicBezTo>
                  <a:lnTo>
                    <a:pt x="121" y="19"/>
                  </a:lnTo>
                  <a:close/>
                  <a:moveTo>
                    <a:pt x="47" y="19"/>
                  </a:moveTo>
                  <a:cubicBezTo>
                    <a:pt x="43" y="11"/>
                    <a:pt x="43" y="11"/>
                    <a:pt x="43" y="11"/>
                  </a:cubicBezTo>
                  <a:cubicBezTo>
                    <a:pt x="49" y="8"/>
                    <a:pt x="55" y="5"/>
                    <a:pt x="62" y="3"/>
                  </a:cubicBezTo>
                  <a:cubicBezTo>
                    <a:pt x="64" y="12"/>
                    <a:pt x="64" y="12"/>
                    <a:pt x="64" y="12"/>
                  </a:cubicBezTo>
                  <a:cubicBezTo>
                    <a:pt x="59" y="13"/>
                    <a:pt x="53" y="16"/>
                    <a:pt x="47" y="19"/>
                  </a:cubicBezTo>
                  <a:close/>
                  <a:moveTo>
                    <a:pt x="75" y="9"/>
                  </a:moveTo>
                  <a:cubicBezTo>
                    <a:pt x="74" y="1"/>
                    <a:pt x="74" y="1"/>
                    <a:pt x="74" y="1"/>
                  </a:cubicBezTo>
                  <a:cubicBezTo>
                    <a:pt x="81" y="0"/>
                    <a:pt x="88" y="0"/>
                    <a:pt x="95" y="1"/>
                  </a:cubicBezTo>
                  <a:cubicBezTo>
                    <a:pt x="94" y="9"/>
                    <a:pt x="94" y="9"/>
                    <a:pt x="94" y="9"/>
                  </a:cubicBezTo>
                  <a:cubicBezTo>
                    <a:pt x="88" y="8"/>
                    <a:pt x="81" y="9"/>
                    <a:pt x="7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8" name="Freeform 14"/>
            <p:cNvSpPr>
              <a:spLocks noEditPoints="1"/>
            </p:cNvSpPr>
            <p:nvPr userDrawn="1"/>
          </p:nvSpPr>
          <p:spPr bwMode="auto">
            <a:xfrm>
              <a:off x="7712075" y="4806950"/>
              <a:ext cx="309562" cy="139700"/>
            </a:xfrm>
            <a:custGeom>
              <a:avLst/>
              <a:gdLst>
                <a:gd name="T0" fmla="*/ 169 w 346"/>
                <a:gd name="T1" fmla="*/ 156 h 156"/>
                <a:gd name="T2" fmla="*/ 189 w 346"/>
                <a:gd name="T3" fmla="*/ 147 h 156"/>
                <a:gd name="T4" fmla="*/ 157 w 346"/>
                <a:gd name="T5" fmla="*/ 155 h 156"/>
                <a:gd name="T6" fmla="*/ 158 w 346"/>
                <a:gd name="T7" fmla="*/ 147 h 156"/>
                <a:gd name="T8" fmla="*/ 201 w 346"/>
                <a:gd name="T9" fmla="*/ 146 h 156"/>
                <a:gd name="T10" fmla="*/ 201 w 346"/>
                <a:gd name="T11" fmla="*/ 155 h 156"/>
                <a:gd name="T12" fmla="*/ 107 w 346"/>
                <a:gd name="T13" fmla="*/ 141 h 156"/>
                <a:gd name="T14" fmla="*/ 233 w 346"/>
                <a:gd name="T15" fmla="*/ 151 h 156"/>
                <a:gd name="T16" fmla="*/ 253 w 346"/>
                <a:gd name="T17" fmla="*/ 147 h 156"/>
                <a:gd name="T18" fmla="*/ 74 w 346"/>
                <a:gd name="T19" fmla="*/ 142 h 156"/>
                <a:gd name="T20" fmla="*/ 94 w 346"/>
                <a:gd name="T21" fmla="*/ 147 h 156"/>
                <a:gd name="T22" fmla="*/ 281 w 346"/>
                <a:gd name="T23" fmla="*/ 130 h 156"/>
                <a:gd name="T24" fmla="*/ 63 w 346"/>
                <a:gd name="T25" fmla="*/ 138 h 156"/>
                <a:gd name="T26" fmla="*/ 66 w 346"/>
                <a:gd name="T27" fmla="*/ 130 h 156"/>
                <a:gd name="T28" fmla="*/ 291 w 346"/>
                <a:gd name="T29" fmla="*/ 126 h 156"/>
                <a:gd name="T30" fmla="*/ 295 w 346"/>
                <a:gd name="T31" fmla="*/ 134 h 156"/>
                <a:gd name="T32" fmla="*/ 23 w 346"/>
                <a:gd name="T33" fmla="*/ 106 h 156"/>
                <a:gd name="T34" fmla="*/ 323 w 346"/>
                <a:gd name="T35" fmla="*/ 117 h 156"/>
                <a:gd name="T36" fmla="*/ 338 w 346"/>
                <a:gd name="T37" fmla="*/ 102 h 156"/>
                <a:gd name="T38" fmla="*/ 0 w 346"/>
                <a:gd name="T39" fmla="*/ 83 h 156"/>
                <a:gd name="T40" fmla="*/ 9 w 346"/>
                <a:gd name="T41" fmla="*/ 103 h 156"/>
                <a:gd name="T42" fmla="*/ 338 w 346"/>
                <a:gd name="T43" fmla="*/ 78 h 156"/>
                <a:gd name="T44" fmla="*/ 346 w 346"/>
                <a:gd name="T45" fmla="*/ 78 h 156"/>
                <a:gd name="T46" fmla="*/ 1 w 346"/>
                <a:gd name="T47" fmla="*/ 70 h 156"/>
                <a:gd name="T48" fmla="*/ 9 w 346"/>
                <a:gd name="T49" fmla="*/ 72 h 156"/>
                <a:gd name="T50" fmla="*/ 326 w 346"/>
                <a:gd name="T51" fmla="*/ 41 h 156"/>
                <a:gd name="T52" fmla="*/ 25 w 346"/>
                <a:gd name="T53" fmla="*/ 48 h 156"/>
                <a:gd name="T54" fmla="*/ 41 w 346"/>
                <a:gd name="T55" fmla="*/ 37 h 156"/>
                <a:gd name="T56" fmla="*/ 295 w 346"/>
                <a:gd name="T57" fmla="*/ 32 h 156"/>
                <a:gd name="T58" fmla="*/ 311 w 346"/>
                <a:gd name="T59" fmla="*/ 41 h 156"/>
                <a:gd name="T60" fmla="*/ 66 w 346"/>
                <a:gd name="T61" fmla="*/ 17 h 156"/>
                <a:gd name="T62" fmla="*/ 284 w 346"/>
                <a:gd name="T63" fmla="*/ 27 h 156"/>
                <a:gd name="T64" fmla="*/ 287 w 346"/>
                <a:gd name="T65" fmla="*/ 19 h 156"/>
                <a:gd name="T66" fmla="*/ 77 w 346"/>
                <a:gd name="T67" fmla="*/ 13 h 156"/>
                <a:gd name="T68" fmla="*/ 80 w 346"/>
                <a:gd name="T69" fmla="*/ 21 h 156"/>
                <a:gd name="T70" fmla="*/ 237 w 346"/>
                <a:gd name="T71" fmla="*/ 6 h 156"/>
                <a:gd name="T72" fmla="*/ 110 w 346"/>
                <a:gd name="T73" fmla="*/ 14 h 156"/>
                <a:gd name="T74" fmla="*/ 130 w 346"/>
                <a:gd name="T75" fmla="*/ 12 h 156"/>
                <a:gd name="T76" fmla="*/ 204 w 346"/>
                <a:gd name="T77" fmla="*/ 10 h 156"/>
                <a:gd name="T78" fmla="*/ 224 w 346"/>
                <a:gd name="T79" fmla="*/ 12 h 156"/>
                <a:gd name="T80" fmla="*/ 160 w 346"/>
                <a:gd name="T81" fmla="*/ 1 h 156"/>
                <a:gd name="T82" fmla="*/ 193 w 346"/>
                <a:gd name="T83" fmla="*/ 10 h 156"/>
                <a:gd name="T84" fmla="*/ 172 w 346"/>
                <a:gd name="T85" fmla="*/ 0 h 156"/>
                <a:gd name="T86" fmla="*/ 193 w 346"/>
                <a:gd name="T87" fmla="*/ 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156">
                  <a:moveTo>
                    <a:pt x="173" y="156"/>
                  </a:moveTo>
                  <a:cubicBezTo>
                    <a:pt x="173" y="156"/>
                    <a:pt x="173" y="156"/>
                    <a:pt x="173" y="156"/>
                  </a:cubicBezTo>
                  <a:cubicBezTo>
                    <a:pt x="169" y="156"/>
                    <a:pt x="169" y="156"/>
                    <a:pt x="169" y="156"/>
                  </a:cubicBezTo>
                  <a:cubicBezTo>
                    <a:pt x="169" y="147"/>
                    <a:pt x="169" y="147"/>
                    <a:pt x="169" y="147"/>
                  </a:cubicBezTo>
                  <a:cubicBezTo>
                    <a:pt x="173" y="147"/>
                    <a:pt x="173" y="147"/>
                    <a:pt x="173" y="147"/>
                  </a:cubicBezTo>
                  <a:cubicBezTo>
                    <a:pt x="178" y="147"/>
                    <a:pt x="184" y="147"/>
                    <a:pt x="189" y="147"/>
                  </a:cubicBezTo>
                  <a:cubicBezTo>
                    <a:pt x="189" y="155"/>
                    <a:pt x="189" y="155"/>
                    <a:pt x="189" y="155"/>
                  </a:cubicBezTo>
                  <a:cubicBezTo>
                    <a:pt x="184" y="156"/>
                    <a:pt x="179" y="156"/>
                    <a:pt x="173" y="156"/>
                  </a:cubicBezTo>
                  <a:close/>
                  <a:moveTo>
                    <a:pt x="157" y="155"/>
                  </a:moveTo>
                  <a:cubicBezTo>
                    <a:pt x="151" y="155"/>
                    <a:pt x="144" y="155"/>
                    <a:pt x="137" y="154"/>
                  </a:cubicBezTo>
                  <a:cubicBezTo>
                    <a:pt x="138" y="146"/>
                    <a:pt x="138" y="146"/>
                    <a:pt x="138" y="146"/>
                  </a:cubicBezTo>
                  <a:cubicBezTo>
                    <a:pt x="145" y="146"/>
                    <a:pt x="151" y="147"/>
                    <a:pt x="158" y="147"/>
                  </a:cubicBezTo>
                  <a:lnTo>
                    <a:pt x="157" y="155"/>
                  </a:lnTo>
                  <a:close/>
                  <a:moveTo>
                    <a:pt x="201" y="155"/>
                  </a:moveTo>
                  <a:cubicBezTo>
                    <a:pt x="201" y="146"/>
                    <a:pt x="201" y="146"/>
                    <a:pt x="201" y="146"/>
                  </a:cubicBezTo>
                  <a:cubicBezTo>
                    <a:pt x="207" y="146"/>
                    <a:pt x="214" y="145"/>
                    <a:pt x="220" y="144"/>
                  </a:cubicBezTo>
                  <a:cubicBezTo>
                    <a:pt x="221" y="153"/>
                    <a:pt x="221" y="153"/>
                    <a:pt x="221" y="153"/>
                  </a:cubicBezTo>
                  <a:cubicBezTo>
                    <a:pt x="215" y="154"/>
                    <a:pt x="208" y="154"/>
                    <a:pt x="201" y="155"/>
                  </a:cubicBezTo>
                  <a:close/>
                  <a:moveTo>
                    <a:pt x="125" y="153"/>
                  </a:moveTo>
                  <a:cubicBezTo>
                    <a:pt x="119" y="152"/>
                    <a:pt x="112" y="151"/>
                    <a:pt x="106" y="150"/>
                  </a:cubicBezTo>
                  <a:cubicBezTo>
                    <a:pt x="107" y="141"/>
                    <a:pt x="107" y="141"/>
                    <a:pt x="107" y="141"/>
                  </a:cubicBezTo>
                  <a:cubicBezTo>
                    <a:pt x="113" y="142"/>
                    <a:pt x="120" y="143"/>
                    <a:pt x="126" y="144"/>
                  </a:cubicBezTo>
                  <a:lnTo>
                    <a:pt x="125" y="153"/>
                  </a:lnTo>
                  <a:close/>
                  <a:moveTo>
                    <a:pt x="233" y="151"/>
                  </a:moveTo>
                  <a:cubicBezTo>
                    <a:pt x="232" y="143"/>
                    <a:pt x="232" y="143"/>
                    <a:pt x="232" y="143"/>
                  </a:cubicBezTo>
                  <a:cubicBezTo>
                    <a:pt x="238" y="141"/>
                    <a:pt x="245" y="140"/>
                    <a:pt x="251" y="139"/>
                  </a:cubicBezTo>
                  <a:cubicBezTo>
                    <a:pt x="253" y="147"/>
                    <a:pt x="253" y="147"/>
                    <a:pt x="253" y="147"/>
                  </a:cubicBezTo>
                  <a:cubicBezTo>
                    <a:pt x="246" y="149"/>
                    <a:pt x="240" y="150"/>
                    <a:pt x="233" y="151"/>
                  </a:cubicBezTo>
                  <a:close/>
                  <a:moveTo>
                    <a:pt x="94" y="147"/>
                  </a:moveTo>
                  <a:cubicBezTo>
                    <a:pt x="87" y="146"/>
                    <a:pt x="81" y="144"/>
                    <a:pt x="74" y="142"/>
                  </a:cubicBezTo>
                  <a:cubicBezTo>
                    <a:pt x="77" y="134"/>
                    <a:pt x="77" y="134"/>
                    <a:pt x="77" y="134"/>
                  </a:cubicBezTo>
                  <a:cubicBezTo>
                    <a:pt x="83" y="136"/>
                    <a:pt x="89" y="137"/>
                    <a:pt x="96" y="139"/>
                  </a:cubicBezTo>
                  <a:lnTo>
                    <a:pt x="94" y="147"/>
                  </a:lnTo>
                  <a:close/>
                  <a:moveTo>
                    <a:pt x="264" y="144"/>
                  </a:moveTo>
                  <a:cubicBezTo>
                    <a:pt x="262" y="136"/>
                    <a:pt x="262" y="136"/>
                    <a:pt x="262" y="136"/>
                  </a:cubicBezTo>
                  <a:cubicBezTo>
                    <a:pt x="269" y="134"/>
                    <a:pt x="275" y="132"/>
                    <a:pt x="281" y="130"/>
                  </a:cubicBezTo>
                  <a:cubicBezTo>
                    <a:pt x="284" y="138"/>
                    <a:pt x="284" y="138"/>
                    <a:pt x="284" y="138"/>
                  </a:cubicBezTo>
                  <a:cubicBezTo>
                    <a:pt x="278" y="140"/>
                    <a:pt x="271" y="142"/>
                    <a:pt x="264" y="144"/>
                  </a:cubicBezTo>
                  <a:close/>
                  <a:moveTo>
                    <a:pt x="63" y="138"/>
                  </a:moveTo>
                  <a:cubicBezTo>
                    <a:pt x="56" y="136"/>
                    <a:pt x="50" y="133"/>
                    <a:pt x="44" y="130"/>
                  </a:cubicBezTo>
                  <a:cubicBezTo>
                    <a:pt x="48" y="123"/>
                    <a:pt x="48" y="123"/>
                    <a:pt x="48" y="123"/>
                  </a:cubicBezTo>
                  <a:cubicBezTo>
                    <a:pt x="54" y="125"/>
                    <a:pt x="60" y="128"/>
                    <a:pt x="66" y="130"/>
                  </a:cubicBezTo>
                  <a:lnTo>
                    <a:pt x="63" y="138"/>
                  </a:lnTo>
                  <a:close/>
                  <a:moveTo>
                    <a:pt x="295" y="134"/>
                  </a:moveTo>
                  <a:cubicBezTo>
                    <a:pt x="291" y="126"/>
                    <a:pt x="291" y="126"/>
                    <a:pt x="291" y="126"/>
                  </a:cubicBezTo>
                  <a:cubicBezTo>
                    <a:pt x="298" y="123"/>
                    <a:pt x="303" y="120"/>
                    <a:pt x="308" y="117"/>
                  </a:cubicBezTo>
                  <a:cubicBezTo>
                    <a:pt x="313" y="124"/>
                    <a:pt x="313" y="124"/>
                    <a:pt x="313" y="124"/>
                  </a:cubicBezTo>
                  <a:cubicBezTo>
                    <a:pt x="308" y="128"/>
                    <a:pt x="301" y="131"/>
                    <a:pt x="295" y="134"/>
                  </a:cubicBezTo>
                  <a:close/>
                  <a:moveTo>
                    <a:pt x="34" y="125"/>
                  </a:moveTo>
                  <a:cubicBezTo>
                    <a:pt x="27" y="121"/>
                    <a:pt x="22" y="117"/>
                    <a:pt x="17" y="112"/>
                  </a:cubicBezTo>
                  <a:cubicBezTo>
                    <a:pt x="23" y="106"/>
                    <a:pt x="23" y="106"/>
                    <a:pt x="23" y="106"/>
                  </a:cubicBezTo>
                  <a:cubicBezTo>
                    <a:pt x="27" y="110"/>
                    <a:pt x="32" y="114"/>
                    <a:pt x="38" y="117"/>
                  </a:cubicBezTo>
                  <a:lnTo>
                    <a:pt x="34" y="125"/>
                  </a:lnTo>
                  <a:close/>
                  <a:moveTo>
                    <a:pt x="323" y="117"/>
                  </a:moveTo>
                  <a:cubicBezTo>
                    <a:pt x="318" y="111"/>
                    <a:pt x="318" y="111"/>
                    <a:pt x="318" y="111"/>
                  </a:cubicBezTo>
                  <a:cubicBezTo>
                    <a:pt x="323" y="106"/>
                    <a:pt x="328" y="102"/>
                    <a:pt x="331" y="97"/>
                  </a:cubicBezTo>
                  <a:cubicBezTo>
                    <a:pt x="338" y="102"/>
                    <a:pt x="338" y="102"/>
                    <a:pt x="338" y="102"/>
                  </a:cubicBezTo>
                  <a:cubicBezTo>
                    <a:pt x="334" y="108"/>
                    <a:pt x="329" y="113"/>
                    <a:pt x="323" y="117"/>
                  </a:cubicBezTo>
                  <a:close/>
                  <a:moveTo>
                    <a:pt x="9" y="103"/>
                  </a:moveTo>
                  <a:cubicBezTo>
                    <a:pt x="4" y="97"/>
                    <a:pt x="1" y="90"/>
                    <a:pt x="0" y="83"/>
                  </a:cubicBezTo>
                  <a:cubicBezTo>
                    <a:pt x="9" y="82"/>
                    <a:pt x="9" y="82"/>
                    <a:pt x="9" y="82"/>
                  </a:cubicBezTo>
                  <a:cubicBezTo>
                    <a:pt x="9" y="87"/>
                    <a:pt x="12" y="93"/>
                    <a:pt x="15" y="98"/>
                  </a:cubicBezTo>
                  <a:lnTo>
                    <a:pt x="9" y="103"/>
                  </a:lnTo>
                  <a:close/>
                  <a:moveTo>
                    <a:pt x="344" y="91"/>
                  </a:moveTo>
                  <a:cubicBezTo>
                    <a:pt x="336" y="88"/>
                    <a:pt x="336" y="88"/>
                    <a:pt x="336" y="88"/>
                  </a:cubicBezTo>
                  <a:cubicBezTo>
                    <a:pt x="337" y="85"/>
                    <a:pt x="338" y="81"/>
                    <a:pt x="338" y="78"/>
                  </a:cubicBezTo>
                  <a:cubicBezTo>
                    <a:pt x="338" y="76"/>
                    <a:pt x="337" y="73"/>
                    <a:pt x="337" y="71"/>
                  </a:cubicBezTo>
                  <a:cubicBezTo>
                    <a:pt x="345" y="69"/>
                    <a:pt x="345" y="69"/>
                    <a:pt x="345" y="69"/>
                  </a:cubicBezTo>
                  <a:cubicBezTo>
                    <a:pt x="346" y="72"/>
                    <a:pt x="346" y="75"/>
                    <a:pt x="346" y="78"/>
                  </a:cubicBezTo>
                  <a:cubicBezTo>
                    <a:pt x="346" y="82"/>
                    <a:pt x="346" y="87"/>
                    <a:pt x="344" y="91"/>
                  </a:cubicBezTo>
                  <a:close/>
                  <a:moveTo>
                    <a:pt x="9" y="72"/>
                  </a:moveTo>
                  <a:cubicBezTo>
                    <a:pt x="1" y="70"/>
                    <a:pt x="1" y="70"/>
                    <a:pt x="1" y="70"/>
                  </a:cubicBezTo>
                  <a:cubicBezTo>
                    <a:pt x="2" y="63"/>
                    <a:pt x="6" y="57"/>
                    <a:pt x="11" y="51"/>
                  </a:cubicBezTo>
                  <a:cubicBezTo>
                    <a:pt x="17" y="56"/>
                    <a:pt x="17" y="56"/>
                    <a:pt x="17" y="56"/>
                  </a:cubicBezTo>
                  <a:cubicBezTo>
                    <a:pt x="13" y="61"/>
                    <a:pt x="10" y="66"/>
                    <a:pt x="9" y="72"/>
                  </a:cubicBezTo>
                  <a:close/>
                  <a:moveTo>
                    <a:pt x="333" y="62"/>
                  </a:moveTo>
                  <a:cubicBezTo>
                    <a:pt x="330" y="57"/>
                    <a:pt x="326" y="52"/>
                    <a:pt x="321" y="48"/>
                  </a:cubicBezTo>
                  <a:cubicBezTo>
                    <a:pt x="326" y="41"/>
                    <a:pt x="326" y="41"/>
                    <a:pt x="326" y="41"/>
                  </a:cubicBezTo>
                  <a:cubicBezTo>
                    <a:pt x="332" y="46"/>
                    <a:pt x="337" y="52"/>
                    <a:pt x="340" y="57"/>
                  </a:cubicBezTo>
                  <a:lnTo>
                    <a:pt x="333" y="62"/>
                  </a:lnTo>
                  <a:close/>
                  <a:moveTo>
                    <a:pt x="25" y="48"/>
                  </a:moveTo>
                  <a:cubicBezTo>
                    <a:pt x="19" y="42"/>
                    <a:pt x="19" y="42"/>
                    <a:pt x="19" y="42"/>
                  </a:cubicBezTo>
                  <a:cubicBezTo>
                    <a:pt x="24" y="38"/>
                    <a:pt x="30" y="34"/>
                    <a:pt x="36" y="30"/>
                  </a:cubicBezTo>
                  <a:cubicBezTo>
                    <a:pt x="41" y="37"/>
                    <a:pt x="41" y="37"/>
                    <a:pt x="41" y="37"/>
                  </a:cubicBezTo>
                  <a:cubicBezTo>
                    <a:pt x="35" y="41"/>
                    <a:pt x="29" y="44"/>
                    <a:pt x="25" y="48"/>
                  </a:cubicBezTo>
                  <a:close/>
                  <a:moveTo>
                    <a:pt x="311" y="41"/>
                  </a:moveTo>
                  <a:cubicBezTo>
                    <a:pt x="306" y="38"/>
                    <a:pt x="301" y="35"/>
                    <a:pt x="295" y="32"/>
                  </a:cubicBezTo>
                  <a:cubicBezTo>
                    <a:pt x="298" y="24"/>
                    <a:pt x="298" y="24"/>
                    <a:pt x="298" y="24"/>
                  </a:cubicBezTo>
                  <a:cubicBezTo>
                    <a:pt x="305" y="27"/>
                    <a:pt x="311" y="30"/>
                    <a:pt x="316" y="34"/>
                  </a:cubicBezTo>
                  <a:lnTo>
                    <a:pt x="311" y="41"/>
                  </a:lnTo>
                  <a:close/>
                  <a:moveTo>
                    <a:pt x="51" y="32"/>
                  </a:moveTo>
                  <a:cubicBezTo>
                    <a:pt x="47" y="24"/>
                    <a:pt x="47" y="24"/>
                    <a:pt x="47" y="24"/>
                  </a:cubicBezTo>
                  <a:cubicBezTo>
                    <a:pt x="53" y="22"/>
                    <a:pt x="59" y="19"/>
                    <a:pt x="66" y="17"/>
                  </a:cubicBezTo>
                  <a:cubicBezTo>
                    <a:pt x="69" y="25"/>
                    <a:pt x="69" y="25"/>
                    <a:pt x="69" y="25"/>
                  </a:cubicBezTo>
                  <a:cubicBezTo>
                    <a:pt x="62" y="27"/>
                    <a:pt x="56" y="30"/>
                    <a:pt x="51" y="32"/>
                  </a:cubicBezTo>
                  <a:close/>
                  <a:moveTo>
                    <a:pt x="284" y="27"/>
                  </a:moveTo>
                  <a:cubicBezTo>
                    <a:pt x="278" y="25"/>
                    <a:pt x="272" y="23"/>
                    <a:pt x="266" y="21"/>
                  </a:cubicBezTo>
                  <a:cubicBezTo>
                    <a:pt x="268" y="13"/>
                    <a:pt x="268" y="13"/>
                    <a:pt x="268" y="13"/>
                  </a:cubicBezTo>
                  <a:cubicBezTo>
                    <a:pt x="275" y="15"/>
                    <a:pt x="281" y="17"/>
                    <a:pt x="287" y="19"/>
                  </a:cubicBezTo>
                  <a:lnTo>
                    <a:pt x="284" y="27"/>
                  </a:lnTo>
                  <a:close/>
                  <a:moveTo>
                    <a:pt x="80" y="21"/>
                  </a:moveTo>
                  <a:cubicBezTo>
                    <a:pt x="77" y="13"/>
                    <a:pt x="77" y="13"/>
                    <a:pt x="77" y="13"/>
                  </a:cubicBezTo>
                  <a:cubicBezTo>
                    <a:pt x="84" y="11"/>
                    <a:pt x="90" y="10"/>
                    <a:pt x="97" y="8"/>
                  </a:cubicBezTo>
                  <a:cubicBezTo>
                    <a:pt x="99" y="17"/>
                    <a:pt x="99" y="17"/>
                    <a:pt x="99" y="17"/>
                  </a:cubicBezTo>
                  <a:cubicBezTo>
                    <a:pt x="92" y="18"/>
                    <a:pt x="86" y="20"/>
                    <a:pt x="80" y="21"/>
                  </a:cubicBezTo>
                  <a:close/>
                  <a:moveTo>
                    <a:pt x="254" y="18"/>
                  </a:moveTo>
                  <a:cubicBezTo>
                    <a:pt x="248" y="17"/>
                    <a:pt x="242" y="15"/>
                    <a:pt x="235" y="14"/>
                  </a:cubicBezTo>
                  <a:cubicBezTo>
                    <a:pt x="237" y="6"/>
                    <a:pt x="237" y="6"/>
                    <a:pt x="237" y="6"/>
                  </a:cubicBezTo>
                  <a:cubicBezTo>
                    <a:pt x="243" y="7"/>
                    <a:pt x="250" y="8"/>
                    <a:pt x="256" y="10"/>
                  </a:cubicBezTo>
                  <a:lnTo>
                    <a:pt x="254" y="18"/>
                  </a:lnTo>
                  <a:close/>
                  <a:moveTo>
                    <a:pt x="110" y="14"/>
                  </a:moveTo>
                  <a:cubicBezTo>
                    <a:pt x="109" y="6"/>
                    <a:pt x="109" y="6"/>
                    <a:pt x="109" y="6"/>
                  </a:cubicBezTo>
                  <a:cubicBezTo>
                    <a:pt x="115" y="5"/>
                    <a:pt x="122" y="4"/>
                    <a:pt x="129" y="3"/>
                  </a:cubicBezTo>
                  <a:cubicBezTo>
                    <a:pt x="130" y="12"/>
                    <a:pt x="130" y="12"/>
                    <a:pt x="130" y="12"/>
                  </a:cubicBezTo>
                  <a:cubicBezTo>
                    <a:pt x="123" y="12"/>
                    <a:pt x="117" y="13"/>
                    <a:pt x="110" y="14"/>
                  </a:cubicBezTo>
                  <a:close/>
                  <a:moveTo>
                    <a:pt x="224" y="12"/>
                  </a:moveTo>
                  <a:cubicBezTo>
                    <a:pt x="217" y="12"/>
                    <a:pt x="211" y="11"/>
                    <a:pt x="204" y="10"/>
                  </a:cubicBezTo>
                  <a:cubicBezTo>
                    <a:pt x="205" y="2"/>
                    <a:pt x="205" y="2"/>
                    <a:pt x="205" y="2"/>
                  </a:cubicBezTo>
                  <a:cubicBezTo>
                    <a:pt x="212" y="2"/>
                    <a:pt x="218" y="3"/>
                    <a:pt x="225" y="4"/>
                  </a:cubicBezTo>
                  <a:lnTo>
                    <a:pt x="224" y="12"/>
                  </a:lnTo>
                  <a:close/>
                  <a:moveTo>
                    <a:pt x="141" y="10"/>
                  </a:moveTo>
                  <a:cubicBezTo>
                    <a:pt x="140" y="2"/>
                    <a:pt x="140" y="2"/>
                    <a:pt x="140" y="2"/>
                  </a:cubicBezTo>
                  <a:cubicBezTo>
                    <a:pt x="147" y="1"/>
                    <a:pt x="154" y="1"/>
                    <a:pt x="160" y="1"/>
                  </a:cubicBezTo>
                  <a:cubicBezTo>
                    <a:pt x="161" y="9"/>
                    <a:pt x="161" y="9"/>
                    <a:pt x="161" y="9"/>
                  </a:cubicBezTo>
                  <a:cubicBezTo>
                    <a:pt x="154" y="9"/>
                    <a:pt x="148" y="10"/>
                    <a:pt x="141" y="10"/>
                  </a:cubicBezTo>
                  <a:close/>
                  <a:moveTo>
                    <a:pt x="193" y="10"/>
                  </a:moveTo>
                  <a:cubicBezTo>
                    <a:pt x="186" y="9"/>
                    <a:pt x="180" y="9"/>
                    <a:pt x="173" y="9"/>
                  </a:cubicBezTo>
                  <a:cubicBezTo>
                    <a:pt x="172" y="9"/>
                    <a:pt x="172" y="9"/>
                    <a:pt x="172" y="9"/>
                  </a:cubicBezTo>
                  <a:cubicBezTo>
                    <a:pt x="172" y="0"/>
                    <a:pt x="172" y="0"/>
                    <a:pt x="172" y="0"/>
                  </a:cubicBezTo>
                  <a:cubicBezTo>
                    <a:pt x="173" y="0"/>
                    <a:pt x="173" y="0"/>
                    <a:pt x="173" y="0"/>
                  </a:cubicBezTo>
                  <a:cubicBezTo>
                    <a:pt x="180" y="0"/>
                    <a:pt x="186" y="1"/>
                    <a:pt x="193" y="1"/>
                  </a:cubicBezTo>
                  <a:lnTo>
                    <a:pt x="193" y="1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9" name="Freeform 15"/>
            <p:cNvSpPr>
              <a:spLocks noEditPoints="1"/>
            </p:cNvSpPr>
            <p:nvPr userDrawn="1"/>
          </p:nvSpPr>
          <p:spPr bwMode="auto">
            <a:xfrm>
              <a:off x="7712075" y="4884738"/>
              <a:ext cx="309562" cy="139700"/>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0" name="Freeform 16"/>
            <p:cNvSpPr>
              <a:spLocks noEditPoints="1"/>
            </p:cNvSpPr>
            <p:nvPr userDrawn="1"/>
          </p:nvSpPr>
          <p:spPr bwMode="auto">
            <a:xfrm>
              <a:off x="7712075" y="4729163"/>
              <a:ext cx="309562" cy="138112"/>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1" name="Freeform 17"/>
            <p:cNvSpPr>
              <a:spLocks noEditPoints="1"/>
            </p:cNvSpPr>
            <p:nvPr userDrawn="1"/>
          </p:nvSpPr>
          <p:spPr bwMode="auto">
            <a:xfrm>
              <a:off x="7602538" y="4454525"/>
              <a:ext cx="403225" cy="63500"/>
            </a:xfrm>
            <a:custGeom>
              <a:avLst/>
              <a:gdLst>
                <a:gd name="T0" fmla="*/ 449 w 449"/>
                <a:gd name="T1" fmla="*/ 72 h 72"/>
                <a:gd name="T2" fmla="*/ 437 w 449"/>
                <a:gd name="T3" fmla="*/ 71 h 72"/>
                <a:gd name="T4" fmla="*/ 210 w 449"/>
                <a:gd name="T5" fmla="*/ 57 h 72"/>
                <a:gd name="T6" fmla="*/ 141 w 449"/>
                <a:gd name="T7" fmla="*/ 9 h 72"/>
                <a:gd name="T8" fmla="*/ 139 w 449"/>
                <a:gd name="T9" fmla="*/ 5 h 72"/>
                <a:gd name="T10" fmla="*/ 143 w 449"/>
                <a:gd name="T11" fmla="*/ 4 h 72"/>
                <a:gd name="T12" fmla="*/ 216 w 449"/>
                <a:gd name="T13" fmla="*/ 0 h 72"/>
                <a:gd name="T14" fmla="*/ 271 w 449"/>
                <a:gd name="T15" fmla="*/ 2 h 72"/>
                <a:gd name="T16" fmla="*/ 439 w 449"/>
                <a:gd name="T17" fmla="*/ 65 h 72"/>
                <a:gd name="T18" fmla="*/ 449 w 449"/>
                <a:gd name="T19" fmla="*/ 72 h 72"/>
                <a:gd name="T20" fmla="*/ 149 w 449"/>
                <a:gd name="T21" fmla="*/ 10 h 72"/>
                <a:gd name="T22" fmla="*/ 211 w 449"/>
                <a:gd name="T23" fmla="*/ 50 h 72"/>
                <a:gd name="T24" fmla="*/ 424 w 449"/>
                <a:gd name="T25" fmla="*/ 64 h 72"/>
                <a:gd name="T26" fmla="*/ 270 w 449"/>
                <a:gd name="T27" fmla="*/ 9 h 72"/>
                <a:gd name="T28" fmla="*/ 216 w 449"/>
                <a:gd name="T29" fmla="*/ 7 h 72"/>
                <a:gd name="T30" fmla="*/ 149 w 449"/>
                <a:gd name="T31" fmla="*/ 10 h 72"/>
                <a:gd name="T32" fmla="*/ 143 w 449"/>
                <a:gd name="T33" fmla="*/ 52 h 72"/>
                <a:gd name="T34" fmla="*/ 38 w 449"/>
                <a:gd name="T35" fmla="*/ 52 h 72"/>
                <a:gd name="T36" fmla="*/ 5 w 449"/>
                <a:gd name="T37" fmla="*/ 32 h 72"/>
                <a:gd name="T38" fmla="*/ 0 w 449"/>
                <a:gd name="T39" fmla="*/ 27 h 72"/>
                <a:gd name="T40" fmla="*/ 117 w 449"/>
                <a:gd name="T41" fmla="*/ 9 h 72"/>
                <a:gd name="T42" fmla="*/ 143 w 449"/>
                <a:gd name="T43" fmla="*/ 52 h 72"/>
                <a:gd name="T44" fmla="*/ 14 w 449"/>
                <a:gd name="T45" fmla="*/ 32 h 72"/>
                <a:gd name="T46" fmla="*/ 38 w 449"/>
                <a:gd name="T47" fmla="*/ 46 h 72"/>
                <a:gd name="T48" fmla="*/ 132 w 449"/>
                <a:gd name="T49" fmla="*/ 46 h 72"/>
                <a:gd name="T50" fmla="*/ 114 w 449"/>
                <a:gd name="T51" fmla="*/ 16 h 72"/>
                <a:gd name="T52" fmla="*/ 14 w 449"/>
                <a:gd name="T53"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9" h="72">
                  <a:moveTo>
                    <a:pt x="449" y="72"/>
                  </a:moveTo>
                  <a:cubicBezTo>
                    <a:pt x="437" y="71"/>
                    <a:pt x="437" y="71"/>
                    <a:pt x="437" y="71"/>
                  </a:cubicBezTo>
                  <a:cubicBezTo>
                    <a:pt x="435" y="71"/>
                    <a:pt x="255" y="61"/>
                    <a:pt x="210" y="57"/>
                  </a:cubicBezTo>
                  <a:cubicBezTo>
                    <a:pt x="164" y="52"/>
                    <a:pt x="142" y="10"/>
                    <a:pt x="141" y="9"/>
                  </a:cubicBezTo>
                  <a:cubicBezTo>
                    <a:pt x="139" y="5"/>
                    <a:pt x="139" y="5"/>
                    <a:pt x="139" y="5"/>
                  </a:cubicBezTo>
                  <a:cubicBezTo>
                    <a:pt x="143" y="4"/>
                    <a:pt x="143" y="4"/>
                    <a:pt x="143" y="4"/>
                  </a:cubicBezTo>
                  <a:cubicBezTo>
                    <a:pt x="144" y="4"/>
                    <a:pt x="172" y="0"/>
                    <a:pt x="216" y="0"/>
                  </a:cubicBezTo>
                  <a:cubicBezTo>
                    <a:pt x="234" y="0"/>
                    <a:pt x="253" y="1"/>
                    <a:pt x="271" y="2"/>
                  </a:cubicBezTo>
                  <a:cubicBezTo>
                    <a:pt x="346" y="7"/>
                    <a:pt x="438" y="65"/>
                    <a:pt x="439" y="65"/>
                  </a:cubicBezTo>
                  <a:lnTo>
                    <a:pt x="449" y="72"/>
                  </a:lnTo>
                  <a:close/>
                  <a:moveTo>
                    <a:pt x="149" y="10"/>
                  </a:moveTo>
                  <a:cubicBezTo>
                    <a:pt x="156" y="20"/>
                    <a:pt x="176" y="47"/>
                    <a:pt x="211" y="50"/>
                  </a:cubicBezTo>
                  <a:cubicBezTo>
                    <a:pt x="248" y="54"/>
                    <a:pt x="382" y="62"/>
                    <a:pt x="424" y="64"/>
                  </a:cubicBezTo>
                  <a:cubicBezTo>
                    <a:pt x="398" y="49"/>
                    <a:pt x="329" y="12"/>
                    <a:pt x="270" y="9"/>
                  </a:cubicBezTo>
                  <a:cubicBezTo>
                    <a:pt x="252" y="7"/>
                    <a:pt x="234" y="7"/>
                    <a:pt x="216" y="7"/>
                  </a:cubicBezTo>
                  <a:cubicBezTo>
                    <a:pt x="183" y="7"/>
                    <a:pt x="159" y="9"/>
                    <a:pt x="149" y="10"/>
                  </a:cubicBezTo>
                  <a:close/>
                  <a:moveTo>
                    <a:pt x="143" y="52"/>
                  </a:moveTo>
                  <a:cubicBezTo>
                    <a:pt x="38" y="52"/>
                    <a:pt x="38" y="52"/>
                    <a:pt x="38" y="52"/>
                  </a:cubicBezTo>
                  <a:cubicBezTo>
                    <a:pt x="25" y="52"/>
                    <a:pt x="7" y="34"/>
                    <a:pt x="5" y="32"/>
                  </a:cubicBezTo>
                  <a:cubicBezTo>
                    <a:pt x="0" y="27"/>
                    <a:pt x="0" y="27"/>
                    <a:pt x="0" y="27"/>
                  </a:cubicBezTo>
                  <a:cubicBezTo>
                    <a:pt x="117" y="9"/>
                    <a:pt x="117" y="9"/>
                    <a:pt x="117" y="9"/>
                  </a:cubicBezTo>
                  <a:lnTo>
                    <a:pt x="143" y="52"/>
                  </a:lnTo>
                  <a:close/>
                  <a:moveTo>
                    <a:pt x="14" y="32"/>
                  </a:moveTo>
                  <a:cubicBezTo>
                    <a:pt x="21" y="38"/>
                    <a:pt x="31" y="46"/>
                    <a:pt x="38" y="46"/>
                  </a:cubicBezTo>
                  <a:cubicBezTo>
                    <a:pt x="132" y="46"/>
                    <a:pt x="132" y="46"/>
                    <a:pt x="132" y="46"/>
                  </a:cubicBezTo>
                  <a:cubicBezTo>
                    <a:pt x="114" y="16"/>
                    <a:pt x="114" y="16"/>
                    <a:pt x="114" y="16"/>
                  </a:cubicBezTo>
                  <a:lnTo>
                    <a:pt x="1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2" name="Freeform 18"/>
            <p:cNvSpPr>
              <a:spLocks noEditPoints="1"/>
            </p:cNvSpPr>
            <p:nvPr userDrawn="1"/>
          </p:nvSpPr>
          <p:spPr bwMode="auto">
            <a:xfrm>
              <a:off x="7548563" y="4581525"/>
              <a:ext cx="144462" cy="144462"/>
            </a:xfrm>
            <a:custGeom>
              <a:avLst/>
              <a:gdLst>
                <a:gd name="T0" fmla="*/ 81 w 161"/>
                <a:gd name="T1" fmla="*/ 161 h 161"/>
                <a:gd name="T2" fmla="*/ 0 w 161"/>
                <a:gd name="T3" fmla="*/ 81 h 161"/>
                <a:gd name="T4" fmla="*/ 81 w 161"/>
                <a:gd name="T5" fmla="*/ 0 h 161"/>
                <a:gd name="T6" fmla="*/ 161 w 161"/>
                <a:gd name="T7" fmla="*/ 81 h 161"/>
                <a:gd name="T8" fmla="*/ 81 w 161"/>
                <a:gd name="T9" fmla="*/ 161 h 161"/>
                <a:gd name="T10" fmla="*/ 81 w 161"/>
                <a:gd name="T11" fmla="*/ 9 h 161"/>
                <a:gd name="T12" fmla="*/ 9 w 161"/>
                <a:gd name="T13" fmla="*/ 81 h 161"/>
                <a:gd name="T14" fmla="*/ 81 w 161"/>
                <a:gd name="T15" fmla="*/ 152 h 161"/>
                <a:gd name="T16" fmla="*/ 152 w 161"/>
                <a:gd name="T17" fmla="*/ 81 h 161"/>
                <a:gd name="T18" fmla="*/ 81 w 161"/>
                <a:gd name="T19" fmla="*/ 9 h 161"/>
                <a:gd name="T20" fmla="*/ 81 w 161"/>
                <a:gd name="T21" fmla="*/ 125 h 161"/>
                <a:gd name="T22" fmla="*/ 37 w 161"/>
                <a:gd name="T23" fmla="*/ 81 h 161"/>
                <a:gd name="T24" fmla="*/ 81 w 161"/>
                <a:gd name="T25" fmla="*/ 37 h 161"/>
                <a:gd name="T26" fmla="*/ 125 w 161"/>
                <a:gd name="T27" fmla="*/ 81 h 161"/>
                <a:gd name="T28" fmla="*/ 81 w 161"/>
                <a:gd name="T29" fmla="*/ 125 h 161"/>
                <a:gd name="T30" fmla="*/ 81 w 161"/>
                <a:gd name="T31" fmla="*/ 45 h 161"/>
                <a:gd name="T32" fmla="*/ 45 w 161"/>
                <a:gd name="T33" fmla="*/ 81 h 161"/>
                <a:gd name="T34" fmla="*/ 81 w 161"/>
                <a:gd name="T35" fmla="*/ 116 h 161"/>
                <a:gd name="T36" fmla="*/ 116 w 161"/>
                <a:gd name="T37" fmla="*/ 81 h 161"/>
                <a:gd name="T38" fmla="*/ 81 w 161"/>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61">
                  <a:moveTo>
                    <a:pt x="81" y="161"/>
                  </a:moveTo>
                  <a:cubicBezTo>
                    <a:pt x="36" y="161"/>
                    <a:pt x="0" y="125"/>
                    <a:pt x="0" y="81"/>
                  </a:cubicBezTo>
                  <a:cubicBezTo>
                    <a:pt x="0" y="36"/>
                    <a:pt x="36" y="0"/>
                    <a:pt x="81" y="0"/>
                  </a:cubicBezTo>
                  <a:cubicBezTo>
                    <a:pt x="125" y="0"/>
                    <a:pt x="161" y="36"/>
                    <a:pt x="161" y="81"/>
                  </a:cubicBezTo>
                  <a:cubicBezTo>
                    <a:pt x="161" y="125"/>
                    <a:pt x="125" y="161"/>
                    <a:pt x="81" y="161"/>
                  </a:cubicBezTo>
                  <a:close/>
                  <a:moveTo>
                    <a:pt x="81" y="9"/>
                  </a:moveTo>
                  <a:cubicBezTo>
                    <a:pt x="41" y="9"/>
                    <a:pt x="9" y="41"/>
                    <a:pt x="9" y="81"/>
                  </a:cubicBezTo>
                  <a:cubicBezTo>
                    <a:pt x="9" y="120"/>
                    <a:pt x="41" y="152"/>
                    <a:pt x="81" y="152"/>
                  </a:cubicBezTo>
                  <a:cubicBezTo>
                    <a:pt x="120" y="152"/>
                    <a:pt x="152" y="120"/>
                    <a:pt x="152" y="81"/>
                  </a:cubicBezTo>
                  <a:cubicBezTo>
                    <a:pt x="152" y="41"/>
                    <a:pt x="120" y="9"/>
                    <a:pt x="81" y="9"/>
                  </a:cubicBezTo>
                  <a:close/>
                  <a:moveTo>
                    <a:pt x="81" y="125"/>
                  </a:moveTo>
                  <a:cubicBezTo>
                    <a:pt x="56" y="125"/>
                    <a:pt x="37" y="105"/>
                    <a:pt x="37" y="81"/>
                  </a:cubicBezTo>
                  <a:cubicBezTo>
                    <a:pt x="37" y="56"/>
                    <a:pt x="56" y="37"/>
                    <a:pt x="81" y="37"/>
                  </a:cubicBezTo>
                  <a:cubicBezTo>
                    <a:pt x="105" y="37"/>
                    <a:pt x="125" y="56"/>
                    <a:pt x="125" y="81"/>
                  </a:cubicBezTo>
                  <a:cubicBezTo>
                    <a:pt x="125" y="105"/>
                    <a:pt x="105" y="125"/>
                    <a:pt x="81" y="125"/>
                  </a:cubicBezTo>
                  <a:close/>
                  <a:moveTo>
                    <a:pt x="81" y="45"/>
                  </a:moveTo>
                  <a:cubicBezTo>
                    <a:pt x="61" y="45"/>
                    <a:pt x="45" y="61"/>
                    <a:pt x="45" y="81"/>
                  </a:cubicBezTo>
                  <a:cubicBezTo>
                    <a:pt x="45" y="100"/>
                    <a:pt x="61" y="116"/>
                    <a:pt x="81" y="116"/>
                  </a:cubicBezTo>
                  <a:cubicBezTo>
                    <a:pt x="100" y="116"/>
                    <a:pt x="116" y="100"/>
                    <a:pt x="116" y="81"/>
                  </a:cubicBezTo>
                  <a:cubicBezTo>
                    <a:pt x="116" y="61"/>
                    <a:pt x="100" y="45"/>
                    <a:pt x="81"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3" name="Freeform 19"/>
            <p:cNvSpPr>
              <a:spLocks noEditPoints="1"/>
            </p:cNvSpPr>
            <p:nvPr userDrawn="1"/>
          </p:nvSpPr>
          <p:spPr bwMode="auto">
            <a:xfrm>
              <a:off x="7469188" y="4440238"/>
              <a:ext cx="827087" cy="227012"/>
            </a:xfrm>
            <a:custGeom>
              <a:avLst/>
              <a:gdLst>
                <a:gd name="T0" fmla="*/ 821 w 924"/>
                <a:gd name="T1" fmla="*/ 249 h 254"/>
                <a:gd name="T2" fmla="*/ 715 w 924"/>
                <a:gd name="T3" fmla="*/ 133 h 254"/>
                <a:gd name="T4" fmla="*/ 609 w 924"/>
                <a:gd name="T5" fmla="*/ 247 h 254"/>
                <a:gd name="T6" fmla="*/ 276 w 924"/>
                <a:gd name="T7" fmla="*/ 230 h 254"/>
                <a:gd name="T8" fmla="*/ 64 w 924"/>
                <a:gd name="T9" fmla="*/ 226 h 254"/>
                <a:gd name="T10" fmla="*/ 19 w 924"/>
                <a:gd name="T11" fmla="*/ 213 h 254"/>
                <a:gd name="T12" fmla="*/ 3 w 924"/>
                <a:gd name="T13" fmla="*/ 182 h 254"/>
                <a:gd name="T14" fmla="*/ 42 w 924"/>
                <a:gd name="T15" fmla="*/ 93 h 254"/>
                <a:gd name="T16" fmla="*/ 49 w 924"/>
                <a:gd name="T17" fmla="*/ 76 h 254"/>
                <a:gd name="T18" fmla="*/ 68 w 924"/>
                <a:gd name="T19" fmla="*/ 70 h 254"/>
                <a:gd name="T20" fmla="*/ 58 w 924"/>
                <a:gd name="T21" fmla="*/ 56 h 254"/>
                <a:gd name="T22" fmla="*/ 102 w 924"/>
                <a:gd name="T23" fmla="*/ 33 h 254"/>
                <a:gd name="T24" fmla="*/ 369 w 924"/>
                <a:gd name="T25" fmla="*/ 0 h 254"/>
                <a:gd name="T26" fmla="*/ 648 w 924"/>
                <a:gd name="T27" fmla="*/ 81 h 254"/>
                <a:gd name="T28" fmla="*/ 687 w 924"/>
                <a:gd name="T29" fmla="*/ 91 h 254"/>
                <a:gd name="T30" fmla="*/ 832 w 924"/>
                <a:gd name="T31" fmla="*/ 120 h 254"/>
                <a:gd name="T32" fmla="*/ 911 w 924"/>
                <a:gd name="T33" fmla="*/ 173 h 254"/>
                <a:gd name="T34" fmla="*/ 890 w 924"/>
                <a:gd name="T35" fmla="*/ 186 h 254"/>
                <a:gd name="T36" fmla="*/ 911 w 924"/>
                <a:gd name="T37" fmla="*/ 186 h 254"/>
                <a:gd name="T38" fmla="*/ 916 w 924"/>
                <a:gd name="T39" fmla="*/ 222 h 254"/>
                <a:gd name="T40" fmla="*/ 826 w 924"/>
                <a:gd name="T41" fmla="*/ 253 h 254"/>
                <a:gd name="T42" fmla="*/ 715 w 924"/>
                <a:gd name="T43" fmla="*/ 124 h 254"/>
                <a:gd name="T44" fmla="*/ 830 w 924"/>
                <a:gd name="T45" fmla="*/ 244 h 254"/>
                <a:gd name="T46" fmla="*/ 907 w 924"/>
                <a:gd name="T47" fmla="*/ 217 h 254"/>
                <a:gd name="T48" fmla="*/ 914 w 924"/>
                <a:gd name="T49" fmla="*/ 202 h 254"/>
                <a:gd name="T50" fmla="*/ 911 w 924"/>
                <a:gd name="T51" fmla="*/ 194 h 254"/>
                <a:gd name="T52" fmla="*/ 888 w 924"/>
                <a:gd name="T53" fmla="*/ 194 h 254"/>
                <a:gd name="T54" fmla="*/ 889 w 924"/>
                <a:gd name="T55" fmla="*/ 166 h 254"/>
                <a:gd name="T56" fmla="*/ 743 w 924"/>
                <a:gd name="T57" fmla="*/ 103 h 254"/>
                <a:gd name="T58" fmla="*/ 663 w 924"/>
                <a:gd name="T59" fmla="*/ 98 h 254"/>
                <a:gd name="T60" fmla="*/ 426 w 924"/>
                <a:gd name="T61" fmla="*/ 10 h 254"/>
                <a:gd name="T62" fmla="*/ 241 w 924"/>
                <a:gd name="T63" fmla="*/ 18 h 254"/>
                <a:gd name="T64" fmla="*/ 103 w 924"/>
                <a:gd name="T65" fmla="*/ 42 h 254"/>
                <a:gd name="T66" fmla="*/ 64 w 924"/>
                <a:gd name="T67" fmla="*/ 50 h 254"/>
                <a:gd name="T68" fmla="*/ 52 w 924"/>
                <a:gd name="T69" fmla="*/ 85 h 254"/>
                <a:gd name="T70" fmla="*/ 45 w 924"/>
                <a:gd name="T71" fmla="*/ 102 h 254"/>
                <a:gd name="T72" fmla="*/ 11 w 924"/>
                <a:gd name="T73" fmla="*/ 184 h 254"/>
                <a:gd name="T74" fmla="*/ 21 w 924"/>
                <a:gd name="T75" fmla="*/ 205 h 254"/>
                <a:gd name="T76" fmla="*/ 56 w 924"/>
                <a:gd name="T77" fmla="*/ 219 h 254"/>
                <a:gd name="T78" fmla="*/ 284 w 924"/>
                <a:gd name="T79" fmla="*/ 226 h 254"/>
                <a:gd name="T80" fmla="*/ 715 w 924"/>
                <a:gd name="T81" fmla="*/ 12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4" h="254">
                  <a:moveTo>
                    <a:pt x="821" y="254"/>
                  </a:moveTo>
                  <a:cubicBezTo>
                    <a:pt x="821" y="249"/>
                    <a:pt x="821" y="249"/>
                    <a:pt x="821" y="249"/>
                  </a:cubicBezTo>
                  <a:cubicBezTo>
                    <a:pt x="821" y="245"/>
                    <a:pt x="822" y="243"/>
                    <a:pt x="822" y="240"/>
                  </a:cubicBezTo>
                  <a:cubicBezTo>
                    <a:pt x="822" y="181"/>
                    <a:pt x="774" y="133"/>
                    <a:pt x="715" y="133"/>
                  </a:cubicBezTo>
                  <a:cubicBezTo>
                    <a:pt x="653" y="133"/>
                    <a:pt x="609" y="179"/>
                    <a:pt x="609" y="242"/>
                  </a:cubicBezTo>
                  <a:cubicBezTo>
                    <a:pt x="609" y="247"/>
                    <a:pt x="609" y="247"/>
                    <a:pt x="609" y="247"/>
                  </a:cubicBezTo>
                  <a:cubicBezTo>
                    <a:pt x="276" y="234"/>
                    <a:pt x="276" y="234"/>
                    <a:pt x="276" y="234"/>
                  </a:cubicBezTo>
                  <a:cubicBezTo>
                    <a:pt x="276" y="230"/>
                    <a:pt x="276" y="230"/>
                    <a:pt x="276" y="230"/>
                  </a:cubicBezTo>
                  <a:cubicBezTo>
                    <a:pt x="271" y="176"/>
                    <a:pt x="224" y="133"/>
                    <a:pt x="170" y="133"/>
                  </a:cubicBezTo>
                  <a:cubicBezTo>
                    <a:pt x="116" y="133"/>
                    <a:pt x="71" y="173"/>
                    <a:pt x="64" y="226"/>
                  </a:cubicBezTo>
                  <a:cubicBezTo>
                    <a:pt x="63" y="231"/>
                    <a:pt x="63" y="231"/>
                    <a:pt x="63" y="231"/>
                  </a:cubicBezTo>
                  <a:cubicBezTo>
                    <a:pt x="19" y="213"/>
                    <a:pt x="19" y="213"/>
                    <a:pt x="19" y="213"/>
                  </a:cubicBezTo>
                  <a:cubicBezTo>
                    <a:pt x="17" y="213"/>
                    <a:pt x="8" y="210"/>
                    <a:pt x="4" y="202"/>
                  </a:cubicBezTo>
                  <a:cubicBezTo>
                    <a:pt x="1" y="197"/>
                    <a:pt x="0" y="190"/>
                    <a:pt x="3" y="182"/>
                  </a:cubicBezTo>
                  <a:cubicBezTo>
                    <a:pt x="8" y="168"/>
                    <a:pt x="24" y="108"/>
                    <a:pt x="24" y="108"/>
                  </a:cubicBezTo>
                  <a:cubicBezTo>
                    <a:pt x="25" y="103"/>
                    <a:pt x="30" y="94"/>
                    <a:pt x="42" y="93"/>
                  </a:cubicBezTo>
                  <a:cubicBezTo>
                    <a:pt x="45" y="76"/>
                    <a:pt x="45" y="76"/>
                    <a:pt x="45" y="76"/>
                  </a:cubicBezTo>
                  <a:cubicBezTo>
                    <a:pt x="49" y="76"/>
                    <a:pt x="49" y="76"/>
                    <a:pt x="49" y="76"/>
                  </a:cubicBezTo>
                  <a:cubicBezTo>
                    <a:pt x="49" y="76"/>
                    <a:pt x="50" y="76"/>
                    <a:pt x="51" y="76"/>
                  </a:cubicBezTo>
                  <a:cubicBezTo>
                    <a:pt x="58" y="76"/>
                    <a:pt x="66" y="74"/>
                    <a:pt x="68" y="70"/>
                  </a:cubicBezTo>
                  <a:cubicBezTo>
                    <a:pt x="70" y="61"/>
                    <a:pt x="61" y="57"/>
                    <a:pt x="60" y="57"/>
                  </a:cubicBezTo>
                  <a:cubicBezTo>
                    <a:pt x="58" y="56"/>
                    <a:pt x="58" y="56"/>
                    <a:pt x="58" y="56"/>
                  </a:cubicBezTo>
                  <a:cubicBezTo>
                    <a:pt x="48" y="33"/>
                    <a:pt x="48" y="33"/>
                    <a:pt x="48" y="33"/>
                  </a:cubicBezTo>
                  <a:cubicBezTo>
                    <a:pt x="102" y="33"/>
                    <a:pt x="102" y="33"/>
                    <a:pt x="102" y="33"/>
                  </a:cubicBezTo>
                  <a:cubicBezTo>
                    <a:pt x="109" y="32"/>
                    <a:pt x="193" y="14"/>
                    <a:pt x="240" y="9"/>
                  </a:cubicBezTo>
                  <a:cubicBezTo>
                    <a:pt x="290" y="3"/>
                    <a:pt x="329" y="0"/>
                    <a:pt x="369" y="0"/>
                  </a:cubicBezTo>
                  <a:cubicBezTo>
                    <a:pt x="387" y="0"/>
                    <a:pt x="406" y="0"/>
                    <a:pt x="426" y="2"/>
                  </a:cubicBezTo>
                  <a:cubicBezTo>
                    <a:pt x="518" y="8"/>
                    <a:pt x="609" y="59"/>
                    <a:pt x="648" y="81"/>
                  </a:cubicBezTo>
                  <a:cubicBezTo>
                    <a:pt x="656" y="85"/>
                    <a:pt x="663" y="89"/>
                    <a:pt x="664" y="90"/>
                  </a:cubicBezTo>
                  <a:cubicBezTo>
                    <a:pt x="667" y="90"/>
                    <a:pt x="676" y="91"/>
                    <a:pt x="687" y="91"/>
                  </a:cubicBezTo>
                  <a:cubicBezTo>
                    <a:pt x="704" y="92"/>
                    <a:pt x="728" y="93"/>
                    <a:pt x="744" y="95"/>
                  </a:cubicBezTo>
                  <a:cubicBezTo>
                    <a:pt x="776" y="99"/>
                    <a:pt x="794" y="102"/>
                    <a:pt x="832" y="120"/>
                  </a:cubicBezTo>
                  <a:cubicBezTo>
                    <a:pt x="869" y="137"/>
                    <a:pt x="902" y="165"/>
                    <a:pt x="903" y="166"/>
                  </a:cubicBezTo>
                  <a:cubicBezTo>
                    <a:pt x="911" y="173"/>
                    <a:pt x="911" y="173"/>
                    <a:pt x="911" y="173"/>
                  </a:cubicBezTo>
                  <a:cubicBezTo>
                    <a:pt x="873" y="175"/>
                    <a:pt x="873" y="175"/>
                    <a:pt x="873" y="175"/>
                  </a:cubicBezTo>
                  <a:cubicBezTo>
                    <a:pt x="890" y="186"/>
                    <a:pt x="890" y="186"/>
                    <a:pt x="890" y="186"/>
                  </a:cubicBezTo>
                  <a:cubicBezTo>
                    <a:pt x="910" y="186"/>
                    <a:pt x="910" y="186"/>
                    <a:pt x="910" y="186"/>
                  </a:cubicBezTo>
                  <a:cubicBezTo>
                    <a:pt x="910" y="186"/>
                    <a:pt x="911" y="186"/>
                    <a:pt x="911" y="186"/>
                  </a:cubicBezTo>
                  <a:cubicBezTo>
                    <a:pt x="914" y="186"/>
                    <a:pt x="921" y="187"/>
                    <a:pt x="923" y="201"/>
                  </a:cubicBezTo>
                  <a:cubicBezTo>
                    <a:pt x="924" y="213"/>
                    <a:pt x="919" y="219"/>
                    <a:pt x="916" y="222"/>
                  </a:cubicBezTo>
                  <a:cubicBezTo>
                    <a:pt x="916" y="232"/>
                    <a:pt x="916" y="232"/>
                    <a:pt x="916" y="232"/>
                  </a:cubicBezTo>
                  <a:cubicBezTo>
                    <a:pt x="916" y="236"/>
                    <a:pt x="916" y="239"/>
                    <a:pt x="826" y="253"/>
                  </a:cubicBezTo>
                  <a:lnTo>
                    <a:pt x="821" y="254"/>
                  </a:lnTo>
                  <a:close/>
                  <a:moveTo>
                    <a:pt x="715" y="124"/>
                  </a:moveTo>
                  <a:cubicBezTo>
                    <a:pt x="779" y="124"/>
                    <a:pt x="830" y="176"/>
                    <a:pt x="830" y="240"/>
                  </a:cubicBezTo>
                  <a:cubicBezTo>
                    <a:pt x="830" y="241"/>
                    <a:pt x="830" y="242"/>
                    <a:pt x="830" y="244"/>
                  </a:cubicBezTo>
                  <a:cubicBezTo>
                    <a:pt x="864" y="239"/>
                    <a:pt x="898" y="232"/>
                    <a:pt x="907" y="230"/>
                  </a:cubicBezTo>
                  <a:cubicBezTo>
                    <a:pt x="907" y="217"/>
                    <a:pt x="907" y="217"/>
                    <a:pt x="907" y="217"/>
                  </a:cubicBezTo>
                  <a:cubicBezTo>
                    <a:pt x="910" y="216"/>
                    <a:pt x="910" y="216"/>
                    <a:pt x="910" y="216"/>
                  </a:cubicBezTo>
                  <a:cubicBezTo>
                    <a:pt x="910" y="216"/>
                    <a:pt x="916" y="213"/>
                    <a:pt x="914" y="202"/>
                  </a:cubicBezTo>
                  <a:cubicBezTo>
                    <a:pt x="914" y="197"/>
                    <a:pt x="912" y="194"/>
                    <a:pt x="911" y="194"/>
                  </a:cubicBezTo>
                  <a:cubicBezTo>
                    <a:pt x="911" y="194"/>
                    <a:pt x="911" y="194"/>
                    <a:pt x="911" y="194"/>
                  </a:cubicBezTo>
                  <a:cubicBezTo>
                    <a:pt x="910" y="194"/>
                    <a:pt x="910" y="194"/>
                    <a:pt x="910" y="194"/>
                  </a:cubicBezTo>
                  <a:cubicBezTo>
                    <a:pt x="888" y="194"/>
                    <a:pt x="888" y="194"/>
                    <a:pt x="888" y="194"/>
                  </a:cubicBezTo>
                  <a:cubicBezTo>
                    <a:pt x="846" y="168"/>
                    <a:pt x="846" y="168"/>
                    <a:pt x="846" y="168"/>
                  </a:cubicBezTo>
                  <a:cubicBezTo>
                    <a:pt x="889" y="166"/>
                    <a:pt x="889" y="166"/>
                    <a:pt x="889" y="166"/>
                  </a:cubicBezTo>
                  <a:cubicBezTo>
                    <a:pt x="877" y="156"/>
                    <a:pt x="853" y="139"/>
                    <a:pt x="828" y="128"/>
                  </a:cubicBezTo>
                  <a:cubicBezTo>
                    <a:pt x="792" y="111"/>
                    <a:pt x="774" y="107"/>
                    <a:pt x="743" y="103"/>
                  </a:cubicBezTo>
                  <a:cubicBezTo>
                    <a:pt x="727" y="101"/>
                    <a:pt x="704" y="100"/>
                    <a:pt x="687" y="100"/>
                  </a:cubicBezTo>
                  <a:cubicBezTo>
                    <a:pt x="675" y="99"/>
                    <a:pt x="667" y="99"/>
                    <a:pt x="663" y="98"/>
                  </a:cubicBezTo>
                  <a:cubicBezTo>
                    <a:pt x="661" y="98"/>
                    <a:pt x="656" y="96"/>
                    <a:pt x="644" y="89"/>
                  </a:cubicBezTo>
                  <a:cubicBezTo>
                    <a:pt x="606" y="67"/>
                    <a:pt x="516" y="17"/>
                    <a:pt x="426" y="10"/>
                  </a:cubicBezTo>
                  <a:cubicBezTo>
                    <a:pt x="406" y="9"/>
                    <a:pt x="387" y="8"/>
                    <a:pt x="369" y="8"/>
                  </a:cubicBezTo>
                  <a:cubicBezTo>
                    <a:pt x="330" y="8"/>
                    <a:pt x="291" y="12"/>
                    <a:pt x="241" y="18"/>
                  </a:cubicBezTo>
                  <a:cubicBezTo>
                    <a:pt x="193" y="23"/>
                    <a:pt x="105" y="41"/>
                    <a:pt x="104" y="42"/>
                  </a:cubicBezTo>
                  <a:cubicBezTo>
                    <a:pt x="103" y="42"/>
                    <a:pt x="103" y="42"/>
                    <a:pt x="103" y="42"/>
                  </a:cubicBezTo>
                  <a:cubicBezTo>
                    <a:pt x="61" y="42"/>
                    <a:pt x="61" y="42"/>
                    <a:pt x="61" y="42"/>
                  </a:cubicBezTo>
                  <a:cubicBezTo>
                    <a:pt x="64" y="50"/>
                    <a:pt x="64" y="50"/>
                    <a:pt x="64" y="50"/>
                  </a:cubicBezTo>
                  <a:cubicBezTo>
                    <a:pt x="71" y="52"/>
                    <a:pt x="80" y="60"/>
                    <a:pt x="76" y="72"/>
                  </a:cubicBezTo>
                  <a:cubicBezTo>
                    <a:pt x="73" y="83"/>
                    <a:pt x="60" y="84"/>
                    <a:pt x="52" y="85"/>
                  </a:cubicBezTo>
                  <a:cubicBezTo>
                    <a:pt x="49" y="102"/>
                    <a:pt x="49" y="102"/>
                    <a:pt x="49" y="102"/>
                  </a:cubicBezTo>
                  <a:cubicBezTo>
                    <a:pt x="45" y="102"/>
                    <a:pt x="45" y="102"/>
                    <a:pt x="45" y="102"/>
                  </a:cubicBezTo>
                  <a:cubicBezTo>
                    <a:pt x="35" y="101"/>
                    <a:pt x="33" y="109"/>
                    <a:pt x="32" y="110"/>
                  </a:cubicBezTo>
                  <a:cubicBezTo>
                    <a:pt x="32" y="112"/>
                    <a:pt x="16" y="170"/>
                    <a:pt x="11" y="184"/>
                  </a:cubicBezTo>
                  <a:cubicBezTo>
                    <a:pt x="9" y="190"/>
                    <a:pt x="9" y="195"/>
                    <a:pt x="11" y="198"/>
                  </a:cubicBezTo>
                  <a:cubicBezTo>
                    <a:pt x="14" y="203"/>
                    <a:pt x="21" y="205"/>
                    <a:pt x="21" y="205"/>
                  </a:cubicBezTo>
                  <a:cubicBezTo>
                    <a:pt x="21" y="205"/>
                    <a:pt x="21" y="205"/>
                    <a:pt x="21" y="205"/>
                  </a:cubicBezTo>
                  <a:cubicBezTo>
                    <a:pt x="56" y="219"/>
                    <a:pt x="56" y="219"/>
                    <a:pt x="56" y="219"/>
                  </a:cubicBezTo>
                  <a:cubicBezTo>
                    <a:pt x="66" y="165"/>
                    <a:pt x="114" y="124"/>
                    <a:pt x="170" y="124"/>
                  </a:cubicBezTo>
                  <a:cubicBezTo>
                    <a:pt x="228" y="124"/>
                    <a:pt x="277" y="169"/>
                    <a:pt x="284" y="226"/>
                  </a:cubicBezTo>
                  <a:cubicBezTo>
                    <a:pt x="600" y="238"/>
                    <a:pt x="600" y="238"/>
                    <a:pt x="600" y="238"/>
                  </a:cubicBezTo>
                  <a:cubicBezTo>
                    <a:pt x="602" y="172"/>
                    <a:pt x="650" y="124"/>
                    <a:pt x="715" y="124"/>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cxnSp>
        <p:nvCxnSpPr>
          <p:cNvPr id="384" name="Straight Connector 383"/>
          <p:cNvCxnSpPr/>
          <p:nvPr userDrawn="1"/>
        </p:nvCxnSpPr>
        <p:spPr bwMode="black">
          <a:xfrm flipV="1">
            <a:off x="7829539" y="2919112"/>
            <a:ext cx="3547" cy="1554480"/>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63" name="Jazz Hands"/>
          <p:cNvGrpSpPr/>
          <p:nvPr userDrawn="1"/>
        </p:nvGrpSpPr>
        <p:grpSpPr>
          <a:xfrm>
            <a:off x="635000" y="1955800"/>
            <a:ext cx="1276351" cy="471488"/>
            <a:chOff x="635000" y="1955800"/>
            <a:chExt cx="1276351" cy="471488"/>
          </a:xfrm>
          <a:solidFill>
            <a:schemeClr val="accent5"/>
          </a:solidFill>
        </p:grpSpPr>
        <p:sp>
          <p:nvSpPr>
            <p:cNvPr id="3146" name="Freeform 98"/>
            <p:cNvSpPr>
              <a:spLocks noEditPoints="1"/>
            </p:cNvSpPr>
            <p:nvPr userDrawn="1"/>
          </p:nvSpPr>
          <p:spPr bwMode="auto">
            <a:xfrm>
              <a:off x="1519238" y="2019300"/>
              <a:ext cx="392113" cy="407988"/>
            </a:xfrm>
            <a:custGeom>
              <a:avLst/>
              <a:gdLst>
                <a:gd name="T0" fmla="*/ 184 w 229"/>
                <a:gd name="T1" fmla="*/ 237 h 238"/>
                <a:gd name="T2" fmla="*/ 84 w 229"/>
                <a:gd name="T3" fmla="*/ 214 h 238"/>
                <a:gd name="T4" fmla="*/ 53 w 229"/>
                <a:gd name="T5" fmla="*/ 208 h 238"/>
                <a:gd name="T6" fmla="*/ 9 w 229"/>
                <a:gd name="T7" fmla="*/ 194 h 238"/>
                <a:gd name="T8" fmla="*/ 51 w 229"/>
                <a:gd name="T9" fmla="*/ 174 h 238"/>
                <a:gd name="T10" fmla="*/ 82 w 229"/>
                <a:gd name="T11" fmla="*/ 174 h 238"/>
                <a:gd name="T12" fmla="*/ 85 w 229"/>
                <a:gd name="T13" fmla="*/ 162 h 238"/>
                <a:gd name="T14" fmla="*/ 6 w 229"/>
                <a:gd name="T15" fmla="*/ 86 h 238"/>
                <a:gd name="T16" fmla="*/ 15 w 229"/>
                <a:gd name="T17" fmla="*/ 57 h 238"/>
                <a:gd name="T18" fmla="*/ 27 w 229"/>
                <a:gd name="T19" fmla="*/ 61 h 238"/>
                <a:gd name="T20" fmla="*/ 38 w 229"/>
                <a:gd name="T21" fmla="*/ 40 h 238"/>
                <a:gd name="T22" fmla="*/ 42 w 229"/>
                <a:gd name="T23" fmla="*/ 17 h 238"/>
                <a:gd name="T24" fmla="*/ 64 w 229"/>
                <a:gd name="T25" fmla="*/ 21 h 238"/>
                <a:gd name="T26" fmla="*/ 87 w 229"/>
                <a:gd name="T27" fmla="*/ 22 h 238"/>
                <a:gd name="T28" fmla="*/ 102 w 229"/>
                <a:gd name="T29" fmla="*/ 0 h 238"/>
                <a:gd name="T30" fmla="*/ 147 w 229"/>
                <a:gd name="T31" fmla="*/ 84 h 238"/>
                <a:gd name="T32" fmla="*/ 159 w 229"/>
                <a:gd name="T33" fmla="*/ 25 h 238"/>
                <a:gd name="T34" fmla="*/ 178 w 229"/>
                <a:gd name="T35" fmla="*/ 13 h 238"/>
                <a:gd name="T36" fmla="*/ 182 w 229"/>
                <a:gd name="T37" fmla="*/ 98 h 238"/>
                <a:gd name="T38" fmla="*/ 220 w 229"/>
                <a:gd name="T39" fmla="*/ 164 h 238"/>
                <a:gd name="T40" fmla="*/ 203 w 229"/>
                <a:gd name="T41" fmla="*/ 229 h 238"/>
                <a:gd name="T42" fmla="*/ 54 w 229"/>
                <a:gd name="T43" fmla="*/ 200 h 238"/>
                <a:gd name="T44" fmla="*/ 83 w 229"/>
                <a:gd name="T45" fmla="*/ 205 h 238"/>
                <a:gd name="T46" fmla="*/ 119 w 229"/>
                <a:gd name="T47" fmla="*/ 207 h 238"/>
                <a:gd name="T48" fmla="*/ 186 w 229"/>
                <a:gd name="T49" fmla="*/ 229 h 238"/>
                <a:gd name="T50" fmla="*/ 217 w 229"/>
                <a:gd name="T51" fmla="*/ 181 h 238"/>
                <a:gd name="T52" fmla="*/ 199 w 229"/>
                <a:gd name="T53" fmla="*/ 160 h 238"/>
                <a:gd name="T54" fmla="*/ 174 w 229"/>
                <a:gd name="T55" fmla="*/ 101 h 238"/>
                <a:gd name="T56" fmla="*/ 183 w 229"/>
                <a:gd name="T57" fmla="*/ 29 h 238"/>
                <a:gd name="T58" fmla="*/ 167 w 229"/>
                <a:gd name="T59" fmla="*/ 27 h 238"/>
                <a:gd name="T60" fmla="*/ 151 w 229"/>
                <a:gd name="T61" fmla="*/ 93 h 238"/>
                <a:gd name="T62" fmla="*/ 144 w 229"/>
                <a:gd name="T63" fmla="*/ 93 h 238"/>
                <a:gd name="T64" fmla="*/ 109 w 229"/>
                <a:gd name="T65" fmla="*/ 13 h 238"/>
                <a:gd name="T66" fmla="*/ 95 w 229"/>
                <a:gd name="T67" fmla="*/ 19 h 238"/>
                <a:gd name="T68" fmla="*/ 120 w 229"/>
                <a:gd name="T69" fmla="*/ 94 h 238"/>
                <a:gd name="T70" fmla="*/ 113 w 229"/>
                <a:gd name="T71" fmla="*/ 97 h 238"/>
                <a:gd name="T72" fmla="*/ 57 w 229"/>
                <a:gd name="T73" fmla="*/ 26 h 238"/>
                <a:gd name="T74" fmla="*/ 44 w 229"/>
                <a:gd name="T75" fmla="*/ 29 h 238"/>
                <a:gd name="T76" fmla="*/ 94 w 229"/>
                <a:gd name="T77" fmla="*/ 106 h 238"/>
                <a:gd name="T78" fmla="*/ 91 w 229"/>
                <a:gd name="T79" fmla="*/ 116 h 238"/>
                <a:gd name="T80" fmla="*/ 85 w 229"/>
                <a:gd name="T81" fmla="*/ 117 h 238"/>
                <a:gd name="T82" fmla="*/ 17 w 229"/>
                <a:gd name="T83" fmla="*/ 66 h 238"/>
                <a:gd name="T84" fmla="*/ 9 w 229"/>
                <a:gd name="T85" fmla="*/ 74 h 238"/>
                <a:gd name="T86" fmla="*/ 81 w 229"/>
                <a:gd name="T87" fmla="*/ 138 h 238"/>
                <a:gd name="T88" fmla="*/ 93 w 229"/>
                <a:gd name="T89" fmla="*/ 159 h 238"/>
                <a:gd name="T90" fmla="*/ 94 w 229"/>
                <a:gd name="T91" fmla="*/ 172 h 238"/>
                <a:gd name="T92" fmla="*/ 86 w 229"/>
                <a:gd name="T93" fmla="*/ 181 h 238"/>
                <a:gd name="T94" fmla="*/ 53 w 229"/>
                <a:gd name="T95" fmla="*/ 182 h 238"/>
                <a:gd name="T96" fmla="*/ 24 w 229"/>
                <a:gd name="T97" fmla="*/ 186 h 238"/>
                <a:gd name="T98" fmla="*/ 25 w 229"/>
                <a:gd name="T99" fmla="*/ 201 h 238"/>
                <a:gd name="T100" fmla="*/ 54 w 229"/>
                <a:gd name="T101" fmla="*/ 20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9" h="238">
                  <a:moveTo>
                    <a:pt x="189" y="238"/>
                  </a:moveTo>
                  <a:cubicBezTo>
                    <a:pt x="187" y="238"/>
                    <a:pt x="185" y="238"/>
                    <a:pt x="184" y="237"/>
                  </a:cubicBezTo>
                  <a:cubicBezTo>
                    <a:pt x="118" y="216"/>
                    <a:pt x="118" y="216"/>
                    <a:pt x="118" y="216"/>
                  </a:cubicBezTo>
                  <a:cubicBezTo>
                    <a:pt x="84" y="214"/>
                    <a:pt x="84" y="214"/>
                    <a:pt x="84" y="214"/>
                  </a:cubicBezTo>
                  <a:cubicBezTo>
                    <a:pt x="83" y="214"/>
                    <a:pt x="82" y="214"/>
                    <a:pt x="82" y="214"/>
                  </a:cubicBezTo>
                  <a:cubicBezTo>
                    <a:pt x="53" y="208"/>
                    <a:pt x="53" y="208"/>
                    <a:pt x="53" y="208"/>
                  </a:cubicBezTo>
                  <a:cubicBezTo>
                    <a:pt x="25" y="210"/>
                    <a:pt x="25" y="210"/>
                    <a:pt x="25" y="210"/>
                  </a:cubicBezTo>
                  <a:cubicBezTo>
                    <a:pt x="17" y="210"/>
                    <a:pt x="9" y="203"/>
                    <a:pt x="9" y="194"/>
                  </a:cubicBezTo>
                  <a:cubicBezTo>
                    <a:pt x="9" y="186"/>
                    <a:pt x="15" y="178"/>
                    <a:pt x="23" y="177"/>
                  </a:cubicBezTo>
                  <a:cubicBezTo>
                    <a:pt x="51" y="174"/>
                    <a:pt x="51" y="174"/>
                    <a:pt x="51" y="174"/>
                  </a:cubicBezTo>
                  <a:cubicBezTo>
                    <a:pt x="51" y="174"/>
                    <a:pt x="52" y="174"/>
                    <a:pt x="53" y="174"/>
                  </a:cubicBezTo>
                  <a:cubicBezTo>
                    <a:pt x="82" y="174"/>
                    <a:pt x="82" y="174"/>
                    <a:pt x="82" y="174"/>
                  </a:cubicBezTo>
                  <a:cubicBezTo>
                    <a:pt x="86" y="170"/>
                    <a:pt x="86" y="170"/>
                    <a:pt x="86" y="170"/>
                  </a:cubicBezTo>
                  <a:cubicBezTo>
                    <a:pt x="85" y="162"/>
                    <a:pt x="85" y="162"/>
                    <a:pt x="85" y="162"/>
                  </a:cubicBezTo>
                  <a:cubicBezTo>
                    <a:pt x="75" y="144"/>
                    <a:pt x="75" y="144"/>
                    <a:pt x="75" y="144"/>
                  </a:cubicBezTo>
                  <a:cubicBezTo>
                    <a:pt x="6" y="86"/>
                    <a:pt x="6" y="86"/>
                    <a:pt x="6" y="86"/>
                  </a:cubicBezTo>
                  <a:cubicBezTo>
                    <a:pt x="3" y="83"/>
                    <a:pt x="1" y="79"/>
                    <a:pt x="0" y="75"/>
                  </a:cubicBezTo>
                  <a:cubicBezTo>
                    <a:pt x="0" y="66"/>
                    <a:pt x="7" y="58"/>
                    <a:pt x="15" y="57"/>
                  </a:cubicBezTo>
                  <a:cubicBezTo>
                    <a:pt x="16" y="57"/>
                    <a:pt x="16" y="57"/>
                    <a:pt x="17" y="57"/>
                  </a:cubicBezTo>
                  <a:cubicBezTo>
                    <a:pt x="20" y="57"/>
                    <a:pt x="24" y="58"/>
                    <a:pt x="27" y="61"/>
                  </a:cubicBezTo>
                  <a:cubicBezTo>
                    <a:pt x="82" y="104"/>
                    <a:pt x="82" y="104"/>
                    <a:pt x="82" y="104"/>
                  </a:cubicBezTo>
                  <a:cubicBezTo>
                    <a:pt x="38" y="40"/>
                    <a:pt x="38" y="40"/>
                    <a:pt x="38" y="40"/>
                  </a:cubicBezTo>
                  <a:cubicBezTo>
                    <a:pt x="35" y="36"/>
                    <a:pt x="34" y="32"/>
                    <a:pt x="35" y="28"/>
                  </a:cubicBezTo>
                  <a:cubicBezTo>
                    <a:pt x="36" y="23"/>
                    <a:pt x="38" y="20"/>
                    <a:pt x="42" y="17"/>
                  </a:cubicBezTo>
                  <a:cubicBezTo>
                    <a:pt x="45" y="15"/>
                    <a:pt x="48" y="14"/>
                    <a:pt x="51" y="14"/>
                  </a:cubicBezTo>
                  <a:cubicBezTo>
                    <a:pt x="56" y="14"/>
                    <a:pt x="61" y="17"/>
                    <a:pt x="64" y="21"/>
                  </a:cubicBezTo>
                  <a:cubicBezTo>
                    <a:pt x="108" y="81"/>
                    <a:pt x="108" y="81"/>
                    <a:pt x="108" y="81"/>
                  </a:cubicBezTo>
                  <a:cubicBezTo>
                    <a:pt x="87" y="22"/>
                    <a:pt x="87" y="22"/>
                    <a:pt x="87" y="22"/>
                  </a:cubicBezTo>
                  <a:cubicBezTo>
                    <a:pt x="84" y="13"/>
                    <a:pt x="88" y="4"/>
                    <a:pt x="97" y="1"/>
                  </a:cubicBezTo>
                  <a:cubicBezTo>
                    <a:pt x="98" y="0"/>
                    <a:pt x="100" y="0"/>
                    <a:pt x="102" y="0"/>
                  </a:cubicBezTo>
                  <a:cubicBezTo>
                    <a:pt x="109" y="0"/>
                    <a:pt x="115" y="4"/>
                    <a:pt x="117" y="10"/>
                  </a:cubicBezTo>
                  <a:cubicBezTo>
                    <a:pt x="147" y="84"/>
                    <a:pt x="147" y="84"/>
                    <a:pt x="147" y="84"/>
                  </a:cubicBezTo>
                  <a:cubicBezTo>
                    <a:pt x="147" y="84"/>
                    <a:pt x="147" y="84"/>
                    <a:pt x="147" y="84"/>
                  </a:cubicBezTo>
                  <a:cubicBezTo>
                    <a:pt x="159" y="25"/>
                    <a:pt x="159" y="25"/>
                    <a:pt x="159" y="25"/>
                  </a:cubicBezTo>
                  <a:cubicBezTo>
                    <a:pt x="160" y="18"/>
                    <a:pt x="167" y="12"/>
                    <a:pt x="175" y="12"/>
                  </a:cubicBezTo>
                  <a:cubicBezTo>
                    <a:pt x="176" y="12"/>
                    <a:pt x="177" y="12"/>
                    <a:pt x="178" y="13"/>
                  </a:cubicBezTo>
                  <a:cubicBezTo>
                    <a:pt x="186" y="14"/>
                    <a:pt x="192" y="22"/>
                    <a:pt x="191" y="31"/>
                  </a:cubicBezTo>
                  <a:cubicBezTo>
                    <a:pt x="182" y="98"/>
                    <a:pt x="182" y="98"/>
                    <a:pt x="182" y="98"/>
                  </a:cubicBezTo>
                  <a:cubicBezTo>
                    <a:pt x="205" y="154"/>
                    <a:pt x="205" y="154"/>
                    <a:pt x="205" y="154"/>
                  </a:cubicBezTo>
                  <a:cubicBezTo>
                    <a:pt x="220" y="164"/>
                    <a:pt x="220" y="164"/>
                    <a:pt x="220" y="164"/>
                  </a:cubicBezTo>
                  <a:cubicBezTo>
                    <a:pt x="226" y="169"/>
                    <a:pt x="229" y="178"/>
                    <a:pt x="225" y="185"/>
                  </a:cubicBezTo>
                  <a:cubicBezTo>
                    <a:pt x="203" y="229"/>
                    <a:pt x="203" y="229"/>
                    <a:pt x="203" y="229"/>
                  </a:cubicBezTo>
                  <a:cubicBezTo>
                    <a:pt x="201" y="235"/>
                    <a:pt x="195" y="238"/>
                    <a:pt x="189" y="238"/>
                  </a:cubicBezTo>
                  <a:close/>
                  <a:moveTo>
                    <a:pt x="54" y="200"/>
                  </a:moveTo>
                  <a:cubicBezTo>
                    <a:pt x="54" y="200"/>
                    <a:pt x="54" y="200"/>
                    <a:pt x="55" y="200"/>
                  </a:cubicBezTo>
                  <a:cubicBezTo>
                    <a:pt x="83" y="205"/>
                    <a:pt x="83" y="205"/>
                    <a:pt x="83" y="205"/>
                  </a:cubicBezTo>
                  <a:cubicBezTo>
                    <a:pt x="84" y="205"/>
                    <a:pt x="84" y="205"/>
                    <a:pt x="84" y="205"/>
                  </a:cubicBezTo>
                  <a:cubicBezTo>
                    <a:pt x="119" y="207"/>
                    <a:pt x="119" y="207"/>
                    <a:pt x="119" y="207"/>
                  </a:cubicBezTo>
                  <a:cubicBezTo>
                    <a:pt x="119" y="207"/>
                    <a:pt x="120" y="207"/>
                    <a:pt x="120" y="207"/>
                  </a:cubicBezTo>
                  <a:cubicBezTo>
                    <a:pt x="186" y="229"/>
                    <a:pt x="186" y="229"/>
                    <a:pt x="186" y="229"/>
                  </a:cubicBezTo>
                  <a:cubicBezTo>
                    <a:pt x="190" y="230"/>
                    <a:pt x="194" y="228"/>
                    <a:pt x="196" y="225"/>
                  </a:cubicBezTo>
                  <a:cubicBezTo>
                    <a:pt x="217" y="181"/>
                    <a:pt x="217" y="181"/>
                    <a:pt x="217" y="181"/>
                  </a:cubicBezTo>
                  <a:cubicBezTo>
                    <a:pt x="219" y="178"/>
                    <a:pt x="218" y="173"/>
                    <a:pt x="215" y="171"/>
                  </a:cubicBezTo>
                  <a:cubicBezTo>
                    <a:pt x="199" y="160"/>
                    <a:pt x="199" y="160"/>
                    <a:pt x="199" y="160"/>
                  </a:cubicBezTo>
                  <a:cubicBezTo>
                    <a:pt x="198" y="160"/>
                    <a:pt x="198" y="159"/>
                    <a:pt x="197" y="158"/>
                  </a:cubicBezTo>
                  <a:cubicBezTo>
                    <a:pt x="174" y="101"/>
                    <a:pt x="174" y="101"/>
                    <a:pt x="174" y="101"/>
                  </a:cubicBezTo>
                  <a:cubicBezTo>
                    <a:pt x="174" y="100"/>
                    <a:pt x="173" y="99"/>
                    <a:pt x="174" y="98"/>
                  </a:cubicBezTo>
                  <a:cubicBezTo>
                    <a:pt x="183" y="29"/>
                    <a:pt x="183" y="29"/>
                    <a:pt x="183" y="29"/>
                  </a:cubicBezTo>
                  <a:cubicBezTo>
                    <a:pt x="183" y="26"/>
                    <a:pt x="180" y="22"/>
                    <a:pt x="176" y="21"/>
                  </a:cubicBezTo>
                  <a:cubicBezTo>
                    <a:pt x="172" y="20"/>
                    <a:pt x="168" y="23"/>
                    <a:pt x="167" y="27"/>
                  </a:cubicBezTo>
                  <a:cubicBezTo>
                    <a:pt x="155" y="89"/>
                    <a:pt x="155" y="89"/>
                    <a:pt x="155" y="89"/>
                  </a:cubicBezTo>
                  <a:cubicBezTo>
                    <a:pt x="155" y="91"/>
                    <a:pt x="153" y="93"/>
                    <a:pt x="151" y="93"/>
                  </a:cubicBezTo>
                  <a:cubicBezTo>
                    <a:pt x="144" y="93"/>
                    <a:pt x="144" y="93"/>
                    <a:pt x="144" y="93"/>
                  </a:cubicBezTo>
                  <a:cubicBezTo>
                    <a:pt x="144" y="93"/>
                    <a:pt x="144" y="93"/>
                    <a:pt x="144" y="93"/>
                  </a:cubicBezTo>
                  <a:cubicBezTo>
                    <a:pt x="142" y="93"/>
                    <a:pt x="141" y="92"/>
                    <a:pt x="140" y="90"/>
                  </a:cubicBezTo>
                  <a:cubicBezTo>
                    <a:pt x="109" y="13"/>
                    <a:pt x="109" y="13"/>
                    <a:pt x="109" y="13"/>
                  </a:cubicBezTo>
                  <a:cubicBezTo>
                    <a:pt x="108" y="10"/>
                    <a:pt x="103" y="8"/>
                    <a:pt x="99" y="9"/>
                  </a:cubicBezTo>
                  <a:cubicBezTo>
                    <a:pt x="96" y="10"/>
                    <a:pt x="93" y="15"/>
                    <a:pt x="95" y="19"/>
                  </a:cubicBezTo>
                  <a:cubicBezTo>
                    <a:pt x="121" y="91"/>
                    <a:pt x="121" y="91"/>
                    <a:pt x="121" y="91"/>
                  </a:cubicBezTo>
                  <a:cubicBezTo>
                    <a:pt x="121" y="92"/>
                    <a:pt x="121" y="93"/>
                    <a:pt x="120" y="94"/>
                  </a:cubicBezTo>
                  <a:cubicBezTo>
                    <a:pt x="120" y="95"/>
                    <a:pt x="119" y="96"/>
                    <a:pt x="118" y="96"/>
                  </a:cubicBezTo>
                  <a:cubicBezTo>
                    <a:pt x="113" y="97"/>
                    <a:pt x="113" y="97"/>
                    <a:pt x="113" y="97"/>
                  </a:cubicBezTo>
                  <a:cubicBezTo>
                    <a:pt x="111" y="98"/>
                    <a:pt x="109" y="97"/>
                    <a:pt x="108" y="96"/>
                  </a:cubicBezTo>
                  <a:cubicBezTo>
                    <a:pt x="57" y="26"/>
                    <a:pt x="57" y="26"/>
                    <a:pt x="57" y="26"/>
                  </a:cubicBezTo>
                  <a:cubicBezTo>
                    <a:pt x="55" y="23"/>
                    <a:pt x="50" y="22"/>
                    <a:pt x="47" y="24"/>
                  </a:cubicBezTo>
                  <a:cubicBezTo>
                    <a:pt x="45" y="25"/>
                    <a:pt x="44" y="27"/>
                    <a:pt x="44" y="29"/>
                  </a:cubicBezTo>
                  <a:cubicBezTo>
                    <a:pt x="43" y="31"/>
                    <a:pt x="44" y="33"/>
                    <a:pt x="45" y="35"/>
                  </a:cubicBezTo>
                  <a:cubicBezTo>
                    <a:pt x="94" y="106"/>
                    <a:pt x="94" y="106"/>
                    <a:pt x="94" y="106"/>
                  </a:cubicBezTo>
                  <a:cubicBezTo>
                    <a:pt x="95" y="108"/>
                    <a:pt x="95" y="110"/>
                    <a:pt x="94" y="111"/>
                  </a:cubicBezTo>
                  <a:cubicBezTo>
                    <a:pt x="91" y="116"/>
                    <a:pt x="91" y="116"/>
                    <a:pt x="91" y="116"/>
                  </a:cubicBezTo>
                  <a:cubicBezTo>
                    <a:pt x="90" y="117"/>
                    <a:pt x="89" y="117"/>
                    <a:pt x="88" y="118"/>
                  </a:cubicBezTo>
                  <a:cubicBezTo>
                    <a:pt x="87" y="118"/>
                    <a:pt x="86" y="117"/>
                    <a:pt x="85" y="117"/>
                  </a:cubicBezTo>
                  <a:cubicBezTo>
                    <a:pt x="21" y="67"/>
                    <a:pt x="21" y="67"/>
                    <a:pt x="21" y="67"/>
                  </a:cubicBezTo>
                  <a:cubicBezTo>
                    <a:pt x="20" y="66"/>
                    <a:pt x="18" y="66"/>
                    <a:pt x="17" y="66"/>
                  </a:cubicBezTo>
                  <a:cubicBezTo>
                    <a:pt x="16" y="66"/>
                    <a:pt x="16" y="66"/>
                    <a:pt x="16" y="66"/>
                  </a:cubicBezTo>
                  <a:cubicBezTo>
                    <a:pt x="12" y="66"/>
                    <a:pt x="9" y="70"/>
                    <a:pt x="9" y="74"/>
                  </a:cubicBezTo>
                  <a:cubicBezTo>
                    <a:pt x="9" y="76"/>
                    <a:pt x="10" y="78"/>
                    <a:pt x="12" y="79"/>
                  </a:cubicBezTo>
                  <a:cubicBezTo>
                    <a:pt x="81" y="138"/>
                    <a:pt x="81" y="138"/>
                    <a:pt x="81" y="138"/>
                  </a:cubicBezTo>
                  <a:cubicBezTo>
                    <a:pt x="82" y="138"/>
                    <a:pt x="82" y="139"/>
                    <a:pt x="82" y="139"/>
                  </a:cubicBezTo>
                  <a:cubicBezTo>
                    <a:pt x="93" y="159"/>
                    <a:pt x="93" y="159"/>
                    <a:pt x="93" y="159"/>
                  </a:cubicBezTo>
                  <a:cubicBezTo>
                    <a:pt x="93" y="159"/>
                    <a:pt x="94" y="160"/>
                    <a:pt x="94" y="160"/>
                  </a:cubicBezTo>
                  <a:cubicBezTo>
                    <a:pt x="94" y="172"/>
                    <a:pt x="94" y="172"/>
                    <a:pt x="94" y="172"/>
                  </a:cubicBezTo>
                  <a:cubicBezTo>
                    <a:pt x="95" y="173"/>
                    <a:pt x="94" y="174"/>
                    <a:pt x="93" y="175"/>
                  </a:cubicBezTo>
                  <a:cubicBezTo>
                    <a:pt x="86" y="181"/>
                    <a:pt x="86" y="181"/>
                    <a:pt x="86" y="181"/>
                  </a:cubicBezTo>
                  <a:cubicBezTo>
                    <a:pt x="86" y="182"/>
                    <a:pt x="85" y="182"/>
                    <a:pt x="84" y="182"/>
                  </a:cubicBezTo>
                  <a:cubicBezTo>
                    <a:pt x="53" y="182"/>
                    <a:pt x="53" y="182"/>
                    <a:pt x="53" y="182"/>
                  </a:cubicBezTo>
                  <a:cubicBezTo>
                    <a:pt x="52" y="182"/>
                    <a:pt x="52" y="182"/>
                    <a:pt x="52" y="182"/>
                  </a:cubicBezTo>
                  <a:cubicBezTo>
                    <a:pt x="24" y="186"/>
                    <a:pt x="24" y="186"/>
                    <a:pt x="24" y="186"/>
                  </a:cubicBezTo>
                  <a:cubicBezTo>
                    <a:pt x="21" y="186"/>
                    <a:pt x="18" y="190"/>
                    <a:pt x="18" y="194"/>
                  </a:cubicBezTo>
                  <a:cubicBezTo>
                    <a:pt x="18" y="198"/>
                    <a:pt x="21" y="201"/>
                    <a:pt x="25" y="201"/>
                  </a:cubicBezTo>
                  <a:cubicBezTo>
                    <a:pt x="54" y="200"/>
                    <a:pt x="54" y="200"/>
                    <a:pt x="54" y="200"/>
                  </a:cubicBezTo>
                  <a:cubicBezTo>
                    <a:pt x="54" y="200"/>
                    <a:pt x="54" y="200"/>
                    <a:pt x="54"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47" name="Freeform 99"/>
            <p:cNvSpPr>
              <a:spLocks noEditPoints="1"/>
            </p:cNvSpPr>
            <p:nvPr userDrawn="1"/>
          </p:nvSpPr>
          <p:spPr bwMode="auto">
            <a:xfrm>
              <a:off x="635000" y="1955800"/>
              <a:ext cx="411163" cy="423863"/>
            </a:xfrm>
            <a:custGeom>
              <a:avLst/>
              <a:gdLst>
                <a:gd name="T0" fmla="*/ 26 w 240"/>
                <a:gd name="T1" fmla="*/ 237 h 247"/>
                <a:gd name="T2" fmla="*/ 9 w 240"/>
                <a:gd name="T3" fmla="*/ 169 h 247"/>
                <a:gd name="T4" fmla="*/ 49 w 240"/>
                <a:gd name="T5" fmla="*/ 101 h 247"/>
                <a:gd name="T6" fmla="*/ 55 w 240"/>
                <a:gd name="T7" fmla="*/ 12 h 247"/>
                <a:gd name="T8" fmla="*/ 74 w 240"/>
                <a:gd name="T9" fmla="*/ 25 h 247"/>
                <a:gd name="T10" fmla="*/ 86 w 240"/>
                <a:gd name="T11" fmla="*/ 87 h 247"/>
                <a:gd name="T12" fmla="*/ 134 w 240"/>
                <a:gd name="T13" fmla="*/ 0 h 247"/>
                <a:gd name="T14" fmla="*/ 149 w 240"/>
                <a:gd name="T15" fmla="*/ 10 h 247"/>
                <a:gd name="T16" fmla="*/ 126 w 240"/>
                <a:gd name="T17" fmla="*/ 85 h 247"/>
                <a:gd name="T18" fmla="*/ 187 w 240"/>
                <a:gd name="T19" fmla="*/ 16 h 247"/>
                <a:gd name="T20" fmla="*/ 201 w 240"/>
                <a:gd name="T21" fmla="*/ 42 h 247"/>
                <a:gd name="T22" fmla="*/ 153 w 240"/>
                <a:gd name="T23" fmla="*/ 109 h 247"/>
                <a:gd name="T24" fmla="*/ 224 w 240"/>
                <a:gd name="T25" fmla="*/ 61 h 247"/>
                <a:gd name="T26" fmla="*/ 233 w 240"/>
                <a:gd name="T27" fmla="*/ 91 h 247"/>
                <a:gd name="T28" fmla="*/ 149 w 240"/>
                <a:gd name="T29" fmla="*/ 169 h 247"/>
                <a:gd name="T30" fmla="*/ 153 w 240"/>
                <a:gd name="T31" fmla="*/ 181 h 247"/>
                <a:gd name="T32" fmla="*/ 185 w 240"/>
                <a:gd name="T33" fmla="*/ 182 h 247"/>
                <a:gd name="T34" fmla="*/ 228 w 240"/>
                <a:gd name="T35" fmla="*/ 203 h 247"/>
                <a:gd name="T36" fmla="*/ 211 w 240"/>
                <a:gd name="T37" fmla="*/ 219 h 247"/>
                <a:gd name="T38" fmla="*/ 182 w 240"/>
                <a:gd name="T39" fmla="*/ 218 h 247"/>
                <a:gd name="T40" fmla="*/ 150 w 240"/>
                <a:gd name="T41" fmla="*/ 223 h 247"/>
                <a:gd name="T42" fmla="*/ 46 w 240"/>
                <a:gd name="T43" fmla="*/ 246 h 247"/>
                <a:gd name="T44" fmla="*/ 58 w 240"/>
                <a:gd name="T45" fmla="*/ 20 h 247"/>
                <a:gd name="T46" fmla="*/ 50 w 240"/>
                <a:gd name="T47" fmla="*/ 29 h 247"/>
                <a:gd name="T48" fmla="*/ 58 w 240"/>
                <a:gd name="T49" fmla="*/ 104 h 247"/>
                <a:gd name="T50" fmla="*/ 31 w 240"/>
                <a:gd name="T51" fmla="*/ 165 h 247"/>
                <a:gd name="T52" fmla="*/ 11 w 240"/>
                <a:gd name="T53" fmla="*/ 187 h 247"/>
                <a:gd name="T54" fmla="*/ 43 w 240"/>
                <a:gd name="T55" fmla="*/ 238 h 247"/>
                <a:gd name="T56" fmla="*/ 114 w 240"/>
                <a:gd name="T57" fmla="*/ 216 h 247"/>
                <a:gd name="T58" fmla="*/ 151 w 240"/>
                <a:gd name="T59" fmla="*/ 214 h 247"/>
                <a:gd name="T60" fmla="*/ 182 w 240"/>
                <a:gd name="T61" fmla="*/ 209 h 247"/>
                <a:gd name="T62" fmla="*/ 220 w 240"/>
                <a:gd name="T63" fmla="*/ 203 h 247"/>
                <a:gd name="T64" fmla="*/ 184 w 240"/>
                <a:gd name="T65" fmla="*/ 191 h 247"/>
                <a:gd name="T66" fmla="*/ 151 w 240"/>
                <a:gd name="T67" fmla="*/ 190 h 247"/>
                <a:gd name="T68" fmla="*/ 141 w 240"/>
                <a:gd name="T69" fmla="*/ 183 h 247"/>
                <a:gd name="T70" fmla="*/ 141 w 240"/>
                <a:gd name="T71" fmla="*/ 167 h 247"/>
                <a:gd name="T72" fmla="*/ 153 w 240"/>
                <a:gd name="T73" fmla="*/ 145 h 247"/>
                <a:gd name="T74" fmla="*/ 227 w 240"/>
                <a:gd name="T75" fmla="*/ 84 h 247"/>
                <a:gd name="T76" fmla="*/ 223 w 240"/>
                <a:gd name="T77" fmla="*/ 70 h 247"/>
                <a:gd name="T78" fmla="*/ 217 w 240"/>
                <a:gd name="T79" fmla="*/ 71 h 247"/>
                <a:gd name="T80" fmla="*/ 147 w 240"/>
                <a:gd name="T81" fmla="*/ 122 h 247"/>
                <a:gd name="T82" fmla="*/ 141 w 240"/>
                <a:gd name="T83" fmla="*/ 116 h 247"/>
                <a:gd name="T84" fmla="*/ 193 w 240"/>
                <a:gd name="T85" fmla="*/ 38 h 247"/>
                <a:gd name="T86" fmla="*/ 191 w 240"/>
                <a:gd name="T87" fmla="*/ 26 h 247"/>
                <a:gd name="T88" fmla="*/ 126 w 240"/>
                <a:gd name="T89" fmla="*/ 100 h 247"/>
                <a:gd name="T90" fmla="*/ 117 w 240"/>
                <a:gd name="T91" fmla="*/ 100 h 247"/>
                <a:gd name="T92" fmla="*/ 114 w 240"/>
                <a:gd name="T93" fmla="*/ 94 h 247"/>
                <a:gd name="T94" fmla="*/ 141 w 240"/>
                <a:gd name="T95" fmla="*/ 13 h 247"/>
                <a:gd name="T96" fmla="*/ 126 w 240"/>
                <a:gd name="T97" fmla="*/ 14 h 247"/>
                <a:gd name="T98" fmla="*/ 89 w 240"/>
                <a:gd name="T99" fmla="*/ 96 h 247"/>
                <a:gd name="T100" fmla="*/ 78 w 240"/>
                <a:gd name="T101" fmla="*/ 92 h 247"/>
                <a:gd name="T102" fmla="*/ 58 w 240"/>
                <a:gd name="T103" fmla="*/ 2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7">
                  <a:moveTo>
                    <a:pt x="41" y="247"/>
                  </a:moveTo>
                  <a:cubicBezTo>
                    <a:pt x="34" y="247"/>
                    <a:pt x="28" y="243"/>
                    <a:pt x="26" y="237"/>
                  </a:cubicBezTo>
                  <a:cubicBezTo>
                    <a:pt x="3" y="191"/>
                    <a:pt x="3" y="191"/>
                    <a:pt x="3" y="191"/>
                  </a:cubicBezTo>
                  <a:cubicBezTo>
                    <a:pt x="0" y="183"/>
                    <a:pt x="2" y="174"/>
                    <a:pt x="9" y="169"/>
                  </a:cubicBezTo>
                  <a:cubicBezTo>
                    <a:pt x="25" y="159"/>
                    <a:pt x="25" y="159"/>
                    <a:pt x="25" y="159"/>
                  </a:cubicBezTo>
                  <a:cubicBezTo>
                    <a:pt x="49" y="101"/>
                    <a:pt x="49" y="101"/>
                    <a:pt x="49" y="101"/>
                  </a:cubicBezTo>
                  <a:cubicBezTo>
                    <a:pt x="41" y="30"/>
                    <a:pt x="41" y="30"/>
                    <a:pt x="41" y="30"/>
                  </a:cubicBezTo>
                  <a:cubicBezTo>
                    <a:pt x="40" y="22"/>
                    <a:pt x="46" y="14"/>
                    <a:pt x="55" y="12"/>
                  </a:cubicBezTo>
                  <a:cubicBezTo>
                    <a:pt x="56" y="12"/>
                    <a:pt x="57" y="12"/>
                    <a:pt x="58" y="12"/>
                  </a:cubicBezTo>
                  <a:cubicBezTo>
                    <a:pt x="66" y="12"/>
                    <a:pt x="73" y="17"/>
                    <a:pt x="74" y="25"/>
                  </a:cubicBezTo>
                  <a:cubicBezTo>
                    <a:pt x="86" y="87"/>
                    <a:pt x="86" y="87"/>
                    <a:pt x="86" y="87"/>
                  </a:cubicBezTo>
                  <a:cubicBezTo>
                    <a:pt x="86" y="87"/>
                    <a:pt x="86" y="87"/>
                    <a:pt x="86" y="87"/>
                  </a:cubicBezTo>
                  <a:cubicBezTo>
                    <a:pt x="118" y="10"/>
                    <a:pt x="118" y="10"/>
                    <a:pt x="118" y="10"/>
                  </a:cubicBezTo>
                  <a:cubicBezTo>
                    <a:pt x="121" y="4"/>
                    <a:pt x="127" y="0"/>
                    <a:pt x="134" y="0"/>
                  </a:cubicBezTo>
                  <a:cubicBezTo>
                    <a:pt x="136" y="0"/>
                    <a:pt x="138" y="0"/>
                    <a:pt x="140" y="1"/>
                  </a:cubicBezTo>
                  <a:cubicBezTo>
                    <a:pt x="144" y="3"/>
                    <a:pt x="147" y="6"/>
                    <a:pt x="149" y="10"/>
                  </a:cubicBezTo>
                  <a:cubicBezTo>
                    <a:pt x="151" y="14"/>
                    <a:pt x="151" y="18"/>
                    <a:pt x="150" y="23"/>
                  </a:cubicBezTo>
                  <a:cubicBezTo>
                    <a:pt x="126" y="85"/>
                    <a:pt x="126" y="85"/>
                    <a:pt x="126" y="85"/>
                  </a:cubicBezTo>
                  <a:cubicBezTo>
                    <a:pt x="173" y="22"/>
                    <a:pt x="173" y="22"/>
                    <a:pt x="173" y="22"/>
                  </a:cubicBezTo>
                  <a:cubicBezTo>
                    <a:pt x="176" y="18"/>
                    <a:pt x="182" y="16"/>
                    <a:pt x="187" y="16"/>
                  </a:cubicBezTo>
                  <a:cubicBezTo>
                    <a:pt x="190" y="16"/>
                    <a:pt x="194" y="17"/>
                    <a:pt x="196" y="19"/>
                  </a:cubicBezTo>
                  <a:cubicBezTo>
                    <a:pt x="204" y="24"/>
                    <a:pt x="206" y="35"/>
                    <a:pt x="201" y="42"/>
                  </a:cubicBezTo>
                  <a:cubicBezTo>
                    <a:pt x="201" y="42"/>
                    <a:pt x="200" y="42"/>
                    <a:pt x="200" y="42"/>
                  </a:cubicBezTo>
                  <a:cubicBezTo>
                    <a:pt x="153" y="109"/>
                    <a:pt x="153" y="109"/>
                    <a:pt x="153" y="109"/>
                  </a:cubicBezTo>
                  <a:cubicBezTo>
                    <a:pt x="212" y="64"/>
                    <a:pt x="212" y="64"/>
                    <a:pt x="212" y="64"/>
                  </a:cubicBezTo>
                  <a:cubicBezTo>
                    <a:pt x="215" y="62"/>
                    <a:pt x="219" y="61"/>
                    <a:pt x="224" y="61"/>
                  </a:cubicBezTo>
                  <a:cubicBezTo>
                    <a:pt x="233" y="62"/>
                    <a:pt x="240" y="70"/>
                    <a:pt x="239" y="79"/>
                  </a:cubicBezTo>
                  <a:cubicBezTo>
                    <a:pt x="239" y="84"/>
                    <a:pt x="236" y="88"/>
                    <a:pt x="233" y="91"/>
                  </a:cubicBezTo>
                  <a:cubicBezTo>
                    <a:pt x="160" y="150"/>
                    <a:pt x="160" y="150"/>
                    <a:pt x="160" y="150"/>
                  </a:cubicBezTo>
                  <a:cubicBezTo>
                    <a:pt x="149" y="169"/>
                    <a:pt x="149" y="169"/>
                    <a:pt x="149" y="169"/>
                  </a:cubicBezTo>
                  <a:cubicBezTo>
                    <a:pt x="149" y="178"/>
                    <a:pt x="149" y="178"/>
                    <a:pt x="149" y="178"/>
                  </a:cubicBezTo>
                  <a:cubicBezTo>
                    <a:pt x="153" y="181"/>
                    <a:pt x="153" y="181"/>
                    <a:pt x="153" y="181"/>
                  </a:cubicBezTo>
                  <a:cubicBezTo>
                    <a:pt x="183" y="182"/>
                    <a:pt x="183" y="182"/>
                    <a:pt x="183" y="182"/>
                  </a:cubicBezTo>
                  <a:cubicBezTo>
                    <a:pt x="184" y="182"/>
                    <a:pt x="185" y="182"/>
                    <a:pt x="185" y="182"/>
                  </a:cubicBezTo>
                  <a:cubicBezTo>
                    <a:pt x="214" y="186"/>
                    <a:pt x="214" y="186"/>
                    <a:pt x="214" y="186"/>
                  </a:cubicBezTo>
                  <a:cubicBezTo>
                    <a:pt x="222" y="187"/>
                    <a:pt x="229" y="195"/>
                    <a:pt x="228" y="203"/>
                  </a:cubicBezTo>
                  <a:cubicBezTo>
                    <a:pt x="228" y="212"/>
                    <a:pt x="220" y="219"/>
                    <a:pt x="211" y="219"/>
                  </a:cubicBezTo>
                  <a:cubicBezTo>
                    <a:pt x="211" y="219"/>
                    <a:pt x="211" y="219"/>
                    <a:pt x="211" y="219"/>
                  </a:cubicBezTo>
                  <a:cubicBezTo>
                    <a:pt x="211" y="219"/>
                    <a:pt x="211" y="219"/>
                    <a:pt x="210" y="219"/>
                  </a:cubicBezTo>
                  <a:cubicBezTo>
                    <a:pt x="182" y="218"/>
                    <a:pt x="182" y="218"/>
                    <a:pt x="182" y="218"/>
                  </a:cubicBezTo>
                  <a:cubicBezTo>
                    <a:pt x="152" y="223"/>
                    <a:pt x="152" y="223"/>
                    <a:pt x="152" y="223"/>
                  </a:cubicBezTo>
                  <a:cubicBezTo>
                    <a:pt x="152" y="223"/>
                    <a:pt x="151" y="223"/>
                    <a:pt x="150" y="223"/>
                  </a:cubicBezTo>
                  <a:cubicBezTo>
                    <a:pt x="115" y="224"/>
                    <a:pt x="115" y="224"/>
                    <a:pt x="115" y="224"/>
                  </a:cubicBezTo>
                  <a:cubicBezTo>
                    <a:pt x="46" y="246"/>
                    <a:pt x="46" y="246"/>
                    <a:pt x="46" y="246"/>
                  </a:cubicBezTo>
                  <a:cubicBezTo>
                    <a:pt x="44" y="246"/>
                    <a:pt x="42" y="247"/>
                    <a:pt x="41" y="247"/>
                  </a:cubicBezTo>
                  <a:close/>
                  <a:moveTo>
                    <a:pt x="58" y="20"/>
                  </a:moveTo>
                  <a:cubicBezTo>
                    <a:pt x="57" y="20"/>
                    <a:pt x="57" y="20"/>
                    <a:pt x="56" y="20"/>
                  </a:cubicBezTo>
                  <a:cubicBezTo>
                    <a:pt x="52" y="21"/>
                    <a:pt x="49" y="25"/>
                    <a:pt x="50" y="29"/>
                  </a:cubicBezTo>
                  <a:cubicBezTo>
                    <a:pt x="58" y="101"/>
                    <a:pt x="58" y="101"/>
                    <a:pt x="58" y="101"/>
                  </a:cubicBezTo>
                  <a:cubicBezTo>
                    <a:pt x="58" y="102"/>
                    <a:pt x="58" y="103"/>
                    <a:pt x="58" y="104"/>
                  </a:cubicBezTo>
                  <a:cubicBezTo>
                    <a:pt x="32" y="164"/>
                    <a:pt x="32" y="164"/>
                    <a:pt x="32" y="164"/>
                  </a:cubicBezTo>
                  <a:cubicBezTo>
                    <a:pt x="32" y="164"/>
                    <a:pt x="31" y="165"/>
                    <a:pt x="31" y="165"/>
                  </a:cubicBezTo>
                  <a:cubicBezTo>
                    <a:pt x="14" y="177"/>
                    <a:pt x="14" y="177"/>
                    <a:pt x="14" y="177"/>
                  </a:cubicBezTo>
                  <a:cubicBezTo>
                    <a:pt x="11" y="179"/>
                    <a:pt x="9" y="183"/>
                    <a:pt x="11" y="187"/>
                  </a:cubicBezTo>
                  <a:cubicBezTo>
                    <a:pt x="33" y="233"/>
                    <a:pt x="33" y="233"/>
                    <a:pt x="33" y="233"/>
                  </a:cubicBezTo>
                  <a:cubicBezTo>
                    <a:pt x="35" y="237"/>
                    <a:pt x="39" y="239"/>
                    <a:pt x="43" y="238"/>
                  </a:cubicBezTo>
                  <a:cubicBezTo>
                    <a:pt x="113" y="216"/>
                    <a:pt x="113" y="216"/>
                    <a:pt x="113" y="216"/>
                  </a:cubicBezTo>
                  <a:cubicBezTo>
                    <a:pt x="113" y="216"/>
                    <a:pt x="113" y="216"/>
                    <a:pt x="114" y="216"/>
                  </a:cubicBezTo>
                  <a:cubicBezTo>
                    <a:pt x="150" y="214"/>
                    <a:pt x="150" y="214"/>
                    <a:pt x="150" y="214"/>
                  </a:cubicBezTo>
                  <a:cubicBezTo>
                    <a:pt x="150" y="214"/>
                    <a:pt x="151" y="214"/>
                    <a:pt x="151" y="214"/>
                  </a:cubicBezTo>
                  <a:cubicBezTo>
                    <a:pt x="181" y="209"/>
                    <a:pt x="181" y="209"/>
                    <a:pt x="181" y="209"/>
                  </a:cubicBezTo>
                  <a:cubicBezTo>
                    <a:pt x="181" y="209"/>
                    <a:pt x="182" y="209"/>
                    <a:pt x="182" y="209"/>
                  </a:cubicBezTo>
                  <a:cubicBezTo>
                    <a:pt x="211" y="211"/>
                    <a:pt x="211" y="211"/>
                    <a:pt x="211" y="211"/>
                  </a:cubicBezTo>
                  <a:cubicBezTo>
                    <a:pt x="216" y="211"/>
                    <a:pt x="219" y="207"/>
                    <a:pt x="220" y="203"/>
                  </a:cubicBezTo>
                  <a:cubicBezTo>
                    <a:pt x="220" y="199"/>
                    <a:pt x="217" y="195"/>
                    <a:pt x="212" y="194"/>
                  </a:cubicBezTo>
                  <a:cubicBezTo>
                    <a:pt x="184" y="191"/>
                    <a:pt x="184" y="191"/>
                    <a:pt x="184" y="191"/>
                  </a:cubicBezTo>
                  <a:cubicBezTo>
                    <a:pt x="184" y="191"/>
                    <a:pt x="184" y="191"/>
                    <a:pt x="183" y="191"/>
                  </a:cubicBezTo>
                  <a:cubicBezTo>
                    <a:pt x="151" y="190"/>
                    <a:pt x="151" y="190"/>
                    <a:pt x="151" y="190"/>
                  </a:cubicBezTo>
                  <a:cubicBezTo>
                    <a:pt x="150" y="190"/>
                    <a:pt x="149" y="190"/>
                    <a:pt x="148" y="189"/>
                  </a:cubicBezTo>
                  <a:cubicBezTo>
                    <a:pt x="141" y="183"/>
                    <a:pt x="141" y="183"/>
                    <a:pt x="141" y="183"/>
                  </a:cubicBezTo>
                  <a:cubicBezTo>
                    <a:pt x="140" y="182"/>
                    <a:pt x="140" y="180"/>
                    <a:pt x="140" y="179"/>
                  </a:cubicBezTo>
                  <a:cubicBezTo>
                    <a:pt x="141" y="167"/>
                    <a:pt x="141" y="167"/>
                    <a:pt x="141" y="167"/>
                  </a:cubicBezTo>
                  <a:cubicBezTo>
                    <a:pt x="141" y="167"/>
                    <a:pt x="141" y="166"/>
                    <a:pt x="141" y="165"/>
                  </a:cubicBezTo>
                  <a:cubicBezTo>
                    <a:pt x="153" y="145"/>
                    <a:pt x="153" y="145"/>
                    <a:pt x="153" y="145"/>
                  </a:cubicBezTo>
                  <a:cubicBezTo>
                    <a:pt x="153" y="145"/>
                    <a:pt x="154" y="144"/>
                    <a:pt x="154" y="144"/>
                  </a:cubicBezTo>
                  <a:cubicBezTo>
                    <a:pt x="227" y="84"/>
                    <a:pt x="227" y="84"/>
                    <a:pt x="227" y="84"/>
                  </a:cubicBezTo>
                  <a:cubicBezTo>
                    <a:pt x="229" y="83"/>
                    <a:pt x="230" y="81"/>
                    <a:pt x="230" y="78"/>
                  </a:cubicBezTo>
                  <a:cubicBezTo>
                    <a:pt x="231" y="74"/>
                    <a:pt x="227" y="70"/>
                    <a:pt x="223" y="70"/>
                  </a:cubicBezTo>
                  <a:cubicBezTo>
                    <a:pt x="223" y="70"/>
                    <a:pt x="223" y="70"/>
                    <a:pt x="222" y="70"/>
                  </a:cubicBezTo>
                  <a:cubicBezTo>
                    <a:pt x="221" y="70"/>
                    <a:pt x="219" y="70"/>
                    <a:pt x="217" y="71"/>
                  </a:cubicBezTo>
                  <a:cubicBezTo>
                    <a:pt x="150" y="122"/>
                    <a:pt x="150" y="122"/>
                    <a:pt x="150" y="122"/>
                  </a:cubicBezTo>
                  <a:cubicBezTo>
                    <a:pt x="149" y="122"/>
                    <a:pt x="148" y="123"/>
                    <a:pt x="147" y="122"/>
                  </a:cubicBezTo>
                  <a:cubicBezTo>
                    <a:pt x="146" y="122"/>
                    <a:pt x="145" y="122"/>
                    <a:pt x="144" y="121"/>
                  </a:cubicBezTo>
                  <a:cubicBezTo>
                    <a:pt x="141" y="116"/>
                    <a:pt x="141" y="116"/>
                    <a:pt x="141" y="116"/>
                  </a:cubicBezTo>
                  <a:cubicBezTo>
                    <a:pt x="140" y="114"/>
                    <a:pt x="140" y="112"/>
                    <a:pt x="141" y="111"/>
                  </a:cubicBezTo>
                  <a:cubicBezTo>
                    <a:pt x="193" y="38"/>
                    <a:pt x="193" y="38"/>
                    <a:pt x="193" y="38"/>
                  </a:cubicBezTo>
                  <a:cubicBezTo>
                    <a:pt x="193" y="37"/>
                    <a:pt x="193" y="37"/>
                    <a:pt x="193" y="37"/>
                  </a:cubicBezTo>
                  <a:cubicBezTo>
                    <a:pt x="196" y="34"/>
                    <a:pt x="195" y="28"/>
                    <a:pt x="191" y="26"/>
                  </a:cubicBezTo>
                  <a:cubicBezTo>
                    <a:pt x="188" y="23"/>
                    <a:pt x="183" y="24"/>
                    <a:pt x="180" y="28"/>
                  </a:cubicBezTo>
                  <a:cubicBezTo>
                    <a:pt x="126" y="100"/>
                    <a:pt x="126" y="100"/>
                    <a:pt x="126" y="100"/>
                  </a:cubicBezTo>
                  <a:cubicBezTo>
                    <a:pt x="125" y="101"/>
                    <a:pt x="124" y="102"/>
                    <a:pt x="122" y="101"/>
                  </a:cubicBezTo>
                  <a:cubicBezTo>
                    <a:pt x="117" y="100"/>
                    <a:pt x="117" y="100"/>
                    <a:pt x="117" y="100"/>
                  </a:cubicBezTo>
                  <a:cubicBezTo>
                    <a:pt x="115" y="99"/>
                    <a:pt x="114" y="99"/>
                    <a:pt x="114" y="98"/>
                  </a:cubicBezTo>
                  <a:cubicBezTo>
                    <a:pt x="113" y="97"/>
                    <a:pt x="113" y="95"/>
                    <a:pt x="114" y="94"/>
                  </a:cubicBezTo>
                  <a:cubicBezTo>
                    <a:pt x="142" y="20"/>
                    <a:pt x="142" y="20"/>
                    <a:pt x="142" y="20"/>
                  </a:cubicBezTo>
                  <a:cubicBezTo>
                    <a:pt x="142" y="18"/>
                    <a:pt x="142" y="15"/>
                    <a:pt x="141" y="13"/>
                  </a:cubicBezTo>
                  <a:cubicBezTo>
                    <a:pt x="141" y="11"/>
                    <a:pt x="139" y="10"/>
                    <a:pt x="137" y="9"/>
                  </a:cubicBezTo>
                  <a:cubicBezTo>
                    <a:pt x="133" y="8"/>
                    <a:pt x="128" y="10"/>
                    <a:pt x="126" y="14"/>
                  </a:cubicBezTo>
                  <a:cubicBezTo>
                    <a:pt x="93" y="93"/>
                    <a:pt x="93" y="93"/>
                    <a:pt x="93" y="93"/>
                  </a:cubicBezTo>
                  <a:cubicBezTo>
                    <a:pt x="93" y="95"/>
                    <a:pt x="91" y="96"/>
                    <a:pt x="89" y="96"/>
                  </a:cubicBezTo>
                  <a:cubicBezTo>
                    <a:pt x="82" y="95"/>
                    <a:pt x="82" y="95"/>
                    <a:pt x="82" y="95"/>
                  </a:cubicBezTo>
                  <a:cubicBezTo>
                    <a:pt x="80" y="95"/>
                    <a:pt x="78" y="94"/>
                    <a:pt x="78" y="92"/>
                  </a:cubicBezTo>
                  <a:cubicBezTo>
                    <a:pt x="66" y="27"/>
                    <a:pt x="66" y="27"/>
                    <a:pt x="66" y="27"/>
                  </a:cubicBezTo>
                  <a:cubicBezTo>
                    <a:pt x="65" y="23"/>
                    <a:pt x="62" y="20"/>
                    <a:pt x="5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2" name="arrow round Dino"/>
          <p:cNvGrpSpPr/>
          <p:nvPr userDrawn="1"/>
        </p:nvGrpSpPr>
        <p:grpSpPr>
          <a:xfrm>
            <a:off x="1258888" y="2400300"/>
            <a:ext cx="222250" cy="258763"/>
            <a:chOff x="1258888" y="2400300"/>
            <a:chExt cx="222250" cy="258763"/>
          </a:xfrm>
        </p:grpSpPr>
        <p:sp>
          <p:nvSpPr>
            <p:cNvPr id="3150" name="Freeform 102"/>
            <p:cNvSpPr>
              <a:spLocks noEditPoints="1"/>
            </p:cNvSpPr>
            <p:nvPr userDrawn="1"/>
          </p:nvSpPr>
          <p:spPr bwMode="auto">
            <a:xfrm>
              <a:off x="1258888" y="2400300"/>
              <a:ext cx="200025" cy="258763"/>
            </a:xfrm>
            <a:custGeom>
              <a:avLst/>
              <a:gdLst>
                <a:gd name="T0" fmla="*/ 54 w 117"/>
                <a:gd name="T1" fmla="*/ 149 h 151"/>
                <a:gd name="T2" fmla="*/ 67 w 117"/>
                <a:gd name="T3" fmla="*/ 142 h 151"/>
                <a:gd name="T4" fmla="*/ 63 w 117"/>
                <a:gd name="T5" fmla="*/ 151 h 151"/>
                <a:gd name="T6" fmla="*/ 73 w 117"/>
                <a:gd name="T7" fmla="*/ 138 h 151"/>
                <a:gd name="T8" fmla="*/ 88 w 117"/>
                <a:gd name="T9" fmla="*/ 134 h 151"/>
                <a:gd name="T10" fmla="*/ 45 w 117"/>
                <a:gd name="T11" fmla="*/ 143 h 151"/>
                <a:gd name="T12" fmla="*/ 43 w 117"/>
                <a:gd name="T13" fmla="*/ 128 h 151"/>
                <a:gd name="T14" fmla="*/ 45 w 117"/>
                <a:gd name="T15" fmla="*/ 143 h 151"/>
                <a:gd name="T16" fmla="*/ 86 w 117"/>
                <a:gd name="T17" fmla="*/ 121 h 151"/>
                <a:gd name="T18" fmla="*/ 99 w 117"/>
                <a:gd name="T19" fmla="*/ 113 h 151"/>
                <a:gd name="T20" fmla="*/ 31 w 117"/>
                <a:gd name="T21" fmla="*/ 124 h 151"/>
                <a:gd name="T22" fmla="*/ 33 w 117"/>
                <a:gd name="T23" fmla="*/ 108 h 151"/>
                <a:gd name="T24" fmla="*/ 31 w 117"/>
                <a:gd name="T25" fmla="*/ 124 h 151"/>
                <a:gd name="T26" fmla="*/ 95 w 117"/>
                <a:gd name="T27" fmla="*/ 101 h 151"/>
                <a:gd name="T28" fmla="*/ 107 w 117"/>
                <a:gd name="T29" fmla="*/ 92 h 151"/>
                <a:gd name="T30" fmla="*/ 21 w 117"/>
                <a:gd name="T31" fmla="*/ 103 h 151"/>
                <a:gd name="T32" fmla="*/ 26 w 117"/>
                <a:gd name="T33" fmla="*/ 88 h 151"/>
                <a:gd name="T34" fmla="*/ 21 w 117"/>
                <a:gd name="T35" fmla="*/ 103 h 151"/>
                <a:gd name="T36" fmla="*/ 102 w 117"/>
                <a:gd name="T37" fmla="*/ 80 h 151"/>
                <a:gd name="T38" fmla="*/ 113 w 117"/>
                <a:gd name="T39" fmla="*/ 70 h 151"/>
                <a:gd name="T40" fmla="*/ 15 w 117"/>
                <a:gd name="T41" fmla="*/ 81 h 151"/>
                <a:gd name="T42" fmla="*/ 20 w 117"/>
                <a:gd name="T43" fmla="*/ 66 h 151"/>
                <a:gd name="T44" fmla="*/ 15 w 117"/>
                <a:gd name="T45" fmla="*/ 81 h 151"/>
                <a:gd name="T46" fmla="*/ 107 w 117"/>
                <a:gd name="T47" fmla="*/ 59 h 151"/>
                <a:gd name="T48" fmla="*/ 117 w 117"/>
                <a:gd name="T49" fmla="*/ 50 h 151"/>
                <a:gd name="T50" fmla="*/ 9 w 117"/>
                <a:gd name="T51" fmla="*/ 59 h 151"/>
                <a:gd name="T52" fmla="*/ 15 w 117"/>
                <a:gd name="T53" fmla="*/ 44 h 151"/>
                <a:gd name="T54" fmla="*/ 9 w 117"/>
                <a:gd name="T55" fmla="*/ 59 h 151"/>
                <a:gd name="T56" fmla="*/ 3 w 117"/>
                <a:gd name="T57" fmla="*/ 23 h 151"/>
                <a:gd name="T58" fmla="*/ 14 w 117"/>
                <a:gd name="T59" fmla="*/ 35 h 151"/>
                <a:gd name="T60" fmla="*/ 2 w 117"/>
                <a:gd name="T61" fmla="*/ 14 h 151"/>
                <a:gd name="T62" fmla="*/ 9 w 117"/>
                <a:gd name="T63" fmla="*/ 0 h 151"/>
                <a:gd name="T64" fmla="*/ 2 w 117"/>
                <a:gd name="T65" fmla="*/ 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51">
                  <a:moveTo>
                    <a:pt x="63" y="151"/>
                  </a:moveTo>
                  <a:cubicBezTo>
                    <a:pt x="60" y="151"/>
                    <a:pt x="57" y="151"/>
                    <a:pt x="54" y="149"/>
                  </a:cubicBezTo>
                  <a:cubicBezTo>
                    <a:pt x="57" y="141"/>
                    <a:pt x="57" y="141"/>
                    <a:pt x="57" y="141"/>
                  </a:cubicBezTo>
                  <a:cubicBezTo>
                    <a:pt x="60" y="143"/>
                    <a:pt x="64" y="143"/>
                    <a:pt x="67" y="142"/>
                  </a:cubicBezTo>
                  <a:cubicBezTo>
                    <a:pt x="69" y="150"/>
                    <a:pt x="69" y="150"/>
                    <a:pt x="69" y="150"/>
                  </a:cubicBezTo>
                  <a:cubicBezTo>
                    <a:pt x="67" y="151"/>
                    <a:pt x="65" y="151"/>
                    <a:pt x="63" y="151"/>
                  </a:cubicBezTo>
                  <a:close/>
                  <a:moveTo>
                    <a:pt x="79" y="145"/>
                  </a:moveTo>
                  <a:cubicBezTo>
                    <a:pt x="73" y="138"/>
                    <a:pt x="73" y="138"/>
                    <a:pt x="73" y="138"/>
                  </a:cubicBezTo>
                  <a:cubicBezTo>
                    <a:pt x="76" y="136"/>
                    <a:pt x="79" y="133"/>
                    <a:pt x="81" y="129"/>
                  </a:cubicBezTo>
                  <a:cubicBezTo>
                    <a:pt x="88" y="134"/>
                    <a:pt x="88" y="134"/>
                    <a:pt x="88" y="134"/>
                  </a:cubicBezTo>
                  <a:cubicBezTo>
                    <a:pt x="85" y="138"/>
                    <a:pt x="82" y="142"/>
                    <a:pt x="79" y="145"/>
                  </a:cubicBezTo>
                  <a:close/>
                  <a:moveTo>
                    <a:pt x="45" y="143"/>
                  </a:moveTo>
                  <a:cubicBezTo>
                    <a:pt x="42" y="140"/>
                    <a:pt x="39" y="137"/>
                    <a:pt x="36" y="132"/>
                  </a:cubicBezTo>
                  <a:cubicBezTo>
                    <a:pt x="43" y="128"/>
                    <a:pt x="43" y="128"/>
                    <a:pt x="43" y="128"/>
                  </a:cubicBezTo>
                  <a:cubicBezTo>
                    <a:pt x="45" y="131"/>
                    <a:pt x="48" y="135"/>
                    <a:pt x="51" y="137"/>
                  </a:cubicBezTo>
                  <a:lnTo>
                    <a:pt x="45" y="143"/>
                  </a:lnTo>
                  <a:close/>
                  <a:moveTo>
                    <a:pt x="94" y="126"/>
                  </a:moveTo>
                  <a:cubicBezTo>
                    <a:pt x="86" y="121"/>
                    <a:pt x="86" y="121"/>
                    <a:pt x="86" y="121"/>
                  </a:cubicBezTo>
                  <a:cubicBezTo>
                    <a:pt x="88" y="118"/>
                    <a:pt x="90" y="114"/>
                    <a:pt x="91" y="110"/>
                  </a:cubicBezTo>
                  <a:cubicBezTo>
                    <a:pt x="99" y="113"/>
                    <a:pt x="99" y="113"/>
                    <a:pt x="99" y="113"/>
                  </a:cubicBezTo>
                  <a:cubicBezTo>
                    <a:pt x="98" y="118"/>
                    <a:pt x="96" y="122"/>
                    <a:pt x="94" y="126"/>
                  </a:cubicBezTo>
                  <a:close/>
                  <a:moveTo>
                    <a:pt x="31" y="124"/>
                  </a:moveTo>
                  <a:cubicBezTo>
                    <a:pt x="29" y="120"/>
                    <a:pt x="27" y="116"/>
                    <a:pt x="25" y="112"/>
                  </a:cubicBezTo>
                  <a:cubicBezTo>
                    <a:pt x="33" y="108"/>
                    <a:pt x="33" y="108"/>
                    <a:pt x="33" y="108"/>
                  </a:cubicBezTo>
                  <a:cubicBezTo>
                    <a:pt x="35" y="113"/>
                    <a:pt x="36" y="116"/>
                    <a:pt x="38" y="120"/>
                  </a:cubicBezTo>
                  <a:lnTo>
                    <a:pt x="31" y="124"/>
                  </a:lnTo>
                  <a:close/>
                  <a:moveTo>
                    <a:pt x="103" y="104"/>
                  </a:moveTo>
                  <a:cubicBezTo>
                    <a:pt x="95" y="101"/>
                    <a:pt x="95" y="101"/>
                    <a:pt x="95" y="101"/>
                  </a:cubicBezTo>
                  <a:cubicBezTo>
                    <a:pt x="96" y="98"/>
                    <a:pt x="98" y="94"/>
                    <a:pt x="99" y="89"/>
                  </a:cubicBezTo>
                  <a:cubicBezTo>
                    <a:pt x="107" y="92"/>
                    <a:pt x="107" y="92"/>
                    <a:pt x="107" y="92"/>
                  </a:cubicBezTo>
                  <a:cubicBezTo>
                    <a:pt x="106" y="96"/>
                    <a:pt x="104" y="100"/>
                    <a:pt x="103" y="104"/>
                  </a:cubicBezTo>
                  <a:close/>
                  <a:moveTo>
                    <a:pt x="21" y="103"/>
                  </a:moveTo>
                  <a:cubicBezTo>
                    <a:pt x="20" y="99"/>
                    <a:pt x="19" y="95"/>
                    <a:pt x="17" y="90"/>
                  </a:cubicBezTo>
                  <a:cubicBezTo>
                    <a:pt x="26" y="88"/>
                    <a:pt x="26" y="88"/>
                    <a:pt x="26" y="88"/>
                  </a:cubicBezTo>
                  <a:cubicBezTo>
                    <a:pt x="27" y="92"/>
                    <a:pt x="28" y="96"/>
                    <a:pt x="30" y="100"/>
                  </a:cubicBezTo>
                  <a:lnTo>
                    <a:pt x="21" y="103"/>
                  </a:lnTo>
                  <a:close/>
                  <a:moveTo>
                    <a:pt x="110" y="83"/>
                  </a:moveTo>
                  <a:cubicBezTo>
                    <a:pt x="102" y="80"/>
                    <a:pt x="102" y="80"/>
                    <a:pt x="102" y="80"/>
                  </a:cubicBezTo>
                  <a:cubicBezTo>
                    <a:pt x="103" y="76"/>
                    <a:pt x="104" y="72"/>
                    <a:pt x="105" y="68"/>
                  </a:cubicBezTo>
                  <a:cubicBezTo>
                    <a:pt x="113" y="70"/>
                    <a:pt x="113" y="70"/>
                    <a:pt x="113" y="70"/>
                  </a:cubicBezTo>
                  <a:cubicBezTo>
                    <a:pt x="112" y="74"/>
                    <a:pt x="111" y="79"/>
                    <a:pt x="110" y="83"/>
                  </a:cubicBezTo>
                  <a:close/>
                  <a:moveTo>
                    <a:pt x="15" y="81"/>
                  </a:moveTo>
                  <a:cubicBezTo>
                    <a:pt x="14" y="77"/>
                    <a:pt x="12" y="73"/>
                    <a:pt x="11" y="68"/>
                  </a:cubicBezTo>
                  <a:cubicBezTo>
                    <a:pt x="20" y="66"/>
                    <a:pt x="20" y="66"/>
                    <a:pt x="20" y="66"/>
                  </a:cubicBezTo>
                  <a:cubicBezTo>
                    <a:pt x="21" y="70"/>
                    <a:pt x="22" y="75"/>
                    <a:pt x="23" y="79"/>
                  </a:cubicBezTo>
                  <a:lnTo>
                    <a:pt x="15" y="81"/>
                  </a:lnTo>
                  <a:close/>
                  <a:moveTo>
                    <a:pt x="115" y="61"/>
                  </a:moveTo>
                  <a:cubicBezTo>
                    <a:pt x="107" y="59"/>
                    <a:pt x="107" y="59"/>
                    <a:pt x="107" y="59"/>
                  </a:cubicBezTo>
                  <a:cubicBezTo>
                    <a:pt x="108" y="55"/>
                    <a:pt x="108" y="52"/>
                    <a:pt x="109" y="49"/>
                  </a:cubicBezTo>
                  <a:cubicBezTo>
                    <a:pt x="117" y="50"/>
                    <a:pt x="117" y="50"/>
                    <a:pt x="117" y="50"/>
                  </a:cubicBezTo>
                  <a:cubicBezTo>
                    <a:pt x="117" y="54"/>
                    <a:pt x="116" y="57"/>
                    <a:pt x="115" y="61"/>
                  </a:cubicBezTo>
                  <a:close/>
                  <a:moveTo>
                    <a:pt x="9" y="59"/>
                  </a:moveTo>
                  <a:cubicBezTo>
                    <a:pt x="8" y="55"/>
                    <a:pt x="8" y="50"/>
                    <a:pt x="7" y="46"/>
                  </a:cubicBezTo>
                  <a:cubicBezTo>
                    <a:pt x="15" y="44"/>
                    <a:pt x="15" y="44"/>
                    <a:pt x="15" y="44"/>
                  </a:cubicBezTo>
                  <a:cubicBezTo>
                    <a:pt x="16" y="49"/>
                    <a:pt x="17" y="53"/>
                    <a:pt x="18" y="57"/>
                  </a:cubicBezTo>
                  <a:lnTo>
                    <a:pt x="9" y="59"/>
                  </a:lnTo>
                  <a:close/>
                  <a:moveTo>
                    <a:pt x="5" y="36"/>
                  </a:moveTo>
                  <a:cubicBezTo>
                    <a:pt x="5" y="32"/>
                    <a:pt x="4" y="28"/>
                    <a:pt x="3" y="23"/>
                  </a:cubicBezTo>
                  <a:cubicBezTo>
                    <a:pt x="12" y="22"/>
                    <a:pt x="12" y="22"/>
                    <a:pt x="12" y="22"/>
                  </a:cubicBezTo>
                  <a:cubicBezTo>
                    <a:pt x="12" y="27"/>
                    <a:pt x="13" y="31"/>
                    <a:pt x="14" y="35"/>
                  </a:cubicBezTo>
                  <a:lnTo>
                    <a:pt x="5" y="36"/>
                  </a:lnTo>
                  <a:close/>
                  <a:moveTo>
                    <a:pt x="2" y="14"/>
                  </a:moveTo>
                  <a:cubicBezTo>
                    <a:pt x="1" y="10"/>
                    <a:pt x="1" y="5"/>
                    <a:pt x="0" y="1"/>
                  </a:cubicBezTo>
                  <a:cubicBezTo>
                    <a:pt x="9" y="0"/>
                    <a:pt x="9" y="0"/>
                    <a:pt x="9" y="0"/>
                  </a:cubicBezTo>
                  <a:cubicBezTo>
                    <a:pt x="10" y="4"/>
                    <a:pt x="10" y="9"/>
                    <a:pt x="11" y="13"/>
                  </a:cubicBez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1" name="Freeform 103"/>
            <p:cNvSpPr>
              <a:spLocks noEditPoints="1"/>
            </p:cNvSpPr>
            <p:nvPr userDrawn="1"/>
          </p:nvSpPr>
          <p:spPr bwMode="auto">
            <a:xfrm>
              <a:off x="1422400" y="2422525"/>
              <a:ext cx="58738" cy="58738"/>
            </a:xfrm>
            <a:custGeom>
              <a:avLst/>
              <a:gdLst>
                <a:gd name="T0" fmla="*/ 37 w 37"/>
                <a:gd name="T1" fmla="*/ 37 h 37"/>
                <a:gd name="T2" fmla="*/ 0 w 37"/>
                <a:gd name="T3" fmla="*/ 28 h 37"/>
                <a:gd name="T4" fmla="*/ 26 w 37"/>
                <a:gd name="T5" fmla="*/ 0 h 37"/>
                <a:gd name="T6" fmla="*/ 37 w 37"/>
                <a:gd name="T7" fmla="*/ 37 h 37"/>
                <a:gd name="T8" fmla="*/ 18 w 37"/>
                <a:gd name="T9" fmla="*/ 23 h 37"/>
                <a:gd name="T10" fmla="*/ 24 w 37"/>
                <a:gd name="T11" fmla="*/ 24 h 37"/>
                <a:gd name="T12" fmla="*/ 22 w 37"/>
                <a:gd name="T13" fmla="*/ 18 h 37"/>
                <a:gd name="T14" fmla="*/ 18 w 37"/>
                <a:gd name="T15" fmla="*/ 2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37"/>
                  </a:moveTo>
                  <a:lnTo>
                    <a:pt x="0" y="28"/>
                  </a:lnTo>
                  <a:lnTo>
                    <a:pt x="26" y="0"/>
                  </a:lnTo>
                  <a:lnTo>
                    <a:pt x="37" y="37"/>
                  </a:lnTo>
                  <a:close/>
                  <a:moveTo>
                    <a:pt x="18" y="23"/>
                  </a:moveTo>
                  <a:lnTo>
                    <a:pt x="24" y="24"/>
                  </a:lnTo>
                  <a:lnTo>
                    <a:pt x="22" y="18"/>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0" name="arrow round Dino"/>
          <p:cNvGrpSpPr/>
          <p:nvPr userDrawn="1"/>
        </p:nvGrpSpPr>
        <p:grpSpPr>
          <a:xfrm>
            <a:off x="1246188" y="1839912"/>
            <a:ext cx="214312" cy="285750"/>
            <a:chOff x="1246188" y="1839912"/>
            <a:chExt cx="214312" cy="285750"/>
          </a:xfrm>
        </p:grpSpPr>
        <p:sp>
          <p:nvSpPr>
            <p:cNvPr id="3149" name="Freeform 101"/>
            <p:cNvSpPr>
              <a:spLocks noEditPoints="1"/>
            </p:cNvSpPr>
            <p:nvPr userDrawn="1"/>
          </p:nvSpPr>
          <p:spPr bwMode="auto">
            <a:xfrm>
              <a:off x="1270000" y="1839912"/>
              <a:ext cx="190500" cy="285750"/>
            </a:xfrm>
            <a:custGeom>
              <a:avLst/>
              <a:gdLst>
                <a:gd name="T0" fmla="*/ 103 w 111"/>
                <a:gd name="T1" fmla="*/ 167 h 167"/>
                <a:gd name="T2" fmla="*/ 102 w 111"/>
                <a:gd name="T3" fmla="*/ 154 h 167"/>
                <a:gd name="T4" fmla="*/ 111 w 111"/>
                <a:gd name="T5" fmla="*/ 153 h 167"/>
                <a:gd name="T6" fmla="*/ 111 w 111"/>
                <a:gd name="T7" fmla="*/ 167 h 167"/>
                <a:gd name="T8" fmla="*/ 103 w 111"/>
                <a:gd name="T9" fmla="*/ 167 h 167"/>
                <a:gd name="T10" fmla="*/ 101 w 111"/>
                <a:gd name="T11" fmla="*/ 145 h 167"/>
                <a:gd name="T12" fmla="*/ 100 w 111"/>
                <a:gd name="T13" fmla="*/ 132 h 167"/>
                <a:gd name="T14" fmla="*/ 109 w 111"/>
                <a:gd name="T15" fmla="*/ 131 h 167"/>
                <a:gd name="T16" fmla="*/ 110 w 111"/>
                <a:gd name="T17" fmla="*/ 144 h 167"/>
                <a:gd name="T18" fmla="*/ 101 w 111"/>
                <a:gd name="T19" fmla="*/ 145 h 167"/>
                <a:gd name="T20" fmla="*/ 99 w 111"/>
                <a:gd name="T21" fmla="*/ 122 h 167"/>
                <a:gd name="T22" fmla="*/ 97 w 111"/>
                <a:gd name="T23" fmla="*/ 110 h 167"/>
                <a:gd name="T24" fmla="*/ 106 w 111"/>
                <a:gd name="T25" fmla="*/ 108 h 167"/>
                <a:gd name="T26" fmla="*/ 108 w 111"/>
                <a:gd name="T27" fmla="*/ 121 h 167"/>
                <a:gd name="T28" fmla="*/ 99 w 111"/>
                <a:gd name="T29" fmla="*/ 122 h 167"/>
                <a:gd name="T30" fmla="*/ 96 w 111"/>
                <a:gd name="T31" fmla="*/ 100 h 167"/>
                <a:gd name="T32" fmla="*/ 93 w 111"/>
                <a:gd name="T33" fmla="*/ 88 h 167"/>
                <a:gd name="T34" fmla="*/ 102 w 111"/>
                <a:gd name="T35" fmla="*/ 86 h 167"/>
                <a:gd name="T36" fmla="*/ 104 w 111"/>
                <a:gd name="T37" fmla="*/ 99 h 167"/>
                <a:gd name="T38" fmla="*/ 96 w 111"/>
                <a:gd name="T39" fmla="*/ 100 h 167"/>
                <a:gd name="T40" fmla="*/ 91 w 111"/>
                <a:gd name="T41" fmla="*/ 79 h 167"/>
                <a:gd name="T42" fmla="*/ 88 w 111"/>
                <a:gd name="T43" fmla="*/ 66 h 167"/>
                <a:gd name="T44" fmla="*/ 96 w 111"/>
                <a:gd name="T45" fmla="*/ 64 h 167"/>
                <a:gd name="T46" fmla="*/ 100 w 111"/>
                <a:gd name="T47" fmla="*/ 76 h 167"/>
                <a:gd name="T48" fmla="*/ 91 w 111"/>
                <a:gd name="T49" fmla="*/ 79 h 167"/>
                <a:gd name="T50" fmla="*/ 9 w 111"/>
                <a:gd name="T51" fmla="*/ 67 h 167"/>
                <a:gd name="T52" fmla="*/ 0 w 111"/>
                <a:gd name="T53" fmla="*/ 64 h 167"/>
                <a:gd name="T54" fmla="*/ 4 w 111"/>
                <a:gd name="T55" fmla="*/ 52 h 167"/>
                <a:gd name="T56" fmla="*/ 13 w 111"/>
                <a:gd name="T57" fmla="*/ 55 h 167"/>
                <a:gd name="T58" fmla="*/ 9 w 111"/>
                <a:gd name="T59" fmla="*/ 67 h 167"/>
                <a:gd name="T60" fmla="*/ 85 w 111"/>
                <a:gd name="T61" fmla="*/ 57 h 167"/>
                <a:gd name="T62" fmla="*/ 81 w 111"/>
                <a:gd name="T63" fmla="*/ 45 h 167"/>
                <a:gd name="T64" fmla="*/ 89 w 111"/>
                <a:gd name="T65" fmla="*/ 42 h 167"/>
                <a:gd name="T66" fmla="*/ 93 w 111"/>
                <a:gd name="T67" fmla="*/ 54 h 167"/>
                <a:gd name="T68" fmla="*/ 85 w 111"/>
                <a:gd name="T69" fmla="*/ 57 h 167"/>
                <a:gd name="T70" fmla="*/ 16 w 111"/>
                <a:gd name="T71" fmla="*/ 46 h 167"/>
                <a:gd name="T72" fmla="*/ 8 w 111"/>
                <a:gd name="T73" fmla="*/ 43 h 167"/>
                <a:gd name="T74" fmla="*/ 13 w 111"/>
                <a:gd name="T75" fmla="*/ 31 h 167"/>
                <a:gd name="T76" fmla="*/ 21 w 111"/>
                <a:gd name="T77" fmla="*/ 35 h 167"/>
                <a:gd name="T78" fmla="*/ 16 w 111"/>
                <a:gd name="T79" fmla="*/ 46 h 167"/>
                <a:gd name="T80" fmla="*/ 77 w 111"/>
                <a:gd name="T81" fmla="*/ 37 h 167"/>
                <a:gd name="T82" fmla="*/ 71 w 111"/>
                <a:gd name="T83" fmla="*/ 26 h 167"/>
                <a:gd name="T84" fmla="*/ 78 w 111"/>
                <a:gd name="T85" fmla="*/ 21 h 167"/>
                <a:gd name="T86" fmla="*/ 85 w 111"/>
                <a:gd name="T87" fmla="*/ 33 h 167"/>
                <a:gd name="T88" fmla="*/ 77 w 111"/>
                <a:gd name="T89" fmla="*/ 37 h 167"/>
                <a:gd name="T90" fmla="*/ 26 w 111"/>
                <a:gd name="T91" fmla="*/ 27 h 167"/>
                <a:gd name="T92" fmla="*/ 18 w 111"/>
                <a:gd name="T93" fmla="*/ 22 h 167"/>
                <a:gd name="T94" fmla="*/ 27 w 111"/>
                <a:gd name="T95" fmla="*/ 11 h 167"/>
                <a:gd name="T96" fmla="*/ 33 w 111"/>
                <a:gd name="T97" fmla="*/ 17 h 167"/>
                <a:gd name="T98" fmla="*/ 26 w 111"/>
                <a:gd name="T99" fmla="*/ 27 h 167"/>
                <a:gd name="T100" fmla="*/ 65 w 111"/>
                <a:gd name="T101" fmla="*/ 19 h 167"/>
                <a:gd name="T102" fmla="*/ 57 w 111"/>
                <a:gd name="T103" fmla="*/ 12 h 167"/>
                <a:gd name="T104" fmla="*/ 61 w 111"/>
                <a:gd name="T105" fmla="*/ 4 h 167"/>
                <a:gd name="T106" fmla="*/ 72 w 111"/>
                <a:gd name="T107" fmla="*/ 13 h 167"/>
                <a:gd name="T108" fmla="*/ 65 w 111"/>
                <a:gd name="T109" fmla="*/ 19 h 167"/>
                <a:gd name="T110" fmla="*/ 40 w 111"/>
                <a:gd name="T111" fmla="*/ 12 h 167"/>
                <a:gd name="T112" fmla="*/ 35 w 111"/>
                <a:gd name="T113" fmla="*/ 4 h 167"/>
                <a:gd name="T114" fmla="*/ 50 w 111"/>
                <a:gd name="T115" fmla="*/ 1 h 167"/>
                <a:gd name="T116" fmla="*/ 49 w 111"/>
                <a:gd name="T117" fmla="*/ 9 h 167"/>
                <a:gd name="T118" fmla="*/ 40 w 111"/>
                <a:gd name="T119"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67">
                  <a:moveTo>
                    <a:pt x="103" y="167"/>
                  </a:moveTo>
                  <a:cubicBezTo>
                    <a:pt x="102" y="163"/>
                    <a:pt x="102" y="158"/>
                    <a:pt x="102" y="154"/>
                  </a:cubicBezTo>
                  <a:cubicBezTo>
                    <a:pt x="111" y="153"/>
                    <a:pt x="111" y="153"/>
                    <a:pt x="111" y="153"/>
                  </a:cubicBezTo>
                  <a:cubicBezTo>
                    <a:pt x="111" y="158"/>
                    <a:pt x="111" y="162"/>
                    <a:pt x="111" y="167"/>
                  </a:cubicBezTo>
                  <a:lnTo>
                    <a:pt x="103" y="167"/>
                  </a:lnTo>
                  <a:close/>
                  <a:moveTo>
                    <a:pt x="101" y="145"/>
                  </a:moveTo>
                  <a:cubicBezTo>
                    <a:pt x="101" y="140"/>
                    <a:pt x="101" y="136"/>
                    <a:pt x="100" y="132"/>
                  </a:cubicBezTo>
                  <a:cubicBezTo>
                    <a:pt x="109" y="131"/>
                    <a:pt x="109" y="131"/>
                    <a:pt x="109" y="131"/>
                  </a:cubicBezTo>
                  <a:cubicBezTo>
                    <a:pt x="109" y="135"/>
                    <a:pt x="110" y="139"/>
                    <a:pt x="110" y="144"/>
                  </a:cubicBezTo>
                  <a:lnTo>
                    <a:pt x="101" y="145"/>
                  </a:lnTo>
                  <a:close/>
                  <a:moveTo>
                    <a:pt x="99" y="122"/>
                  </a:moveTo>
                  <a:cubicBezTo>
                    <a:pt x="99" y="118"/>
                    <a:pt x="98" y="114"/>
                    <a:pt x="97" y="110"/>
                  </a:cubicBezTo>
                  <a:cubicBezTo>
                    <a:pt x="106" y="108"/>
                    <a:pt x="106" y="108"/>
                    <a:pt x="106" y="108"/>
                  </a:cubicBezTo>
                  <a:cubicBezTo>
                    <a:pt x="107" y="113"/>
                    <a:pt x="107" y="117"/>
                    <a:pt x="108" y="121"/>
                  </a:cubicBezTo>
                  <a:lnTo>
                    <a:pt x="99" y="122"/>
                  </a:lnTo>
                  <a:close/>
                  <a:moveTo>
                    <a:pt x="96" y="100"/>
                  </a:moveTo>
                  <a:cubicBezTo>
                    <a:pt x="95" y="96"/>
                    <a:pt x="94" y="92"/>
                    <a:pt x="93" y="88"/>
                  </a:cubicBezTo>
                  <a:cubicBezTo>
                    <a:pt x="102" y="86"/>
                    <a:pt x="102" y="86"/>
                    <a:pt x="102" y="86"/>
                  </a:cubicBezTo>
                  <a:cubicBezTo>
                    <a:pt x="103" y="90"/>
                    <a:pt x="104" y="94"/>
                    <a:pt x="104" y="99"/>
                  </a:cubicBezTo>
                  <a:lnTo>
                    <a:pt x="96" y="100"/>
                  </a:lnTo>
                  <a:close/>
                  <a:moveTo>
                    <a:pt x="91" y="79"/>
                  </a:moveTo>
                  <a:cubicBezTo>
                    <a:pt x="90" y="74"/>
                    <a:pt x="89" y="70"/>
                    <a:pt x="88" y="66"/>
                  </a:cubicBezTo>
                  <a:cubicBezTo>
                    <a:pt x="96" y="64"/>
                    <a:pt x="96" y="64"/>
                    <a:pt x="96" y="64"/>
                  </a:cubicBezTo>
                  <a:cubicBezTo>
                    <a:pt x="97" y="68"/>
                    <a:pt x="99" y="72"/>
                    <a:pt x="100" y="76"/>
                  </a:cubicBezTo>
                  <a:lnTo>
                    <a:pt x="91" y="79"/>
                  </a:lnTo>
                  <a:close/>
                  <a:moveTo>
                    <a:pt x="9" y="67"/>
                  </a:moveTo>
                  <a:cubicBezTo>
                    <a:pt x="0" y="64"/>
                    <a:pt x="0" y="64"/>
                    <a:pt x="0" y="64"/>
                  </a:cubicBezTo>
                  <a:cubicBezTo>
                    <a:pt x="2" y="60"/>
                    <a:pt x="3" y="56"/>
                    <a:pt x="4" y="52"/>
                  </a:cubicBezTo>
                  <a:cubicBezTo>
                    <a:pt x="13" y="55"/>
                    <a:pt x="13" y="55"/>
                    <a:pt x="13" y="55"/>
                  </a:cubicBezTo>
                  <a:cubicBezTo>
                    <a:pt x="11" y="59"/>
                    <a:pt x="10" y="63"/>
                    <a:pt x="9" y="67"/>
                  </a:cubicBezTo>
                  <a:close/>
                  <a:moveTo>
                    <a:pt x="85" y="57"/>
                  </a:moveTo>
                  <a:cubicBezTo>
                    <a:pt x="84" y="53"/>
                    <a:pt x="82" y="49"/>
                    <a:pt x="81" y="45"/>
                  </a:cubicBezTo>
                  <a:cubicBezTo>
                    <a:pt x="89" y="42"/>
                    <a:pt x="89" y="42"/>
                    <a:pt x="89" y="42"/>
                  </a:cubicBezTo>
                  <a:cubicBezTo>
                    <a:pt x="90" y="46"/>
                    <a:pt x="92" y="50"/>
                    <a:pt x="93" y="54"/>
                  </a:cubicBezTo>
                  <a:lnTo>
                    <a:pt x="85" y="57"/>
                  </a:lnTo>
                  <a:close/>
                  <a:moveTo>
                    <a:pt x="16" y="46"/>
                  </a:moveTo>
                  <a:cubicBezTo>
                    <a:pt x="8" y="43"/>
                    <a:pt x="8" y="43"/>
                    <a:pt x="8" y="43"/>
                  </a:cubicBezTo>
                  <a:cubicBezTo>
                    <a:pt x="10" y="38"/>
                    <a:pt x="11" y="34"/>
                    <a:pt x="13" y="31"/>
                  </a:cubicBezTo>
                  <a:cubicBezTo>
                    <a:pt x="21" y="35"/>
                    <a:pt x="21" y="35"/>
                    <a:pt x="21" y="35"/>
                  </a:cubicBezTo>
                  <a:cubicBezTo>
                    <a:pt x="19" y="38"/>
                    <a:pt x="18" y="42"/>
                    <a:pt x="16" y="46"/>
                  </a:cubicBezTo>
                  <a:close/>
                  <a:moveTo>
                    <a:pt x="77" y="37"/>
                  </a:moveTo>
                  <a:cubicBezTo>
                    <a:pt x="75" y="33"/>
                    <a:pt x="73" y="29"/>
                    <a:pt x="71" y="26"/>
                  </a:cubicBezTo>
                  <a:cubicBezTo>
                    <a:pt x="78" y="21"/>
                    <a:pt x="78" y="21"/>
                    <a:pt x="78" y="21"/>
                  </a:cubicBezTo>
                  <a:cubicBezTo>
                    <a:pt x="80" y="25"/>
                    <a:pt x="83" y="29"/>
                    <a:pt x="85" y="33"/>
                  </a:cubicBezTo>
                  <a:lnTo>
                    <a:pt x="77" y="37"/>
                  </a:lnTo>
                  <a:close/>
                  <a:moveTo>
                    <a:pt x="26" y="27"/>
                  </a:moveTo>
                  <a:cubicBezTo>
                    <a:pt x="18" y="22"/>
                    <a:pt x="18" y="22"/>
                    <a:pt x="18" y="22"/>
                  </a:cubicBezTo>
                  <a:cubicBezTo>
                    <a:pt x="21" y="18"/>
                    <a:pt x="24" y="14"/>
                    <a:pt x="27" y="11"/>
                  </a:cubicBezTo>
                  <a:cubicBezTo>
                    <a:pt x="33" y="17"/>
                    <a:pt x="33" y="17"/>
                    <a:pt x="33" y="17"/>
                  </a:cubicBezTo>
                  <a:cubicBezTo>
                    <a:pt x="31" y="20"/>
                    <a:pt x="28" y="23"/>
                    <a:pt x="26" y="27"/>
                  </a:cubicBezTo>
                  <a:close/>
                  <a:moveTo>
                    <a:pt x="65" y="19"/>
                  </a:moveTo>
                  <a:cubicBezTo>
                    <a:pt x="63" y="16"/>
                    <a:pt x="60" y="13"/>
                    <a:pt x="57" y="12"/>
                  </a:cubicBezTo>
                  <a:cubicBezTo>
                    <a:pt x="61" y="4"/>
                    <a:pt x="61" y="4"/>
                    <a:pt x="61" y="4"/>
                  </a:cubicBezTo>
                  <a:cubicBezTo>
                    <a:pt x="65" y="6"/>
                    <a:pt x="68" y="9"/>
                    <a:pt x="72" y="13"/>
                  </a:cubicBezTo>
                  <a:lnTo>
                    <a:pt x="65" y="19"/>
                  </a:lnTo>
                  <a:close/>
                  <a:moveTo>
                    <a:pt x="40" y="12"/>
                  </a:moveTo>
                  <a:cubicBezTo>
                    <a:pt x="35" y="4"/>
                    <a:pt x="35" y="4"/>
                    <a:pt x="35" y="4"/>
                  </a:cubicBezTo>
                  <a:cubicBezTo>
                    <a:pt x="40" y="2"/>
                    <a:pt x="45" y="0"/>
                    <a:pt x="50" y="1"/>
                  </a:cubicBezTo>
                  <a:cubicBezTo>
                    <a:pt x="49" y="9"/>
                    <a:pt x="49" y="9"/>
                    <a:pt x="49" y="9"/>
                  </a:cubicBezTo>
                  <a:cubicBezTo>
                    <a:pt x="46" y="9"/>
                    <a:pt x="43" y="10"/>
                    <a:pt x="4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2" name="Freeform 104"/>
            <p:cNvSpPr>
              <a:spLocks noEditPoints="1"/>
            </p:cNvSpPr>
            <p:nvPr userDrawn="1"/>
          </p:nvSpPr>
          <p:spPr bwMode="auto">
            <a:xfrm>
              <a:off x="1246188" y="1954213"/>
              <a:ext cx="58738" cy="58738"/>
            </a:xfrm>
            <a:custGeom>
              <a:avLst/>
              <a:gdLst>
                <a:gd name="T0" fmla="*/ 9 w 37"/>
                <a:gd name="T1" fmla="*/ 37 h 37"/>
                <a:gd name="T2" fmla="*/ 0 w 37"/>
                <a:gd name="T3" fmla="*/ 0 h 37"/>
                <a:gd name="T4" fmla="*/ 37 w 37"/>
                <a:gd name="T5" fmla="*/ 11 h 37"/>
                <a:gd name="T6" fmla="*/ 9 w 37"/>
                <a:gd name="T7" fmla="*/ 37 h 37"/>
                <a:gd name="T8" fmla="*/ 13 w 37"/>
                <a:gd name="T9" fmla="*/ 13 h 37"/>
                <a:gd name="T10" fmla="*/ 14 w 37"/>
                <a:gd name="T11" fmla="*/ 20 h 37"/>
                <a:gd name="T12" fmla="*/ 19 w 37"/>
                <a:gd name="T13" fmla="*/ 15 h 37"/>
                <a:gd name="T14" fmla="*/ 13 w 37"/>
                <a:gd name="T15" fmla="*/ 1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9" y="37"/>
                  </a:moveTo>
                  <a:lnTo>
                    <a:pt x="0" y="0"/>
                  </a:lnTo>
                  <a:lnTo>
                    <a:pt x="37" y="11"/>
                  </a:lnTo>
                  <a:lnTo>
                    <a:pt x="9" y="37"/>
                  </a:lnTo>
                  <a:close/>
                  <a:moveTo>
                    <a:pt x="13" y="13"/>
                  </a:moveTo>
                  <a:lnTo>
                    <a:pt x="14" y="20"/>
                  </a:lnTo>
                  <a:lnTo>
                    <a:pt x="19" y="15"/>
                  </a:lnTo>
                  <a:lnTo>
                    <a:pt x="1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1" name="arrow round Dino"/>
          <p:cNvGrpSpPr/>
          <p:nvPr userDrawn="1"/>
        </p:nvGrpSpPr>
        <p:grpSpPr>
          <a:xfrm>
            <a:off x="1027113" y="2112963"/>
            <a:ext cx="376237" cy="133350"/>
            <a:chOff x="1027113" y="2112963"/>
            <a:chExt cx="376237" cy="133350"/>
          </a:xfrm>
        </p:grpSpPr>
        <p:sp>
          <p:nvSpPr>
            <p:cNvPr id="3148" name="Freeform 100"/>
            <p:cNvSpPr>
              <a:spLocks noEditPoints="1"/>
            </p:cNvSpPr>
            <p:nvPr userDrawn="1"/>
          </p:nvSpPr>
          <p:spPr bwMode="auto">
            <a:xfrm>
              <a:off x="1027113" y="2112963"/>
              <a:ext cx="323850" cy="133350"/>
            </a:xfrm>
            <a:custGeom>
              <a:avLst/>
              <a:gdLst>
                <a:gd name="T0" fmla="*/ 65 w 189"/>
                <a:gd name="T1" fmla="*/ 78 h 78"/>
                <a:gd name="T2" fmla="*/ 69 w 189"/>
                <a:gd name="T3" fmla="*/ 69 h 78"/>
                <a:gd name="T4" fmla="*/ 78 w 189"/>
                <a:gd name="T5" fmla="*/ 77 h 78"/>
                <a:gd name="T6" fmla="*/ 55 w 189"/>
                <a:gd name="T7" fmla="*/ 77 h 78"/>
                <a:gd name="T8" fmla="*/ 44 w 189"/>
                <a:gd name="T9" fmla="*/ 67 h 78"/>
                <a:gd name="T10" fmla="*/ 55 w 189"/>
                <a:gd name="T11" fmla="*/ 77 h 78"/>
                <a:gd name="T12" fmla="*/ 87 w 189"/>
                <a:gd name="T13" fmla="*/ 68 h 78"/>
                <a:gd name="T14" fmla="*/ 101 w 189"/>
                <a:gd name="T15" fmla="*/ 76 h 78"/>
                <a:gd name="T16" fmla="*/ 111 w 189"/>
                <a:gd name="T17" fmla="*/ 74 h 78"/>
                <a:gd name="T18" fmla="*/ 122 w 189"/>
                <a:gd name="T19" fmla="*/ 64 h 78"/>
                <a:gd name="T20" fmla="*/ 111 w 189"/>
                <a:gd name="T21" fmla="*/ 74 h 78"/>
                <a:gd name="T22" fmla="*/ 19 w 189"/>
                <a:gd name="T23" fmla="*/ 68 h 78"/>
                <a:gd name="T24" fmla="*/ 35 w 189"/>
                <a:gd name="T25" fmla="*/ 65 h 78"/>
                <a:gd name="T26" fmla="*/ 133 w 189"/>
                <a:gd name="T27" fmla="*/ 70 h 78"/>
                <a:gd name="T28" fmla="*/ 144 w 189"/>
                <a:gd name="T29" fmla="*/ 59 h 78"/>
                <a:gd name="T30" fmla="*/ 133 w 189"/>
                <a:gd name="T31" fmla="*/ 70 h 78"/>
                <a:gd name="T32" fmla="*/ 153 w 189"/>
                <a:gd name="T33" fmla="*/ 56 h 78"/>
                <a:gd name="T34" fmla="*/ 168 w 189"/>
                <a:gd name="T35" fmla="*/ 61 h 78"/>
                <a:gd name="T36" fmla="*/ 11 w 189"/>
                <a:gd name="T37" fmla="*/ 62 h 78"/>
                <a:gd name="T38" fmla="*/ 10 w 189"/>
                <a:gd name="T39" fmla="*/ 47 h 78"/>
                <a:gd name="T40" fmla="*/ 11 w 189"/>
                <a:gd name="T41" fmla="*/ 62 h 78"/>
                <a:gd name="T42" fmla="*/ 174 w 189"/>
                <a:gd name="T43" fmla="*/ 50 h 78"/>
                <a:gd name="T44" fmla="*/ 189 w 189"/>
                <a:gd name="T45" fmla="*/ 52 h 78"/>
                <a:gd name="T46" fmla="*/ 0 w 189"/>
                <a:gd name="T47" fmla="*/ 39 h 78"/>
                <a:gd name="T48" fmla="*/ 3 w 189"/>
                <a:gd name="T49" fmla="*/ 25 h 78"/>
                <a:gd name="T50" fmla="*/ 8 w 189"/>
                <a:gd name="T51" fmla="*/ 38 h 78"/>
                <a:gd name="T52" fmla="*/ 0 w 189"/>
                <a:gd name="T53" fmla="*/ 39 h 78"/>
                <a:gd name="T54" fmla="*/ 8 w 189"/>
                <a:gd name="T55" fmla="*/ 16 h 78"/>
                <a:gd name="T56" fmla="*/ 24 w 189"/>
                <a:gd name="T57" fmla="*/ 14 h 78"/>
                <a:gd name="T58" fmla="*/ 31 w 189"/>
                <a:gd name="T59" fmla="*/ 10 h 78"/>
                <a:gd name="T60" fmla="*/ 42 w 189"/>
                <a:gd name="T61" fmla="*/ 0 h 78"/>
                <a:gd name="T62" fmla="*/ 43 w 189"/>
                <a:gd name="T63" fmla="*/ 9 h 78"/>
                <a:gd name="T64" fmla="*/ 31 w 189"/>
                <a:gd name="T65"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78">
                  <a:moveTo>
                    <a:pt x="69" y="78"/>
                  </a:moveTo>
                  <a:cubicBezTo>
                    <a:pt x="67" y="78"/>
                    <a:pt x="66" y="78"/>
                    <a:pt x="65" y="78"/>
                  </a:cubicBezTo>
                  <a:cubicBezTo>
                    <a:pt x="65" y="69"/>
                    <a:pt x="65" y="69"/>
                    <a:pt x="65" y="69"/>
                  </a:cubicBezTo>
                  <a:cubicBezTo>
                    <a:pt x="66" y="69"/>
                    <a:pt x="68" y="69"/>
                    <a:pt x="69" y="69"/>
                  </a:cubicBezTo>
                  <a:cubicBezTo>
                    <a:pt x="72" y="69"/>
                    <a:pt x="75" y="69"/>
                    <a:pt x="78" y="69"/>
                  </a:cubicBezTo>
                  <a:cubicBezTo>
                    <a:pt x="78" y="77"/>
                    <a:pt x="78" y="77"/>
                    <a:pt x="78" y="77"/>
                  </a:cubicBezTo>
                  <a:cubicBezTo>
                    <a:pt x="75" y="78"/>
                    <a:pt x="72" y="78"/>
                    <a:pt x="69" y="78"/>
                  </a:cubicBezTo>
                  <a:close/>
                  <a:moveTo>
                    <a:pt x="55" y="77"/>
                  </a:moveTo>
                  <a:cubicBezTo>
                    <a:pt x="51" y="77"/>
                    <a:pt x="46" y="76"/>
                    <a:pt x="42" y="75"/>
                  </a:cubicBezTo>
                  <a:cubicBezTo>
                    <a:pt x="44" y="67"/>
                    <a:pt x="44" y="67"/>
                    <a:pt x="44" y="67"/>
                  </a:cubicBezTo>
                  <a:cubicBezTo>
                    <a:pt x="47" y="68"/>
                    <a:pt x="52" y="68"/>
                    <a:pt x="56" y="68"/>
                  </a:cubicBezTo>
                  <a:lnTo>
                    <a:pt x="55" y="77"/>
                  </a:lnTo>
                  <a:close/>
                  <a:moveTo>
                    <a:pt x="88" y="77"/>
                  </a:moveTo>
                  <a:cubicBezTo>
                    <a:pt x="87" y="68"/>
                    <a:pt x="87" y="68"/>
                    <a:pt x="87" y="68"/>
                  </a:cubicBezTo>
                  <a:cubicBezTo>
                    <a:pt x="91" y="68"/>
                    <a:pt x="96" y="67"/>
                    <a:pt x="100" y="67"/>
                  </a:cubicBezTo>
                  <a:cubicBezTo>
                    <a:pt x="101" y="76"/>
                    <a:pt x="101" y="76"/>
                    <a:pt x="101" y="76"/>
                  </a:cubicBezTo>
                  <a:cubicBezTo>
                    <a:pt x="97" y="76"/>
                    <a:pt x="92" y="76"/>
                    <a:pt x="88" y="77"/>
                  </a:cubicBezTo>
                  <a:close/>
                  <a:moveTo>
                    <a:pt x="111" y="74"/>
                  </a:moveTo>
                  <a:cubicBezTo>
                    <a:pt x="109" y="66"/>
                    <a:pt x="109" y="66"/>
                    <a:pt x="109" y="66"/>
                  </a:cubicBezTo>
                  <a:cubicBezTo>
                    <a:pt x="114" y="65"/>
                    <a:pt x="118" y="64"/>
                    <a:pt x="122" y="64"/>
                  </a:cubicBezTo>
                  <a:cubicBezTo>
                    <a:pt x="124" y="72"/>
                    <a:pt x="124" y="72"/>
                    <a:pt x="124" y="72"/>
                  </a:cubicBezTo>
                  <a:cubicBezTo>
                    <a:pt x="119" y="73"/>
                    <a:pt x="115" y="74"/>
                    <a:pt x="111" y="74"/>
                  </a:cubicBezTo>
                  <a:close/>
                  <a:moveTo>
                    <a:pt x="32" y="73"/>
                  </a:moveTo>
                  <a:cubicBezTo>
                    <a:pt x="28" y="72"/>
                    <a:pt x="23" y="70"/>
                    <a:pt x="19" y="68"/>
                  </a:cubicBezTo>
                  <a:cubicBezTo>
                    <a:pt x="23" y="61"/>
                    <a:pt x="23" y="61"/>
                    <a:pt x="23" y="61"/>
                  </a:cubicBezTo>
                  <a:cubicBezTo>
                    <a:pt x="27" y="62"/>
                    <a:pt x="30" y="64"/>
                    <a:pt x="35" y="65"/>
                  </a:cubicBezTo>
                  <a:lnTo>
                    <a:pt x="32" y="73"/>
                  </a:lnTo>
                  <a:close/>
                  <a:moveTo>
                    <a:pt x="133" y="70"/>
                  </a:moveTo>
                  <a:cubicBezTo>
                    <a:pt x="131" y="62"/>
                    <a:pt x="131" y="62"/>
                    <a:pt x="131" y="62"/>
                  </a:cubicBezTo>
                  <a:cubicBezTo>
                    <a:pt x="136" y="61"/>
                    <a:pt x="140" y="60"/>
                    <a:pt x="144" y="59"/>
                  </a:cubicBezTo>
                  <a:cubicBezTo>
                    <a:pt x="146" y="67"/>
                    <a:pt x="146" y="67"/>
                    <a:pt x="146" y="67"/>
                  </a:cubicBezTo>
                  <a:cubicBezTo>
                    <a:pt x="142" y="68"/>
                    <a:pt x="138" y="69"/>
                    <a:pt x="133" y="70"/>
                  </a:cubicBezTo>
                  <a:close/>
                  <a:moveTo>
                    <a:pt x="155" y="65"/>
                  </a:moveTo>
                  <a:cubicBezTo>
                    <a:pt x="153" y="56"/>
                    <a:pt x="153" y="56"/>
                    <a:pt x="153" y="56"/>
                  </a:cubicBezTo>
                  <a:cubicBezTo>
                    <a:pt x="157" y="55"/>
                    <a:pt x="161" y="54"/>
                    <a:pt x="165" y="53"/>
                  </a:cubicBezTo>
                  <a:cubicBezTo>
                    <a:pt x="168" y="61"/>
                    <a:pt x="168" y="61"/>
                    <a:pt x="168" y="61"/>
                  </a:cubicBezTo>
                  <a:cubicBezTo>
                    <a:pt x="164" y="62"/>
                    <a:pt x="160" y="64"/>
                    <a:pt x="155" y="65"/>
                  </a:cubicBezTo>
                  <a:close/>
                  <a:moveTo>
                    <a:pt x="11" y="62"/>
                  </a:moveTo>
                  <a:cubicBezTo>
                    <a:pt x="7" y="59"/>
                    <a:pt x="4" y="55"/>
                    <a:pt x="2" y="50"/>
                  </a:cubicBezTo>
                  <a:cubicBezTo>
                    <a:pt x="10" y="47"/>
                    <a:pt x="10" y="47"/>
                    <a:pt x="10" y="47"/>
                  </a:cubicBezTo>
                  <a:cubicBezTo>
                    <a:pt x="12" y="50"/>
                    <a:pt x="14" y="53"/>
                    <a:pt x="17" y="56"/>
                  </a:cubicBezTo>
                  <a:lnTo>
                    <a:pt x="11" y="62"/>
                  </a:lnTo>
                  <a:close/>
                  <a:moveTo>
                    <a:pt x="177" y="58"/>
                  </a:moveTo>
                  <a:cubicBezTo>
                    <a:pt x="174" y="50"/>
                    <a:pt x="174" y="50"/>
                    <a:pt x="174" y="50"/>
                  </a:cubicBezTo>
                  <a:cubicBezTo>
                    <a:pt x="179" y="48"/>
                    <a:pt x="182" y="46"/>
                    <a:pt x="185" y="45"/>
                  </a:cubicBezTo>
                  <a:cubicBezTo>
                    <a:pt x="189" y="52"/>
                    <a:pt x="189" y="52"/>
                    <a:pt x="189" y="52"/>
                  </a:cubicBezTo>
                  <a:cubicBezTo>
                    <a:pt x="186" y="54"/>
                    <a:pt x="182" y="56"/>
                    <a:pt x="177" y="58"/>
                  </a:cubicBezTo>
                  <a:close/>
                  <a:moveTo>
                    <a:pt x="0" y="39"/>
                  </a:moveTo>
                  <a:cubicBezTo>
                    <a:pt x="0" y="39"/>
                    <a:pt x="0" y="38"/>
                    <a:pt x="0" y="38"/>
                  </a:cubicBezTo>
                  <a:cubicBezTo>
                    <a:pt x="0" y="33"/>
                    <a:pt x="1" y="29"/>
                    <a:pt x="3" y="25"/>
                  </a:cubicBezTo>
                  <a:cubicBezTo>
                    <a:pt x="10" y="28"/>
                    <a:pt x="10" y="28"/>
                    <a:pt x="10" y="28"/>
                  </a:cubicBezTo>
                  <a:cubicBezTo>
                    <a:pt x="9" y="31"/>
                    <a:pt x="8" y="35"/>
                    <a:pt x="8" y="38"/>
                  </a:cubicBezTo>
                  <a:cubicBezTo>
                    <a:pt x="8" y="38"/>
                    <a:pt x="8" y="39"/>
                    <a:pt x="9" y="39"/>
                  </a:cubicBezTo>
                  <a:lnTo>
                    <a:pt x="0" y="39"/>
                  </a:lnTo>
                  <a:close/>
                  <a:moveTo>
                    <a:pt x="15" y="21"/>
                  </a:moveTo>
                  <a:cubicBezTo>
                    <a:pt x="8" y="16"/>
                    <a:pt x="8" y="16"/>
                    <a:pt x="8" y="16"/>
                  </a:cubicBezTo>
                  <a:cubicBezTo>
                    <a:pt x="11" y="12"/>
                    <a:pt x="15" y="9"/>
                    <a:pt x="19" y="6"/>
                  </a:cubicBezTo>
                  <a:cubicBezTo>
                    <a:pt x="24" y="14"/>
                    <a:pt x="24" y="14"/>
                    <a:pt x="24" y="14"/>
                  </a:cubicBezTo>
                  <a:cubicBezTo>
                    <a:pt x="20" y="16"/>
                    <a:pt x="17" y="18"/>
                    <a:pt x="15" y="21"/>
                  </a:cubicBezTo>
                  <a:close/>
                  <a:moveTo>
                    <a:pt x="31" y="10"/>
                  </a:moveTo>
                  <a:cubicBezTo>
                    <a:pt x="29" y="2"/>
                    <a:pt x="29" y="2"/>
                    <a:pt x="29" y="2"/>
                  </a:cubicBezTo>
                  <a:cubicBezTo>
                    <a:pt x="33" y="1"/>
                    <a:pt x="38" y="0"/>
                    <a:pt x="42" y="0"/>
                  </a:cubicBezTo>
                  <a:cubicBezTo>
                    <a:pt x="43" y="0"/>
                    <a:pt x="43" y="0"/>
                    <a:pt x="43" y="0"/>
                  </a:cubicBezTo>
                  <a:cubicBezTo>
                    <a:pt x="43" y="9"/>
                    <a:pt x="43" y="9"/>
                    <a:pt x="43" y="9"/>
                  </a:cubicBezTo>
                  <a:cubicBezTo>
                    <a:pt x="42" y="9"/>
                    <a:pt x="42" y="9"/>
                    <a:pt x="42" y="9"/>
                  </a:cubicBezTo>
                  <a:cubicBezTo>
                    <a:pt x="39" y="9"/>
                    <a:pt x="35" y="9"/>
                    <a:pt x="3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3" name="Freeform 105"/>
            <p:cNvSpPr>
              <a:spLocks noEditPoints="1"/>
            </p:cNvSpPr>
            <p:nvPr userDrawn="1"/>
          </p:nvSpPr>
          <p:spPr bwMode="auto">
            <a:xfrm>
              <a:off x="1343025" y="2163763"/>
              <a:ext cx="60325" cy="57150"/>
            </a:xfrm>
            <a:custGeom>
              <a:avLst/>
              <a:gdLst>
                <a:gd name="T0" fmla="*/ 15 w 38"/>
                <a:gd name="T1" fmla="*/ 36 h 36"/>
                <a:gd name="T2" fmla="*/ 0 w 38"/>
                <a:gd name="T3" fmla="*/ 0 h 36"/>
                <a:gd name="T4" fmla="*/ 38 w 38"/>
                <a:gd name="T5" fmla="*/ 4 h 36"/>
                <a:gd name="T6" fmla="*/ 15 w 38"/>
                <a:gd name="T7" fmla="*/ 36 h 36"/>
                <a:gd name="T8" fmla="*/ 15 w 38"/>
                <a:gd name="T9" fmla="*/ 12 h 36"/>
                <a:gd name="T10" fmla="*/ 17 w 38"/>
                <a:gd name="T11" fmla="*/ 17 h 36"/>
                <a:gd name="T12" fmla="*/ 21 w 38"/>
                <a:gd name="T13" fmla="*/ 12 h 36"/>
                <a:gd name="T14" fmla="*/ 15 w 38"/>
                <a:gd name="T15" fmla="*/ 1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6">
                  <a:moveTo>
                    <a:pt x="15" y="36"/>
                  </a:moveTo>
                  <a:lnTo>
                    <a:pt x="0" y="0"/>
                  </a:lnTo>
                  <a:lnTo>
                    <a:pt x="38" y="4"/>
                  </a:lnTo>
                  <a:lnTo>
                    <a:pt x="15" y="36"/>
                  </a:lnTo>
                  <a:close/>
                  <a:moveTo>
                    <a:pt x="15" y="12"/>
                  </a:moveTo>
                  <a:lnTo>
                    <a:pt x="17" y="17"/>
                  </a:lnTo>
                  <a:lnTo>
                    <a:pt x="21" y="12"/>
                  </a:lnTo>
                  <a:lnTo>
                    <a:pt x="15"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3154" name="Dinosaur"/>
          <p:cNvSpPr>
            <a:spLocks noEditPoints="1"/>
          </p:cNvSpPr>
          <p:nvPr userDrawn="1"/>
        </p:nvSpPr>
        <p:spPr bwMode="auto">
          <a:xfrm>
            <a:off x="1101725" y="1924050"/>
            <a:ext cx="412750" cy="515938"/>
          </a:xfrm>
          <a:custGeom>
            <a:avLst/>
            <a:gdLst>
              <a:gd name="T0" fmla="*/ 112 w 241"/>
              <a:gd name="T1" fmla="*/ 288 h 301"/>
              <a:gd name="T2" fmla="*/ 72 w 241"/>
              <a:gd name="T3" fmla="*/ 269 h 301"/>
              <a:gd name="T4" fmla="*/ 154 w 241"/>
              <a:gd name="T5" fmla="*/ 266 h 301"/>
              <a:gd name="T6" fmla="*/ 179 w 241"/>
              <a:gd name="T7" fmla="*/ 256 h 301"/>
              <a:gd name="T8" fmla="*/ 184 w 241"/>
              <a:gd name="T9" fmla="*/ 220 h 301"/>
              <a:gd name="T10" fmla="*/ 157 w 241"/>
              <a:gd name="T11" fmla="*/ 203 h 301"/>
              <a:gd name="T12" fmla="*/ 147 w 241"/>
              <a:gd name="T13" fmla="*/ 200 h 301"/>
              <a:gd name="T14" fmla="*/ 134 w 241"/>
              <a:gd name="T15" fmla="*/ 223 h 301"/>
              <a:gd name="T16" fmla="*/ 117 w 241"/>
              <a:gd name="T17" fmla="*/ 228 h 301"/>
              <a:gd name="T18" fmla="*/ 96 w 241"/>
              <a:gd name="T19" fmla="*/ 196 h 301"/>
              <a:gd name="T20" fmla="*/ 89 w 241"/>
              <a:gd name="T21" fmla="*/ 197 h 301"/>
              <a:gd name="T22" fmla="*/ 71 w 241"/>
              <a:gd name="T23" fmla="*/ 216 h 301"/>
              <a:gd name="T24" fmla="*/ 56 w 241"/>
              <a:gd name="T25" fmla="*/ 202 h 301"/>
              <a:gd name="T26" fmla="*/ 56 w 241"/>
              <a:gd name="T27" fmla="*/ 188 h 301"/>
              <a:gd name="T28" fmla="*/ 46 w 241"/>
              <a:gd name="T29" fmla="*/ 166 h 301"/>
              <a:gd name="T30" fmla="*/ 34 w 241"/>
              <a:gd name="T31" fmla="*/ 149 h 301"/>
              <a:gd name="T32" fmla="*/ 30 w 241"/>
              <a:gd name="T33" fmla="*/ 73 h 301"/>
              <a:gd name="T34" fmla="*/ 30 w 241"/>
              <a:gd name="T35" fmla="*/ 45 h 301"/>
              <a:gd name="T36" fmla="*/ 25 w 241"/>
              <a:gd name="T37" fmla="*/ 40 h 301"/>
              <a:gd name="T38" fmla="*/ 17 w 241"/>
              <a:gd name="T39" fmla="*/ 29 h 301"/>
              <a:gd name="T40" fmla="*/ 7 w 241"/>
              <a:gd name="T41" fmla="*/ 6 h 301"/>
              <a:gd name="T42" fmla="*/ 58 w 241"/>
              <a:gd name="T43" fmla="*/ 13 h 301"/>
              <a:gd name="T44" fmla="*/ 68 w 241"/>
              <a:gd name="T45" fmla="*/ 104 h 301"/>
              <a:gd name="T46" fmla="*/ 100 w 241"/>
              <a:gd name="T47" fmla="*/ 98 h 301"/>
              <a:gd name="T48" fmla="*/ 200 w 241"/>
              <a:gd name="T49" fmla="*/ 134 h 301"/>
              <a:gd name="T50" fmla="*/ 155 w 241"/>
              <a:gd name="T51" fmla="*/ 301 h 301"/>
              <a:gd name="T52" fmla="*/ 79 w 241"/>
              <a:gd name="T53" fmla="*/ 269 h 301"/>
              <a:gd name="T54" fmla="*/ 115 w 241"/>
              <a:gd name="T55" fmla="*/ 282 h 301"/>
              <a:gd name="T56" fmla="*/ 214 w 241"/>
              <a:gd name="T57" fmla="*/ 260 h 301"/>
              <a:gd name="T58" fmla="*/ 141 w 241"/>
              <a:gd name="T59" fmla="*/ 86 h 301"/>
              <a:gd name="T60" fmla="*/ 91 w 241"/>
              <a:gd name="T61" fmla="*/ 112 h 301"/>
              <a:gd name="T62" fmla="*/ 57 w 241"/>
              <a:gd name="T63" fmla="*/ 60 h 301"/>
              <a:gd name="T64" fmla="*/ 30 w 241"/>
              <a:gd name="T65" fmla="*/ 6 h 301"/>
              <a:gd name="T66" fmla="*/ 9 w 241"/>
              <a:gd name="T67" fmla="*/ 22 h 301"/>
              <a:gd name="T68" fmla="*/ 22 w 241"/>
              <a:gd name="T69" fmla="*/ 23 h 301"/>
              <a:gd name="T70" fmla="*/ 32 w 241"/>
              <a:gd name="T71" fmla="*/ 38 h 301"/>
              <a:gd name="T72" fmla="*/ 36 w 241"/>
              <a:gd name="T73" fmla="*/ 58 h 301"/>
              <a:gd name="T74" fmla="*/ 34 w 241"/>
              <a:gd name="T75" fmla="*/ 100 h 301"/>
              <a:gd name="T76" fmla="*/ 50 w 241"/>
              <a:gd name="T77" fmla="*/ 156 h 301"/>
              <a:gd name="T78" fmla="*/ 59 w 241"/>
              <a:gd name="T79" fmla="*/ 178 h 301"/>
              <a:gd name="T80" fmla="*/ 62 w 241"/>
              <a:gd name="T81" fmla="*/ 186 h 301"/>
              <a:gd name="T82" fmla="*/ 63 w 241"/>
              <a:gd name="T83" fmla="*/ 202 h 301"/>
              <a:gd name="T84" fmla="*/ 71 w 241"/>
              <a:gd name="T85" fmla="*/ 209 h 301"/>
              <a:gd name="T86" fmla="*/ 83 w 241"/>
              <a:gd name="T87" fmla="*/ 197 h 301"/>
              <a:gd name="T88" fmla="*/ 86 w 241"/>
              <a:gd name="T89" fmla="*/ 190 h 301"/>
              <a:gd name="T90" fmla="*/ 94 w 241"/>
              <a:gd name="T91" fmla="*/ 190 h 301"/>
              <a:gd name="T92" fmla="*/ 103 w 241"/>
              <a:gd name="T93" fmla="*/ 194 h 301"/>
              <a:gd name="T94" fmla="*/ 117 w 241"/>
              <a:gd name="T95" fmla="*/ 222 h 301"/>
              <a:gd name="T96" fmla="*/ 128 w 241"/>
              <a:gd name="T97" fmla="*/ 213 h 301"/>
              <a:gd name="T98" fmla="*/ 139 w 241"/>
              <a:gd name="T99" fmla="*/ 208 h 301"/>
              <a:gd name="T100" fmla="*/ 144 w 241"/>
              <a:gd name="T101" fmla="*/ 194 h 301"/>
              <a:gd name="T102" fmla="*/ 164 w 241"/>
              <a:gd name="T103" fmla="*/ 203 h 301"/>
              <a:gd name="T104" fmla="*/ 185 w 241"/>
              <a:gd name="T105" fmla="*/ 214 h 301"/>
              <a:gd name="T106" fmla="*/ 183 w 241"/>
              <a:gd name="T107" fmla="*/ 261 h 301"/>
              <a:gd name="T108" fmla="*/ 154 w 241"/>
              <a:gd name="T109" fmla="*/ 27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 h="301">
                <a:moveTo>
                  <a:pt x="155" y="301"/>
                </a:moveTo>
                <a:cubicBezTo>
                  <a:pt x="150" y="301"/>
                  <a:pt x="145" y="300"/>
                  <a:pt x="140" y="299"/>
                </a:cubicBezTo>
                <a:cubicBezTo>
                  <a:pt x="129" y="296"/>
                  <a:pt x="121" y="292"/>
                  <a:pt x="112" y="288"/>
                </a:cubicBezTo>
                <a:cubicBezTo>
                  <a:pt x="108" y="286"/>
                  <a:pt x="104" y="284"/>
                  <a:pt x="100" y="282"/>
                </a:cubicBezTo>
                <a:cubicBezTo>
                  <a:pt x="96" y="281"/>
                  <a:pt x="90" y="278"/>
                  <a:pt x="83" y="278"/>
                </a:cubicBezTo>
                <a:cubicBezTo>
                  <a:pt x="73" y="276"/>
                  <a:pt x="72" y="272"/>
                  <a:pt x="72" y="269"/>
                </a:cubicBezTo>
                <a:cubicBezTo>
                  <a:pt x="73" y="262"/>
                  <a:pt x="84" y="255"/>
                  <a:pt x="92" y="255"/>
                </a:cubicBezTo>
                <a:cubicBezTo>
                  <a:pt x="103" y="254"/>
                  <a:pt x="114" y="257"/>
                  <a:pt x="125" y="260"/>
                </a:cubicBezTo>
                <a:cubicBezTo>
                  <a:pt x="135" y="263"/>
                  <a:pt x="144" y="266"/>
                  <a:pt x="154" y="266"/>
                </a:cubicBezTo>
                <a:cubicBezTo>
                  <a:pt x="154" y="266"/>
                  <a:pt x="154" y="266"/>
                  <a:pt x="154" y="266"/>
                </a:cubicBezTo>
                <a:cubicBezTo>
                  <a:pt x="163" y="266"/>
                  <a:pt x="170" y="263"/>
                  <a:pt x="177" y="258"/>
                </a:cubicBezTo>
                <a:cubicBezTo>
                  <a:pt x="178" y="257"/>
                  <a:pt x="178" y="257"/>
                  <a:pt x="179" y="256"/>
                </a:cubicBezTo>
                <a:cubicBezTo>
                  <a:pt x="184" y="252"/>
                  <a:pt x="189" y="248"/>
                  <a:pt x="191" y="236"/>
                </a:cubicBezTo>
                <a:cubicBezTo>
                  <a:pt x="191" y="231"/>
                  <a:pt x="189" y="225"/>
                  <a:pt x="187" y="222"/>
                </a:cubicBezTo>
                <a:cubicBezTo>
                  <a:pt x="186" y="221"/>
                  <a:pt x="185" y="220"/>
                  <a:pt x="184" y="220"/>
                </a:cubicBezTo>
                <a:cubicBezTo>
                  <a:pt x="182" y="220"/>
                  <a:pt x="180" y="221"/>
                  <a:pt x="178" y="221"/>
                </a:cubicBezTo>
                <a:cubicBezTo>
                  <a:pt x="175" y="222"/>
                  <a:pt x="171" y="222"/>
                  <a:pt x="168" y="222"/>
                </a:cubicBezTo>
                <a:cubicBezTo>
                  <a:pt x="158" y="221"/>
                  <a:pt x="158" y="208"/>
                  <a:pt x="157" y="203"/>
                </a:cubicBezTo>
                <a:cubicBezTo>
                  <a:pt x="157" y="199"/>
                  <a:pt x="156" y="199"/>
                  <a:pt x="154" y="199"/>
                </a:cubicBezTo>
                <a:cubicBezTo>
                  <a:pt x="152" y="199"/>
                  <a:pt x="151" y="199"/>
                  <a:pt x="149" y="200"/>
                </a:cubicBezTo>
                <a:cubicBezTo>
                  <a:pt x="148" y="200"/>
                  <a:pt x="148" y="200"/>
                  <a:pt x="147" y="200"/>
                </a:cubicBezTo>
                <a:cubicBezTo>
                  <a:pt x="148" y="205"/>
                  <a:pt x="147" y="209"/>
                  <a:pt x="144" y="213"/>
                </a:cubicBezTo>
                <a:cubicBezTo>
                  <a:pt x="142" y="215"/>
                  <a:pt x="139" y="217"/>
                  <a:pt x="135" y="217"/>
                </a:cubicBezTo>
                <a:cubicBezTo>
                  <a:pt x="135" y="219"/>
                  <a:pt x="136" y="221"/>
                  <a:pt x="134" y="223"/>
                </a:cubicBezTo>
                <a:cubicBezTo>
                  <a:pt x="134" y="224"/>
                  <a:pt x="134" y="224"/>
                  <a:pt x="134" y="224"/>
                </a:cubicBezTo>
                <a:cubicBezTo>
                  <a:pt x="132" y="225"/>
                  <a:pt x="132" y="225"/>
                  <a:pt x="132" y="225"/>
                </a:cubicBezTo>
                <a:cubicBezTo>
                  <a:pt x="128" y="226"/>
                  <a:pt x="124" y="228"/>
                  <a:pt x="117" y="228"/>
                </a:cubicBezTo>
                <a:cubicBezTo>
                  <a:pt x="99" y="228"/>
                  <a:pt x="97" y="223"/>
                  <a:pt x="96" y="221"/>
                </a:cubicBezTo>
                <a:cubicBezTo>
                  <a:pt x="95" y="218"/>
                  <a:pt x="95" y="212"/>
                  <a:pt x="95" y="207"/>
                </a:cubicBezTo>
                <a:cubicBezTo>
                  <a:pt x="95" y="204"/>
                  <a:pt x="95" y="200"/>
                  <a:pt x="96" y="196"/>
                </a:cubicBezTo>
                <a:cubicBezTo>
                  <a:pt x="95" y="196"/>
                  <a:pt x="93" y="196"/>
                  <a:pt x="91" y="196"/>
                </a:cubicBezTo>
                <a:cubicBezTo>
                  <a:pt x="90" y="196"/>
                  <a:pt x="90" y="196"/>
                  <a:pt x="89" y="196"/>
                </a:cubicBezTo>
                <a:cubicBezTo>
                  <a:pt x="89" y="197"/>
                  <a:pt x="89" y="197"/>
                  <a:pt x="89" y="197"/>
                </a:cubicBezTo>
                <a:cubicBezTo>
                  <a:pt x="90" y="206"/>
                  <a:pt x="89" y="210"/>
                  <a:pt x="87" y="212"/>
                </a:cubicBezTo>
                <a:cubicBezTo>
                  <a:pt x="84" y="215"/>
                  <a:pt x="79" y="216"/>
                  <a:pt x="75" y="216"/>
                </a:cubicBezTo>
                <a:cubicBezTo>
                  <a:pt x="74" y="216"/>
                  <a:pt x="72" y="216"/>
                  <a:pt x="71" y="216"/>
                </a:cubicBezTo>
                <a:cubicBezTo>
                  <a:pt x="70" y="216"/>
                  <a:pt x="69" y="216"/>
                  <a:pt x="69" y="216"/>
                </a:cubicBezTo>
                <a:cubicBezTo>
                  <a:pt x="64" y="216"/>
                  <a:pt x="61" y="214"/>
                  <a:pt x="59" y="212"/>
                </a:cubicBezTo>
                <a:cubicBezTo>
                  <a:pt x="57" y="210"/>
                  <a:pt x="56" y="207"/>
                  <a:pt x="56" y="202"/>
                </a:cubicBezTo>
                <a:cubicBezTo>
                  <a:pt x="56" y="201"/>
                  <a:pt x="57" y="199"/>
                  <a:pt x="57" y="198"/>
                </a:cubicBezTo>
                <a:cubicBezTo>
                  <a:pt x="57" y="196"/>
                  <a:pt x="57" y="194"/>
                  <a:pt x="57" y="193"/>
                </a:cubicBezTo>
                <a:cubicBezTo>
                  <a:pt x="57" y="191"/>
                  <a:pt x="57" y="190"/>
                  <a:pt x="56" y="188"/>
                </a:cubicBezTo>
                <a:cubicBezTo>
                  <a:pt x="55" y="186"/>
                  <a:pt x="55" y="185"/>
                  <a:pt x="55" y="183"/>
                </a:cubicBezTo>
                <a:cubicBezTo>
                  <a:pt x="52" y="181"/>
                  <a:pt x="49" y="178"/>
                  <a:pt x="47" y="175"/>
                </a:cubicBezTo>
                <a:cubicBezTo>
                  <a:pt x="46" y="172"/>
                  <a:pt x="46" y="169"/>
                  <a:pt x="46" y="166"/>
                </a:cubicBezTo>
                <a:cubicBezTo>
                  <a:pt x="46" y="164"/>
                  <a:pt x="46" y="161"/>
                  <a:pt x="45" y="160"/>
                </a:cubicBezTo>
                <a:cubicBezTo>
                  <a:pt x="44" y="158"/>
                  <a:pt x="42" y="157"/>
                  <a:pt x="40" y="155"/>
                </a:cubicBezTo>
                <a:cubicBezTo>
                  <a:pt x="38" y="154"/>
                  <a:pt x="36" y="152"/>
                  <a:pt x="34" y="149"/>
                </a:cubicBezTo>
                <a:cubicBezTo>
                  <a:pt x="24" y="134"/>
                  <a:pt x="26" y="116"/>
                  <a:pt x="28" y="99"/>
                </a:cubicBezTo>
                <a:cubicBezTo>
                  <a:pt x="28" y="98"/>
                  <a:pt x="28" y="98"/>
                  <a:pt x="28" y="98"/>
                </a:cubicBezTo>
                <a:cubicBezTo>
                  <a:pt x="29" y="89"/>
                  <a:pt x="29" y="81"/>
                  <a:pt x="30" y="73"/>
                </a:cubicBezTo>
                <a:cubicBezTo>
                  <a:pt x="30" y="68"/>
                  <a:pt x="30" y="63"/>
                  <a:pt x="30" y="58"/>
                </a:cubicBezTo>
                <a:cubicBezTo>
                  <a:pt x="30" y="57"/>
                  <a:pt x="30" y="56"/>
                  <a:pt x="30" y="54"/>
                </a:cubicBezTo>
                <a:cubicBezTo>
                  <a:pt x="30" y="52"/>
                  <a:pt x="31" y="46"/>
                  <a:pt x="30" y="45"/>
                </a:cubicBezTo>
                <a:cubicBezTo>
                  <a:pt x="30" y="44"/>
                  <a:pt x="29" y="44"/>
                  <a:pt x="28" y="43"/>
                </a:cubicBezTo>
                <a:cubicBezTo>
                  <a:pt x="28" y="43"/>
                  <a:pt x="26" y="42"/>
                  <a:pt x="26" y="41"/>
                </a:cubicBezTo>
                <a:cubicBezTo>
                  <a:pt x="25" y="40"/>
                  <a:pt x="25" y="40"/>
                  <a:pt x="25" y="40"/>
                </a:cubicBezTo>
                <a:cubicBezTo>
                  <a:pt x="24" y="37"/>
                  <a:pt x="24" y="35"/>
                  <a:pt x="23" y="33"/>
                </a:cubicBezTo>
                <a:cubicBezTo>
                  <a:pt x="23" y="30"/>
                  <a:pt x="23" y="30"/>
                  <a:pt x="21" y="29"/>
                </a:cubicBezTo>
                <a:cubicBezTo>
                  <a:pt x="20" y="29"/>
                  <a:pt x="19" y="29"/>
                  <a:pt x="17" y="29"/>
                </a:cubicBezTo>
                <a:cubicBezTo>
                  <a:pt x="17" y="29"/>
                  <a:pt x="16" y="29"/>
                  <a:pt x="15" y="29"/>
                </a:cubicBezTo>
                <a:cubicBezTo>
                  <a:pt x="12" y="29"/>
                  <a:pt x="8" y="29"/>
                  <a:pt x="5" y="26"/>
                </a:cubicBezTo>
                <a:cubicBezTo>
                  <a:pt x="0" y="20"/>
                  <a:pt x="3" y="11"/>
                  <a:pt x="7" y="6"/>
                </a:cubicBezTo>
                <a:cubicBezTo>
                  <a:pt x="11" y="2"/>
                  <a:pt x="17" y="0"/>
                  <a:pt x="26" y="0"/>
                </a:cubicBezTo>
                <a:cubicBezTo>
                  <a:pt x="27" y="0"/>
                  <a:pt x="29" y="0"/>
                  <a:pt x="30" y="0"/>
                </a:cubicBezTo>
                <a:cubicBezTo>
                  <a:pt x="49" y="0"/>
                  <a:pt x="56" y="7"/>
                  <a:pt x="58" y="13"/>
                </a:cubicBezTo>
                <a:cubicBezTo>
                  <a:pt x="63" y="24"/>
                  <a:pt x="63" y="37"/>
                  <a:pt x="63" y="49"/>
                </a:cubicBezTo>
                <a:cubicBezTo>
                  <a:pt x="63" y="52"/>
                  <a:pt x="63" y="56"/>
                  <a:pt x="63" y="59"/>
                </a:cubicBezTo>
                <a:cubicBezTo>
                  <a:pt x="64" y="73"/>
                  <a:pt x="65" y="89"/>
                  <a:pt x="68" y="104"/>
                </a:cubicBezTo>
                <a:cubicBezTo>
                  <a:pt x="70" y="111"/>
                  <a:pt x="73" y="111"/>
                  <a:pt x="75" y="111"/>
                </a:cubicBezTo>
                <a:cubicBezTo>
                  <a:pt x="78" y="111"/>
                  <a:pt x="82" y="110"/>
                  <a:pt x="88" y="106"/>
                </a:cubicBezTo>
                <a:cubicBezTo>
                  <a:pt x="92" y="104"/>
                  <a:pt x="96" y="101"/>
                  <a:pt x="100" y="98"/>
                </a:cubicBezTo>
                <a:cubicBezTo>
                  <a:pt x="109" y="91"/>
                  <a:pt x="119" y="84"/>
                  <a:pt x="131" y="81"/>
                </a:cubicBezTo>
                <a:cubicBezTo>
                  <a:pt x="134" y="80"/>
                  <a:pt x="138" y="79"/>
                  <a:pt x="141" y="79"/>
                </a:cubicBezTo>
                <a:cubicBezTo>
                  <a:pt x="169" y="79"/>
                  <a:pt x="188" y="112"/>
                  <a:pt x="200" y="134"/>
                </a:cubicBezTo>
                <a:cubicBezTo>
                  <a:pt x="201" y="135"/>
                  <a:pt x="201" y="135"/>
                  <a:pt x="201" y="135"/>
                </a:cubicBezTo>
                <a:cubicBezTo>
                  <a:pt x="218" y="165"/>
                  <a:pt x="241" y="226"/>
                  <a:pt x="219" y="263"/>
                </a:cubicBezTo>
                <a:cubicBezTo>
                  <a:pt x="206" y="286"/>
                  <a:pt x="180" y="301"/>
                  <a:pt x="155" y="301"/>
                </a:cubicBezTo>
                <a:close/>
                <a:moveTo>
                  <a:pt x="94" y="261"/>
                </a:moveTo>
                <a:cubicBezTo>
                  <a:pt x="94" y="261"/>
                  <a:pt x="93" y="261"/>
                  <a:pt x="92" y="261"/>
                </a:cubicBezTo>
                <a:cubicBezTo>
                  <a:pt x="87" y="261"/>
                  <a:pt x="79" y="267"/>
                  <a:pt x="79" y="269"/>
                </a:cubicBezTo>
                <a:cubicBezTo>
                  <a:pt x="79" y="270"/>
                  <a:pt x="80" y="271"/>
                  <a:pt x="84" y="271"/>
                </a:cubicBezTo>
                <a:cubicBezTo>
                  <a:pt x="92" y="272"/>
                  <a:pt x="98" y="275"/>
                  <a:pt x="102" y="277"/>
                </a:cubicBezTo>
                <a:cubicBezTo>
                  <a:pt x="107" y="279"/>
                  <a:pt x="111" y="281"/>
                  <a:pt x="115" y="282"/>
                </a:cubicBezTo>
                <a:cubicBezTo>
                  <a:pt x="123" y="287"/>
                  <a:pt x="131" y="290"/>
                  <a:pt x="142" y="293"/>
                </a:cubicBezTo>
                <a:cubicBezTo>
                  <a:pt x="146" y="294"/>
                  <a:pt x="151" y="295"/>
                  <a:pt x="155" y="295"/>
                </a:cubicBezTo>
                <a:cubicBezTo>
                  <a:pt x="178" y="295"/>
                  <a:pt x="202" y="281"/>
                  <a:pt x="214" y="260"/>
                </a:cubicBezTo>
                <a:cubicBezTo>
                  <a:pt x="234" y="225"/>
                  <a:pt x="212" y="167"/>
                  <a:pt x="195" y="138"/>
                </a:cubicBezTo>
                <a:cubicBezTo>
                  <a:pt x="195" y="137"/>
                  <a:pt x="195" y="137"/>
                  <a:pt x="195" y="137"/>
                </a:cubicBezTo>
                <a:cubicBezTo>
                  <a:pt x="183" y="117"/>
                  <a:pt x="166" y="86"/>
                  <a:pt x="141" y="86"/>
                </a:cubicBezTo>
                <a:cubicBezTo>
                  <a:pt x="138" y="86"/>
                  <a:pt x="135" y="86"/>
                  <a:pt x="133" y="87"/>
                </a:cubicBezTo>
                <a:cubicBezTo>
                  <a:pt x="122" y="90"/>
                  <a:pt x="113" y="96"/>
                  <a:pt x="104" y="103"/>
                </a:cubicBezTo>
                <a:cubicBezTo>
                  <a:pt x="100" y="106"/>
                  <a:pt x="95" y="109"/>
                  <a:pt x="91" y="112"/>
                </a:cubicBezTo>
                <a:cubicBezTo>
                  <a:pt x="87" y="114"/>
                  <a:pt x="80" y="118"/>
                  <a:pt x="75" y="118"/>
                </a:cubicBezTo>
                <a:cubicBezTo>
                  <a:pt x="70" y="118"/>
                  <a:pt x="64" y="116"/>
                  <a:pt x="62" y="105"/>
                </a:cubicBezTo>
                <a:cubicBezTo>
                  <a:pt x="59" y="90"/>
                  <a:pt x="58" y="73"/>
                  <a:pt x="57" y="60"/>
                </a:cubicBezTo>
                <a:cubicBezTo>
                  <a:pt x="57" y="56"/>
                  <a:pt x="57" y="52"/>
                  <a:pt x="57" y="49"/>
                </a:cubicBezTo>
                <a:cubicBezTo>
                  <a:pt x="57" y="37"/>
                  <a:pt x="56" y="25"/>
                  <a:pt x="53" y="16"/>
                </a:cubicBezTo>
                <a:cubicBezTo>
                  <a:pt x="50" y="9"/>
                  <a:pt x="42" y="6"/>
                  <a:pt x="30" y="6"/>
                </a:cubicBezTo>
                <a:cubicBezTo>
                  <a:pt x="29" y="6"/>
                  <a:pt x="27" y="6"/>
                  <a:pt x="26" y="6"/>
                </a:cubicBezTo>
                <a:cubicBezTo>
                  <a:pt x="19" y="6"/>
                  <a:pt x="14" y="8"/>
                  <a:pt x="11" y="11"/>
                </a:cubicBezTo>
                <a:cubicBezTo>
                  <a:pt x="9" y="13"/>
                  <a:pt x="7" y="19"/>
                  <a:pt x="9" y="22"/>
                </a:cubicBezTo>
                <a:cubicBezTo>
                  <a:pt x="10" y="23"/>
                  <a:pt x="12" y="23"/>
                  <a:pt x="15" y="23"/>
                </a:cubicBezTo>
                <a:cubicBezTo>
                  <a:pt x="16" y="23"/>
                  <a:pt x="16" y="23"/>
                  <a:pt x="17" y="23"/>
                </a:cubicBezTo>
                <a:cubicBezTo>
                  <a:pt x="19" y="23"/>
                  <a:pt x="20" y="23"/>
                  <a:pt x="22" y="23"/>
                </a:cubicBezTo>
                <a:cubicBezTo>
                  <a:pt x="29" y="24"/>
                  <a:pt x="29" y="29"/>
                  <a:pt x="30" y="32"/>
                </a:cubicBezTo>
                <a:cubicBezTo>
                  <a:pt x="30" y="34"/>
                  <a:pt x="30" y="36"/>
                  <a:pt x="31" y="37"/>
                </a:cubicBezTo>
                <a:cubicBezTo>
                  <a:pt x="31" y="37"/>
                  <a:pt x="31" y="38"/>
                  <a:pt x="32" y="38"/>
                </a:cubicBezTo>
                <a:cubicBezTo>
                  <a:pt x="33" y="39"/>
                  <a:pt x="34" y="40"/>
                  <a:pt x="35" y="41"/>
                </a:cubicBezTo>
                <a:cubicBezTo>
                  <a:pt x="37" y="44"/>
                  <a:pt x="37" y="48"/>
                  <a:pt x="36" y="55"/>
                </a:cubicBezTo>
                <a:cubicBezTo>
                  <a:pt x="36" y="56"/>
                  <a:pt x="36" y="57"/>
                  <a:pt x="36" y="58"/>
                </a:cubicBezTo>
                <a:cubicBezTo>
                  <a:pt x="36" y="63"/>
                  <a:pt x="36" y="68"/>
                  <a:pt x="36" y="73"/>
                </a:cubicBezTo>
                <a:cubicBezTo>
                  <a:pt x="36" y="81"/>
                  <a:pt x="35" y="89"/>
                  <a:pt x="34" y="99"/>
                </a:cubicBezTo>
                <a:cubicBezTo>
                  <a:pt x="34" y="100"/>
                  <a:pt x="34" y="100"/>
                  <a:pt x="34" y="100"/>
                </a:cubicBezTo>
                <a:cubicBezTo>
                  <a:pt x="32" y="115"/>
                  <a:pt x="30" y="133"/>
                  <a:pt x="39" y="146"/>
                </a:cubicBezTo>
                <a:cubicBezTo>
                  <a:pt x="40" y="148"/>
                  <a:pt x="42" y="149"/>
                  <a:pt x="44" y="150"/>
                </a:cubicBezTo>
                <a:cubicBezTo>
                  <a:pt x="46" y="152"/>
                  <a:pt x="49" y="154"/>
                  <a:pt x="50" y="156"/>
                </a:cubicBezTo>
                <a:cubicBezTo>
                  <a:pt x="52" y="159"/>
                  <a:pt x="52" y="163"/>
                  <a:pt x="52" y="166"/>
                </a:cubicBezTo>
                <a:cubicBezTo>
                  <a:pt x="52" y="168"/>
                  <a:pt x="52" y="171"/>
                  <a:pt x="53" y="172"/>
                </a:cubicBezTo>
                <a:cubicBezTo>
                  <a:pt x="54" y="174"/>
                  <a:pt x="57" y="176"/>
                  <a:pt x="59" y="178"/>
                </a:cubicBezTo>
                <a:cubicBezTo>
                  <a:pt x="61" y="180"/>
                  <a:pt x="61" y="180"/>
                  <a:pt x="61" y="180"/>
                </a:cubicBezTo>
                <a:cubicBezTo>
                  <a:pt x="61" y="181"/>
                  <a:pt x="61" y="181"/>
                  <a:pt x="61" y="181"/>
                </a:cubicBezTo>
                <a:cubicBezTo>
                  <a:pt x="61" y="182"/>
                  <a:pt x="61" y="184"/>
                  <a:pt x="62" y="186"/>
                </a:cubicBezTo>
                <a:cubicBezTo>
                  <a:pt x="63" y="188"/>
                  <a:pt x="64" y="190"/>
                  <a:pt x="64" y="192"/>
                </a:cubicBezTo>
                <a:cubicBezTo>
                  <a:pt x="64" y="195"/>
                  <a:pt x="63" y="197"/>
                  <a:pt x="63" y="199"/>
                </a:cubicBezTo>
                <a:cubicBezTo>
                  <a:pt x="63" y="200"/>
                  <a:pt x="63" y="201"/>
                  <a:pt x="63" y="202"/>
                </a:cubicBezTo>
                <a:cubicBezTo>
                  <a:pt x="63" y="205"/>
                  <a:pt x="63" y="207"/>
                  <a:pt x="64" y="208"/>
                </a:cubicBezTo>
                <a:cubicBezTo>
                  <a:pt x="65" y="209"/>
                  <a:pt x="66" y="209"/>
                  <a:pt x="69" y="209"/>
                </a:cubicBezTo>
                <a:cubicBezTo>
                  <a:pt x="70" y="209"/>
                  <a:pt x="70" y="209"/>
                  <a:pt x="71" y="209"/>
                </a:cubicBezTo>
                <a:cubicBezTo>
                  <a:pt x="72" y="209"/>
                  <a:pt x="74" y="210"/>
                  <a:pt x="75" y="210"/>
                </a:cubicBezTo>
                <a:cubicBezTo>
                  <a:pt x="77" y="210"/>
                  <a:pt x="81" y="209"/>
                  <a:pt x="83" y="208"/>
                </a:cubicBezTo>
                <a:cubicBezTo>
                  <a:pt x="83" y="206"/>
                  <a:pt x="83" y="200"/>
                  <a:pt x="83" y="197"/>
                </a:cubicBezTo>
                <a:cubicBezTo>
                  <a:pt x="83" y="193"/>
                  <a:pt x="82" y="192"/>
                  <a:pt x="84" y="191"/>
                </a:cubicBezTo>
                <a:cubicBezTo>
                  <a:pt x="84" y="190"/>
                  <a:pt x="84" y="190"/>
                  <a:pt x="84" y="190"/>
                </a:cubicBezTo>
                <a:cubicBezTo>
                  <a:pt x="86" y="190"/>
                  <a:pt x="86" y="190"/>
                  <a:pt x="86" y="190"/>
                </a:cubicBezTo>
                <a:cubicBezTo>
                  <a:pt x="86" y="190"/>
                  <a:pt x="86" y="190"/>
                  <a:pt x="86" y="190"/>
                </a:cubicBezTo>
                <a:cubicBezTo>
                  <a:pt x="88" y="190"/>
                  <a:pt x="89" y="190"/>
                  <a:pt x="91" y="190"/>
                </a:cubicBezTo>
                <a:cubicBezTo>
                  <a:pt x="92" y="190"/>
                  <a:pt x="93" y="190"/>
                  <a:pt x="94" y="190"/>
                </a:cubicBezTo>
                <a:cubicBezTo>
                  <a:pt x="97" y="190"/>
                  <a:pt x="99" y="190"/>
                  <a:pt x="101" y="191"/>
                </a:cubicBezTo>
                <a:cubicBezTo>
                  <a:pt x="103" y="192"/>
                  <a:pt x="103" y="192"/>
                  <a:pt x="103" y="192"/>
                </a:cubicBezTo>
                <a:cubicBezTo>
                  <a:pt x="103" y="194"/>
                  <a:pt x="103" y="194"/>
                  <a:pt x="103" y="194"/>
                </a:cubicBezTo>
                <a:cubicBezTo>
                  <a:pt x="102" y="199"/>
                  <a:pt x="101" y="203"/>
                  <a:pt x="101" y="207"/>
                </a:cubicBezTo>
                <a:cubicBezTo>
                  <a:pt x="101" y="215"/>
                  <a:pt x="102" y="218"/>
                  <a:pt x="102" y="219"/>
                </a:cubicBezTo>
                <a:cubicBezTo>
                  <a:pt x="102" y="220"/>
                  <a:pt x="106" y="222"/>
                  <a:pt x="117" y="222"/>
                </a:cubicBezTo>
                <a:cubicBezTo>
                  <a:pt x="122" y="222"/>
                  <a:pt x="125" y="221"/>
                  <a:pt x="129" y="219"/>
                </a:cubicBezTo>
                <a:cubicBezTo>
                  <a:pt x="129" y="219"/>
                  <a:pt x="129" y="219"/>
                  <a:pt x="129" y="219"/>
                </a:cubicBezTo>
                <a:cubicBezTo>
                  <a:pt x="128" y="217"/>
                  <a:pt x="127" y="215"/>
                  <a:pt x="128" y="213"/>
                </a:cubicBezTo>
                <a:cubicBezTo>
                  <a:pt x="129" y="210"/>
                  <a:pt x="129" y="210"/>
                  <a:pt x="129" y="210"/>
                </a:cubicBezTo>
                <a:cubicBezTo>
                  <a:pt x="131" y="211"/>
                  <a:pt x="131" y="211"/>
                  <a:pt x="131" y="211"/>
                </a:cubicBezTo>
                <a:cubicBezTo>
                  <a:pt x="135" y="211"/>
                  <a:pt x="138" y="210"/>
                  <a:pt x="139" y="208"/>
                </a:cubicBezTo>
                <a:cubicBezTo>
                  <a:pt x="141" y="206"/>
                  <a:pt x="142" y="202"/>
                  <a:pt x="141" y="198"/>
                </a:cubicBezTo>
                <a:cubicBezTo>
                  <a:pt x="140" y="194"/>
                  <a:pt x="140" y="194"/>
                  <a:pt x="140" y="194"/>
                </a:cubicBezTo>
                <a:cubicBezTo>
                  <a:pt x="144" y="194"/>
                  <a:pt x="144" y="194"/>
                  <a:pt x="144" y="194"/>
                </a:cubicBezTo>
                <a:cubicBezTo>
                  <a:pt x="145" y="194"/>
                  <a:pt x="147" y="193"/>
                  <a:pt x="148" y="193"/>
                </a:cubicBezTo>
                <a:cubicBezTo>
                  <a:pt x="150" y="193"/>
                  <a:pt x="152" y="193"/>
                  <a:pt x="154" y="193"/>
                </a:cubicBezTo>
                <a:cubicBezTo>
                  <a:pt x="160" y="193"/>
                  <a:pt x="163" y="196"/>
                  <a:pt x="164" y="203"/>
                </a:cubicBezTo>
                <a:cubicBezTo>
                  <a:pt x="164" y="209"/>
                  <a:pt x="165" y="215"/>
                  <a:pt x="169" y="215"/>
                </a:cubicBezTo>
                <a:cubicBezTo>
                  <a:pt x="171" y="216"/>
                  <a:pt x="174" y="215"/>
                  <a:pt x="177" y="215"/>
                </a:cubicBezTo>
                <a:cubicBezTo>
                  <a:pt x="179" y="214"/>
                  <a:pt x="182" y="214"/>
                  <a:pt x="185" y="214"/>
                </a:cubicBezTo>
                <a:cubicBezTo>
                  <a:pt x="187" y="214"/>
                  <a:pt x="189" y="215"/>
                  <a:pt x="191" y="218"/>
                </a:cubicBezTo>
                <a:cubicBezTo>
                  <a:pt x="195" y="222"/>
                  <a:pt x="197" y="229"/>
                  <a:pt x="197" y="237"/>
                </a:cubicBezTo>
                <a:cubicBezTo>
                  <a:pt x="195" y="251"/>
                  <a:pt x="189" y="256"/>
                  <a:pt x="183" y="261"/>
                </a:cubicBezTo>
                <a:cubicBezTo>
                  <a:pt x="183" y="262"/>
                  <a:pt x="182" y="262"/>
                  <a:pt x="181" y="263"/>
                </a:cubicBezTo>
                <a:cubicBezTo>
                  <a:pt x="173" y="269"/>
                  <a:pt x="164" y="272"/>
                  <a:pt x="154" y="272"/>
                </a:cubicBezTo>
                <a:cubicBezTo>
                  <a:pt x="154" y="272"/>
                  <a:pt x="154" y="272"/>
                  <a:pt x="154" y="272"/>
                </a:cubicBezTo>
                <a:cubicBezTo>
                  <a:pt x="143" y="272"/>
                  <a:pt x="133" y="269"/>
                  <a:pt x="123" y="267"/>
                </a:cubicBezTo>
                <a:cubicBezTo>
                  <a:pt x="114" y="264"/>
                  <a:pt x="104" y="261"/>
                  <a:pt x="94" y="261"/>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71" name="Weather Balloon"/>
          <p:cNvGrpSpPr/>
          <p:nvPr userDrawn="1"/>
        </p:nvGrpSpPr>
        <p:grpSpPr>
          <a:xfrm>
            <a:off x="3903663" y="6898816"/>
            <a:ext cx="2654300" cy="2617787"/>
            <a:chOff x="3903663" y="1303338"/>
            <a:chExt cx="2654300" cy="2617787"/>
          </a:xfrm>
        </p:grpSpPr>
        <p:sp>
          <p:nvSpPr>
            <p:cNvPr id="3157" name="Freeform 111"/>
            <p:cNvSpPr>
              <a:spLocks noEditPoints="1"/>
            </p:cNvSpPr>
            <p:nvPr userDrawn="1"/>
          </p:nvSpPr>
          <p:spPr bwMode="auto">
            <a:xfrm>
              <a:off x="5145088" y="2578100"/>
              <a:ext cx="136525" cy="106362"/>
            </a:xfrm>
            <a:custGeom>
              <a:avLst/>
              <a:gdLst>
                <a:gd name="T0" fmla="*/ 31 w 51"/>
                <a:gd name="T1" fmla="*/ 40 h 40"/>
                <a:gd name="T2" fmla="*/ 20 w 51"/>
                <a:gd name="T3" fmla="*/ 40 h 40"/>
                <a:gd name="T4" fmla="*/ 0 w 51"/>
                <a:gd name="T5" fmla="*/ 20 h 40"/>
                <a:gd name="T6" fmla="*/ 0 w 51"/>
                <a:gd name="T7" fmla="*/ 0 h 40"/>
                <a:gd name="T8" fmla="*/ 51 w 51"/>
                <a:gd name="T9" fmla="*/ 0 h 40"/>
                <a:gd name="T10" fmla="*/ 51 w 51"/>
                <a:gd name="T11" fmla="*/ 20 h 40"/>
                <a:gd name="T12" fmla="*/ 31 w 51"/>
                <a:gd name="T13" fmla="*/ 40 h 40"/>
                <a:gd name="T14" fmla="*/ 8 w 51"/>
                <a:gd name="T15" fmla="*/ 8 h 40"/>
                <a:gd name="T16" fmla="*/ 8 w 51"/>
                <a:gd name="T17" fmla="*/ 20 h 40"/>
                <a:gd name="T18" fmla="*/ 20 w 51"/>
                <a:gd name="T19" fmla="*/ 32 h 40"/>
                <a:gd name="T20" fmla="*/ 31 w 51"/>
                <a:gd name="T21" fmla="*/ 32 h 40"/>
                <a:gd name="T22" fmla="*/ 43 w 51"/>
                <a:gd name="T23" fmla="*/ 20 h 40"/>
                <a:gd name="T24" fmla="*/ 43 w 51"/>
                <a:gd name="T25" fmla="*/ 8 h 40"/>
                <a:gd name="T26" fmla="*/ 8 w 51"/>
                <a:gd name="T27"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31" y="40"/>
                  </a:moveTo>
                  <a:cubicBezTo>
                    <a:pt x="20" y="40"/>
                    <a:pt x="20" y="40"/>
                    <a:pt x="20" y="40"/>
                  </a:cubicBezTo>
                  <a:cubicBezTo>
                    <a:pt x="9" y="40"/>
                    <a:pt x="0" y="31"/>
                    <a:pt x="0" y="20"/>
                  </a:cubicBezTo>
                  <a:cubicBezTo>
                    <a:pt x="0" y="0"/>
                    <a:pt x="0" y="0"/>
                    <a:pt x="0" y="0"/>
                  </a:cubicBezTo>
                  <a:cubicBezTo>
                    <a:pt x="51" y="0"/>
                    <a:pt x="51" y="0"/>
                    <a:pt x="51" y="0"/>
                  </a:cubicBezTo>
                  <a:cubicBezTo>
                    <a:pt x="51" y="20"/>
                    <a:pt x="51" y="20"/>
                    <a:pt x="51" y="20"/>
                  </a:cubicBezTo>
                  <a:cubicBezTo>
                    <a:pt x="51" y="31"/>
                    <a:pt x="42" y="40"/>
                    <a:pt x="31" y="40"/>
                  </a:cubicBezTo>
                  <a:close/>
                  <a:moveTo>
                    <a:pt x="8" y="8"/>
                  </a:moveTo>
                  <a:cubicBezTo>
                    <a:pt x="8" y="20"/>
                    <a:pt x="8" y="20"/>
                    <a:pt x="8" y="20"/>
                  </a:cubicBezTo>
                  <a:cubicBezTo>
                    <a:pt x="8" y="27"/>
                    <a:pt x="14" y="32"/>
                    <a:pt x="20" y="32"/>
                  </a:cubicBezTo>
                  <a:cubicBezTo>
                    <a:pt x="31" y="32"/>
                    <a:pt x="31" y="32"/>
                    <a:pt x="31" y="32"/>
                  </a:cubicBezTo>
                  <a:cubicBezTo>
                    <a:pt x="38" y="32"/>
                    <a:pt x="43" y="27"/>
                    <a:pt x="43" y="20"/>
                  </a:cubicBezTo>
                  <a:cubicBezTo>
                    <a:pt x="43" y="8"/>
                    <a:pt x="43" y="8"/>
                    <a:pt x="43" y="8"/>
                  </a:cubicBezTo>
                  <a:lnTo>
                    <a:pt x="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8" name="Freeform 112"/>
            <p:cNvSpPr>
              <a:spLocks noEditPoints="1"/>
            </p:cNvSpPr>
            <p:nvPr userDrawn="1"/>
          </p:nvSpPr>
          <p:spPr bwMode="auto">
            <a:xfrm>
              <a:off x="4265613" y="1303338"/>
              <a:ext cx="1406525" cy="922337"/>
            </a:xfrm>
            <a:custGeom>
              <a:avLst/>
              <a:gdLst>
                <a:gd name="T0" fmla="*/ 259 w 529"/>
                <a:gd name="T1" fmla="*/ 347 h 347"/>
                <a:gd name="T2" fmla="*/ 91 w 529"/>
                <a:gd name="T3" fmla="*/ 347 h 347"/>
                <a:gd name="T4" fmla="*/ 0 w 529"/>
                <a:gd name="T5" fmla="*/ 237 h 347"/>
                <a:gd name="T6" fmla="*/ 110 w 529"/>
                <a:gd name="T7" fmla="*/ 127 h 347"/>
                <a:gd name="T8" fmla="*/ 126 w 529"/>
                <a:gd name="T9" fmla="*/ 127 h 347"/>
                <a:gd name="T10" fmla="*/ 201 w 529"/>
                <a:gd name="T11" fmla="*/ 58 h 347"/>
                <a:gd name="T12" fmla="*/ 227 w 529"/>
                <a:gd name="T13" fmla="*/ 63 h 347"/>
                <a:gd name="T14" fmla="*/ 324 w 529"/>
                <a:gd name="T15" fmla="*/ 0 h 347"/>
                <a:gd name="T16" fmla="*/ 430 w 529"/>
                <a:gd name="T17" fmla="*/ 105 h 347"/>
                <a:gd name="T18" fmla="*/ 427 w 529"/>
                <a:gd name="T19" fmla="*/ 128 h 347"/>
                <a:gd name="T20" fmla="*/ 529 w 529"/>
                <a:gd name="T21" fmla="*/ 237 h 347"/>
                <a:gd name="T22" fmla="*/ 463 w 529"/>
                <a:gd name="T23" fmla="*/ 337 h 347"/>
                <a:gd name="T24" fmla="*/ 455 w 529"/>
                <a:gd name="T25" fmla="*/ 341 h 347"/>
                <a:gd name="T26" fmla="*/ 457 w 529"/>
                <a:gd name="T27" fmla="*/ 332 h 347"/>
                <a:gd name="T28" fmla="*/ 460 w 529"/>
                <a:gd name="T29" fmla="*/ 306 h 347"/>
                <a:gd name="T30" fmla="*/ 460 w 529"/>
                <a:gd name="T31" fmla="*/ 300 h 347"/>
                <a:gd name="T32" fmla="*/ 357 w 529"/>
                <a:gd name="T33" fmla="*/ 202 h 347"/>
                <a:gd name="T34" fmla="*/ 253 w 529"/>
                <a:gd name="T35" fmla="*/ 300 h 347"/>
                <a:gd name="T36" fmla="*/ 253 w 529"/>
                <a:gd name="T37" fmla="*/ 306 h 347"/>
                <a:gd name="T38" fmla="*/ 258 w 529"/>
                <a:gd name="T39" fmla="*/ 341 h 347"/>
                <a:gd name="T40" fmla="*/ 259 w 529"/>
                <a:gd name="T41" fmla="*/ 347 h 347"/>
                <a:gd name="T42" fmla="*/ 110 w 529"/>
                <a:gd name="T43" fmla="*/ 136 h 347"/>
                <a:gd name="T44" fmla="*/ 8 w 529"/>
                <a:gd name="T45" fmla="*/ 237 h 347"/>
                <a:gd name="T46" fmla="*/ 91 w 529"/>
                <a:gd name="T47" fmla="*/ 338 h 347"/>
                <a:gd name="T48" fmla="*/ 248 w 529"/>
                <a:gd name="T49" fmla="*/ 338 h 347"/>
                <a:gd name="T50" fmla="*/ 245 w 529"/>
                <a:gd name="T51" fmla="*/ 306 h 347"/>
                <a:gd name="T52" fmla="*/ 244 w 529"/>
                <a:gd name="T53" fmla="*/ 300 h 347"/>
                <a:gd name="T54" fmla="*/ 357 w 529"/>
                <a:gd name="T55" fmla="*/ 194 h 347"/>
                <a:gd name="T56" fmla="*/ 469 w 529"/>
                <a:gd name="T57" fmla="*/ 300 h 347"/>
                <a:gd name="T58" fmla="*/ 469 w 529"/>
                <a:gd name="T59" fmla="*/ 306 h 347"/>
                <a:gd name="T60" fmla="*/ 467 w 529"/>
                <a:gd name="T61" fmla="*/ 326 h 347"/>
                <a:gd name="T62" fmla="*/ 520 w 529"/>
                <a:gd name="T63" fmla="*/ 237 h 347"/>
                <a:gd name="T64" fmla="*/ 422 w 529"/>
                <a:gd name="T65" fmla="*/ 136 h 347"/>
                <a:gd name="T66" fmla="*/ 416 w 529"/>
                <a:gd name="T67" fmla="*/ 136 h 347"/>
                <a:gd name="T68" fmla="*/ 418 w 529"/>
                <a:gd name="T69" fmla="*/ 131 h 347"/>
                <a:gd name="T70" fmla="*/ 421 w 529"/>
                <a:gd name="T71" fmla="*/ 105 h 347"/>
                <a:gd name="T72" fmla="*/ 324 w 529"/>
                <a:gd name="T73" fmla="*/ 8 h 347"/>
                <a:gd name="T74" fmla="*/ 234 w 529"/>
                <a:gd name="T75" fmla="*/ 70 h 347"/>
                <a:gd name="T76" fmla="*/ 232 w 529"/>
                <a:gd name="T77" fmla="*/ 74 h 347"/>
                <a:gd name="T78" fmla="*/ 228 w 529"/>
                <a:gd name="T79" fmla="*/ 72 h 347"/>
                <a:gd name="T80" fmla="*/ 201 w 529"/>
                <a:gd name="T81" fmla="*/ 67 h 347"/>
                <a:gd name="T82" fmla="*/ 134 w 529"/>
                <a:gd name="T83" fmla="*/ 132 h 347"/>
                <a:gd name="T84" fmla="*/ 134 w 529"/>
                <a:gd name="T85" fmla="*/ 136 h 347"/>
                <a:gd name="T86" fmla="*/ 110 w 529"/>
                <a:gd name="T87" fmla="*/ 13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9" h="347">
                  <a:moveTo>
                    <a:pt x="259" y="347"/>
                  </a:moveTo>
                  <a:cubicBezTo>
                    <a:pt x="91" y="347"/>
                    <a:pt x="91" y="347"/>
                    <a:pt x="91" y="347"/>
                  </a:cubicBezTo>
                  <a:cubicBezTo>
                    <a:pt x="49" y="347"/>
                    <a:pt x="0" y="298"/>
                    <a:pt x="0" y="237"/>
                  </a:cubicBezTo>
                  <a:cubicBezTo>
                    <a:pt x="0" y="176"/>
                    <a:pt x="49" y="127"/>
                    <a:pt x="110" y="127"/>
                  </a:cubicBezTo>
                  <a:cubicBezTo>
                    <a:pt x="126" y="127"/>
                    <a:pt x="126" y="127"/>
                    <a:pt x="126" y="127"/>
                  </a:cubicBezTo>
                  <a:cubicBezTo>
                    <a:pt x="129" y="88"/>
                    <a:pt x="161" y="58"/>
                    <a:pt x="201" y="58"/>
                  </a:cubicBezTo>
                  <a:cubicBezTo>
                    <a:pt x="210" y="58"/>
                    <a:pt x="219" y="59"/>
                    <a:pt x="227" y="63"/>
                  </a:cubicBezTo>
                  <a:cubicBezTo>
                    <a:pt x="244" y="24"/>
                    <a:pt x="282" y="0"/>
                    <a:pt x="324" y="0"/>
                  </a:cubicBezTo>
                  <a:cubicBezTo>
                    <a:pt x="382" y="0"/>
                    <a:pt x="430" y="47"/>
                    <a:pt x="430" y="105"/>
                  </a:cubicBezTo>
                  <a:cubicBezTo>
                    <a:pt x="430" y="113"/>
                    <a:pt x="429" y="120"/>
                    <a:pt x="427" y="128"/>
                  </a:cubicBezTo>
                  <a:cubicBezTo>
                    <a:pt x="485" y="132"/>
                    <a:pt x="529" y="179"/>
                    <a:pt x="529" y="237"/>
                  </a:cubicBezTo>
                  <a:cubicBezTo>
                    <a:pt x="529" y="281"/>
                    <a:pt x="503" y="321"/>
                    <a:pt x="463" y="337"/>
                  </a:cubicBezTo>
                  <a:cubicBezTo>
                    <a:pt x="455" y="341"/>
                    <a:pt x="455" y="341"/>
                    <a:pt x="455" y="341"/>
                  </a:cubicBezTo>
                  <a:cubicBezTo>
                    <a:pt x="457" y="332"/>
                    <a:pt x="457" y="332"/>
                    <a:pt x="457" y="332"/>
                  </a:cubicBezTo>
                  <a:cubicBezTo>
                    <a:pt x="459" y="324"/>
                    <a:pt x="460" y="315"/>
                    <a:pt x="460" y="306"/>
                  </a:cubicBezTo>
                  <a:cubicBezTo>
                    <a:pt x="460" y="304"/>
                    <a:pt x="460" y="302"/>
                    <a:pt x="460" y="300"/>
                  </a:cubicBezTo>
                  <a:cubicBezTo>
                    <a:pt x="460" y="246"/>
                    <a:pt x="414" y="203"/>
                    <a:pt x="357" y="202"/>
                  </a:cubicBezTo>
                  <a:cubicBezTo>
                    <a:pt x="300" y="202"/>
                    <a:pt x="253" y="246"/>
                    <a:pt x="253" y="300"/>
                  </a:cubicBezTo>
                  <a:cubicBezTo>
                    <a:pt x="253" y="302"/>
                    <a:pt x="253" y="304"/>
                    <a:pt x="253" y="306"/>
                  </a:cubicBezTo>
                  <a:cubicBezTo>
                    <a:pt x="254" y="318"/>
                    <a:pt x="255" y="330"/>
                    <a:pt x="258" y="341"/>
                  </a:cubicBezTo>
                  <a:lnTo>
                    <a:pt x="259" y="347"/>
                  </a:lnTo>
                  <a:close/>
                  <a:moveTo>
                    <a:pt x="110" y="136"/>
                  </a:moveTo>
                  <a:cubicBezTo>
                    <a:pt x="54" y="136"/>
                    <a:pt x="8" y="181"/>
                    <a:pt x="8" y="237"/>
                  </a:cubicBezTo>
                  <a:cubicBezTo>
                    <a:pt x="8" y="293"/>
                    <a:pt x="53" y="338"/>
                    <a:pt x="91" y="338"/>
                  </a:cubicBezTo>
                  <a:cubicBezTo>
                    <a:pt x="248" y="338"/>
                    <a:pt x="248" y="338"/>
                    <a:pt x="248" y="338"/>
                  </a:cubicBezTo>
                  <a:cubicBezTo>
                    <a:pt x="246" y="328"/>
                    <a:pt x="245" y="317"/>
                    <a:pt x="245" y="306"/>
                  </a:cubicBezTo>
                  <a:cubicBezTo>
                    <a:pt x="245" y="304"/>
                    <a:pt x="244" y="302"/>
                    <a:pt x="244" y="300"/>
                  </a:cubicBezTo>
                  <a:cubicBezTo>
                    <a:pt x="244" y="242"/>
                    <a:pt x="295" y="194"/>
                    <a:pt x="357" y="194"/>
                  </a:cubicBezTo>
                  <a:cubicBezTo>
                    <a:pt x="419" y="194"/>
                    <a:pt x="469" y="242"/>
                    <a:pt x="469" y="300"/>
                  </a:cubicBezTo>
                  <a:cubicBezTo>
                    <a:pt x="469" y="302"/>
                    <a:pt x="469" y="304"/>
                    <a:pt x="469" y="306"/>
                  </a:cubicBezTo>
                  <a:cubicBezTo>
                    <a:pt x="468" y="313"/>
                    <a:pt x="468" y="320"/>
                    <a:pt x="467" y="326"/>
                  </a:cubicBezTo>
                  <a:cubicBezTo>
                    <a:pt x="500" y="309"/>
                    <a:pt x="520" y="275"/>
                    <a:pt x="520" y="237"/>
                  </a:cubicBezTo>
                  <a:cubicBezTo>
                    <a:pt x="520" y="182"/>
                    <a:pt x="477" y="137"/>
                    <a:pt x="422" y="136"/>
                  </a:cubicBezTo>
                  <a:cubicBezTo>
                    <a:pt x="416" y="136"/>
                    <a:pt x="416" y="136"/>
                    <a:pt x="416" y="136"/>
                  </a:cubicBezTo>
                  <a:cubicBezTo>
                    <a:pt x="418" y="131"/>
                    <a:pt x="418" y="131"/>
                    <a:pt x="418" y="131"/>
                  </a:cubicBezTo>
                  <a:cubicBezTo>
                    <a:pt x="420" y="122"/>
                    <a:pt x="421" y="114"/>
                    <a:pt x="421" y="105"/>
                  </a:cubicBezTo>
                  <a:cubicBezTo>
                    <a:pt x="421" y="52"/>
                    <a:pt x="378" y="8"/>
                    <a:pt x="324" y="8"/>
                  </a:cubicBezTo>
                  <a:cubicBezTo>
                    <a:pt x="284" y="8"/>
                    <a:pt x="249" y="32"/>
                    <a:pt x="234" y="70"/>
                  </a:cubicBezTo>
                  <a:cubicBezTo>
                    <a:pt x="232" y="74"/>
                    <a:pt x="232" y="74"/>
                    <a:pt x="232" y="74"/>
                  </a:cubicBezTo>
                  <a:cubicBezTo>
                    <a:pt x="228" y="72"/>
                    <a:pt x="228" y="72"/>
                    <a:pt x="228" y="72"/>
                  </a:cubicBezTo>
                  <a:cubicBezTo>
                    <a:pt x="220" y="68"/>
                    <a:pt x="210" y="67"/>
                    <a:pt x="201" y="67"/>
                  </a:cubicBezTo>
                  <a:cubicBezTo>
                    <a:pt x="165" y="67"/>
                    <a:pt x="135" y="95"/>
                    <a:pt x="134" y="132"/>
                  </a:cubicBezTo>
                  <a:cubicBezTo>
                    <a:pt x="134" y="136"/>
                    <a:pt x="134" y="136"/>
                    <a:pt x="134" y="136"/>
                  </a:cubicBezTo>
                  <a:lnTo>
                    <a:pt x="110" y="136"/>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9" name="Freeform 113"/>
            <p:cNvSpPr>
              <a:spLocks noEditPoints="1"/>
            </p:cNvSpPr>
            <p:nvPr userDrawn="1"/>
          </p:nvSpPr>
          <p:spPr bwMode="auto">
            <a:xfrm>
              <a:off x="3903663" y="1603375"/>
              <a:ext cx="685800" cy="446087"/>
            </a:xfrm>
            <a:custGeom>
              <a:avLst/>
              <a:gdLst>
                <a:gd name="T0" fmla="*/ 219 w 258"/>
                <a:gd name="T1" fmla="*/ 168 h 168"/>
                <a:gd name="T2" fmla="*/ 50 w 258"/>
                <a:gd name="T3" fmla="*/ 168 h 168"/>
                <a:gd name="T4" fmla="*/ 0 w 258"/>
                <a:gd name="T5" fmla="*/ 118 h 168"/>
                <a:gd name="T6" fmla="*/ 50 w 258"/>
                <a:gd name="T7" fmla="*/ 69 h 168"/>
                <a:gd name="T8" fmla="*/ 55 w 258"/>
                <a:gd name="T9" fmla="*/ 69 h 168"/>
                <a:gd name="T10" fmla="*/ 137 w 258"/>
                <a:gd name="T11" fmla="*/ 0 h 168"/>
                <a:gd name="T12" fmla="*/ 221 w 258"/>
                <a:gd name="T13" fmla="*/ 84 h 168"/>
                <a:gd name="T14" fmla="*/ 221 w 258"/>
                <a:gd name="T15" fmla="*/ 89 h 168"/>
                <a:gd name="T16" fmla="*/ 258 w 258"/>
                <a:gd name="T17" fmla="*/ 128 h 168"/>
                <a:gd name="T18" fmla="*/ 219 w 258"/>
                <a:gd name="T19" fmla="*/ 168 h 168"/>
                <a:gd name="T20" fmla="*/ 50 w 258"/>
                <a:gd name="T21" fmla="*/ 78 h 168"/>
                <a:gd name="T22" fmla="*/ 9 w 258"/>
                <a:gd name="T23" fmla="*/ 118 h 168"/>
                <a:gd name="T24" fmla="*/ 50 w 258"/>
                <a:gd name="T25" fmla="*/ 159 h 168"/>
                <a:gd name="T26" fmla="*/ 219 w 258"/>
                <a:gd name="T27" fmla="*/ 159 h 168"/>
                <a:gd name="T28" fmla="*/ 250 w 258"/>
                <a:gd name="T29" fmla="*/ 128 h 168"/>
                <a:gd name="T30" fmla="*/ 219 w 258"/>
                <a:gd name="T31" fmla="*/ 98 h 168"/>
                <a:gd name="T32" fmla="*/ 217 w 258"/>
                <a:gd name="T33" fmla="*/ 98 h 168"/>
                <a:gd name="T34" fmla="*/ 211 w 258"/>
                <a:gd name="T35" fmla="*/ 98 h 168"/>
                <a:gd name="T36" fmla="*/ 212 w 258"/>
                <a:gd name="T37" fmla="*/ 93 h 168"/>
                <a:gd name="T38" fmla="*/ 213 w 258"/>
                <a:gd name="T39" fmla="*/ 84 h 168"/>
                <a:gd name="T40" fmla="*/ 137 w 258"/>
                <a:gd name="T41" fmla="*/ 9 h 168"/>
                <a:gd name="T42" fmla="*/ 63 w 258"/>
                <a:gd name="T43" fmla="*/ 75 h 168"/>
                <a:gd name="T44" fmla="*/ 62 w 258"/>
                <a:gd name="T45" fmla="*/ 79 h 168"/>
                <a:gd name="T46" fmla="*/ 58 w 258"/>
                <a:gd name="T47" fmla="*/ 78 h 168"/>
                <a:gd name="T48" fmla="*/ 50 w 258"/>
                <a:gd name="T49" fmla="*/ 7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68">
                  <a:moveTo>
                    <a:pt x="219" y="168"/>
                  </a:moveTo>
                  <a:cubicBezTo>
                    <a:pt x="50" y="168"/>
                    <a:pt x="50" y="168"/>
                    <a:pt x="50" y="168"/>
                  </a:cubicBezTo>
                  <a:cubicBezTo>
                    <a:pt x="23" y="168"/>
                    <a:pt x="0" y="145"/>
                    <a:pt x="0" y="118"/>
                  </a:cubicBezTo>
                  <a:cubicBezTo>
                    <a:pt x="0" y="91"/>
                    <a:pt x="23" y="69"/>
                    <a:pt x="50" y="69"/>
                  </a:cubicBezTo>
                  <a:cubicBezTo>
                    <a:pt x="51" y="69"/>
                    <a:pt x="53" y="69"/>
                    <a:pt x="55" y="69"/>
                  </a:cubicBezTo>
                  <a:cubicBezTo>
                    <a:pt x="62" y="30"/>
                    <a:pt x="97" y="0"/>
                    <a:pt x="137" y="0"/>
                  </a:cubicBezTo>
                  <a:cubicBezTo>
                    <a:pt x="184" y="0"/>
                    <a:pt x="221" y="38"/>
                    <a:pt x="221" y="84"/>
                  </a:cubicBezTo>
                  <a:cubicBezTo>
                    <a:pt x="221" y="85"/>
                    <a:pt x="221" y="87"/>
                    <a:pt x="221" y="89"/>
                  </a:cubicBezTo>
                  <a:cubicBezTo>
                    <a:pt x="242" y="90"/>
                    <a:pt x="258" y="107"/>
                    <a:pt x="258" y="128"/>
                  </a:cubicBezTo>
                  <a:cubicBezTo>
                    <a:pt x="258" y="150"/>
                    <a:pt x="241" y="168"/>
                    <a:pt x="219" y="168"/>
                  </a:cubicBezTo>
                  <a:close/>
                  <a:moveTo>
                    <a:pt x="50" y="78"/>
                  </a:moveTo>
                  <a:cubicBezTo>
                    <a:pt x="27" y="78"/>
                    <a:pt x="9" y="96"/>
                    <a:pt x="9" y="118"/>
                  </a:cubicBezTo>
                  <a:cubicBezTo>
                    <a:pt x="9" y="141"/>
                    <a:pt x="27" y="159"/>
                    <a:pt x="50" y="159"/>
                  </a:cubicBezTo>
                  <a:cubicBezTo>
                    <a:pt x="219" y="159"/>
                    <a:pt x="219" y="159"/>
                    <a:pt x="219" y="159"/>
                  </a:cubicBezTo>
                  <a:cubicBezTo>
                    <a:pt x="236" y="159"/>
                    <a:pt x="250" y="145"/>
                    <a:pt x="250" y="128"/>
                  </a:cubicBezTo>
                  <a:cubicBezTo>
                    <a:pt x="250" y="111"/>
                    <a:pt x="236" y="98"/>
                    <a:pt x="219" y="98"/>
                  </a:cubicBezTo>
                  <a:cubicBezTo>
                    <a:pt x="218" y="98"/>
                    <a:pt x="217" y="98"/>
                    <a:pt x="217" y="98"/>
                  </a:cubicBezTo>
                  <a:cubicBezTo>
                    <a:pt x="211" y="98"/>
                    <a:pt x="211" y="98"/>
                    <a:pt x="211" y="98"/>
                  </a:cubicBezTo>
                  <a:cubicBezTo>
                    <a:pt x="212" y="93"/>
                    <a:pt x="212" y="93"/>
                    <a:pt x="212" y="93"/>
                  </a:cubicBezTo>
                  <a:cubicBezTo>
                    <a:pt x="212" y="90"/>
                    <a:pt x="213" y="87"/>
                    <a:pt x="213" y="84"/>
                  </a:cubicBezTo>
                  <a:cubicBezTo>
                    <a:pt x="213" y="42"/>
                    <a:pt x="179" y="9"/>
                    <a:pt x="137" y="9"/>
                  </a:cubicBezTo>
                  <a:cubicBezTo>
                    <a:pt x="99" y="9"/>
                    <a:pt x="67" y="37"/>
                    <a:pt x="63" y="75"/>
                  </a:cubicBezTo>
                  <a:cubicBezTo>
                    <a:pt x="62" y="79"/>
                    <a:pt x="62" y="79"/>
                    <a:pt x="62" y="79"/>
                  </a:cubicBezTo>
                  <a:cubicBezTo>
                    <a:pt x="58" y="78"/>
                    <a:pt x="58" y="78"/>
                    <a:pt x="58" y="78"/>
                  </a:cubicBezTo>
                  <a:cubicBezTo>
                    <a:pt x="56" y="78"/>
                    <a:pt x="52" y="78"/>
                    <a:pt x="50" y="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0" name="Rectangle 114"/>
            <p:cNvSpPr>
              <a:spLocks noChangeArrowheads="1"/>
            </p:cNvSpPr>
            <p:nvPr userDrawn="1"/>
          </p:nvSpPr>
          <p:spPr bwMode="auto">
            <a:xfrm>
              <a:off x="5203826" y="2671763"/>
              <a:ext cx="15875" cy="3476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1" name="Freeform 115"/>
            <p:cNvSpPr>
              <a:spLocks noEditPoints="1"/>
            </p:cNvSpPr>
            <p:nvPr userDrawn="1"/>
          </p:nvSpPr>
          <p:spPr bwMode="auto">
            <a:xfrm>
              <a:off x="4722813" y="3011488"/>
              <a:ext cx="1017588" cy="909637"/>
            </a:xfrm>
            <a:custGeom>
              <a:avLst/>
              <a:gdLst>
                <a:gd name="T0" fmla="*/ 330 w 383"/>
                <a:gd name="T1" fmla="*/ 141 h 342"/>
                <a:gd name="T2" fmla="*/ 238 w 383"/>
                <a:gd name="T3" fmla="*/ 167 h 342"/>
                <a:gd name="T4" fmla="*/ 270 w 383"/>
                <a:gd name="T5" fmla="*/ 140 h 342"/>
                <a:gd name="T6" fmla="*/ 233 w 383"/>
                <a:gd name="T7" fmla="*/ 147 h 342"/>
                <a:gd name="T8" fmla="*/ 270 w 383"/>
                <a:gd name="T9" fmla="*/ 93 h 342"/>
                <a:gd name="T10" fmla="*/ 286 w 383"/>
                <a:gd name="T11" fmla="*/ 90 h 342"/>
                <a:gd name="T12" fmla="*/ 267 w 383"/>
                <a:gd name="T13" fmla="*/ 72 h 342"/>
                <a:gd name="T14" fmla="*/ 267 w 383"/>
                <a:gd name="T15" fmla="*/ 72 h 342"/>
                <a:gd name="T16" fmla="*/ 265 w 383"/>
                <a:gd name="T17" fmla="*/ 87 h 342"/>
                <a:gd name="T18" fmla="*/ 209 w 383"/>
                <a:gd name="T19" fmla="*/ 123 h 342"/>
                <a:gd name="T20" fmla="*/ 216 w 383"/>
                <a:gd name="T21" fmla="*/ 86 h 342"/>
                <a:gd name="T22" fmla="*/ 189 w 383"/>
                <a:gd name="T23" fmla="*/ 118 h 342"/>
                <a:gd name="T24" fmla="*/ 198 w 383"/>
                <a:gd name="T25" fmla="*/ 13 h 342"/>
                <a:gd name="T26" fmla="*/ 172 w 383"/>
                <a:gd name="T27" fmla="*/ 13 h 342"/>
                <a:gd name="T28" fmla="*/ 181 w 383"/>
                <a:gd name="T29" fmla="*/ 118 h 342"/>
                <a:gd name="T30" fmla="*/ 154 w 383"/>
                <a:gd name="T31" fmla="*/ 86 h 342"/>
                <a:gd name="T32" fmla="*/ 161 w 383"/>
                <a:gd name="T33" fmla="*/ 123 h 342"/>
                <a:gd name="T34" fmla="*/ 105 w 383"/>
                <a:gd name="T35" fmla="*/ 87 h 342"/>
                <a:gd name="T36" fmla="*/ 102 w 383"/>
                <a:gd name="T37" fmla="*/ 72 h 342"/>
                <a:gd name="T38" fmla="*/ 84 w 383"/>
                <a:gd name="T39" fmla="*/ 90 h 342"/>
                <a:gd name="T40" fmla="*/ 99 w 383"/>
                <a:gd name="T41" fmla="*/ 93 h 342"/>
                <a:gd name="T42" fmla="*/ 137 w 383"/>
                <a:gd name="T43" fmla="*/ 147 h 342"/>
                <a:gd name="T44" fmla="*/ 100 w 383"/>
                <a:gd name="T45" fmla="*/ 140 h 342"/>
                <a:gd name="T46" fmla="*/ 131 w 383"/>
                <a:gd name="T47" fmla="*/ 167 h 342"/>
                <a:gd name="T48" fmla="*/ 53 w 383"/>
                <a:gd name="T49" fmla="*/ 152 h 342"/>
                <a:gd name="T50" fmla="*/ 18 w 383"/>
                <a:gd name="T51" fmla="*/ 171 h 342"/>
                <a:gd name="T52" fmla="*/ 53 w 383"/>
                <a:gd name="T53" fmla="*/ 190 h 342"/>
                <a:gd name="T54" fmla="*/ 131 w 383"/>
                <a:gd name="T55" fmla="*/ 175 h 342"/>
                <a:gd name="T56" fmla="*/ 100 w 383"/>
                <a:gd name="T57" fmla="*/ 202 h 342"/>
                <a:gd name="T58" fmla="*/ 137 w 383"/>
                <a:gd name="T59" fmla="*/ 195 h 342"/>
                <a:gd name="T60" fmla="*/ 99 w 383"/>
                <a:gd name="T61" fmla="*/ 253 h 342"/>
                <a:gd name="T62" fmla="*/ 84 w 383"/>
                <a:gd name="T63" fmla="*/ 255 h 342"/>
                <a:gd name="T64" fmla="*/ 102 w 383"/>
                <a:gd name="T65" fmla="*/ 273 h 342"/>
                <a:gd name="T66" fmla="*/ 105 w 383"/>
                <a:gd name="T67" fmla="*/ 258 h 342"/>
                <a:gd name="T68" fmla="*/ 161 w 383"/>
                <a:gd name="T69" fmla="*/ 219 h 342"/>
                <a:gd name="T70" fmla="*/ 154 w 383"/>
                <a:gd name="T71" fmla="*/ 256 h 342"/>
                <a:gd name="T72" fmla="*/ 181 w 383"/>
                <a:gd name="T73" fmla="*/ 224 h 342"/>
                <a:gd name="T74" fmla="*/ 181 w 383"/>
                <a:gd name="T75" fmla="*/ 317 h 342"/>
                <a:gd name="T76" fmla="*/ 185 w 383"/>
                <a:gd name="T77" fmla="*/ 342 h 342"/>
                <a:gd name="T78" fmla="*/ 189 w 383"/>
                <a:gd name="T79" fmla="*/ 317 h 342"/>
                <a:gd name="T80" fmla="*/ 202 w 383"/>
                <a:gd name="T81" fmla="*/ 222 h 342"/>
                <a:gd name="T82" fmla="*/ 223 w 383"/>
                <a:gd name="T83" fmla="*/ 253 h 342"/>
                <a:gd name="T84" fmla="*/ 219 w 383"/>
                <a:gd name="T85" fmla="*/ 212 h 342"/>
                <a:gd name="T86" fmla="*/ 266 w 383"/>
                <a:gd name="T87" fmla="*/ 257 h 342"/>
                <a:gd name="T88" fmla="*/ 286 w 383"/>
                <a:gd name="T89" fmla="*/ 274 h 342"/>
                <a:gd name="T90" fmla="*/ 269 w 383"/>
                <a:gd name="T91" fmla="*/ 254 h 342"/>
                <a:gd name="T92" fmla="*/ 225 w 383"/>
                <a:gd name="T93" fmla="*/ 207 h 342"/>
                <a:gd name="T94" fmla="*/ 267 w 383"/>
                <a:gd name="T95" fmla="*/ 209 h 342"/>
                <a:gd name="T96" fmla="*/ 236 w 383"/>
                <a:gd name="T97" fmla="*/ 188 h 342"/>
                <a:gd name="T98" fmla="*/ 330 w 383"/>
                <a:gd name="T99" fmla="*/ 175 h 342"/>
                <a:gd name="T100" fmla="*/ 383 w 383"/>
                <a:gd name="T101" fmla="*/ 171 h 342"/>
                <a:gd name="T102" fmla="*/ 156 w 383"/>
                <a:gd name="T103" fmla="*/ 171 h 342"/>
                <a:gd name="T104" fmla="*/ 214 w 383"/>
                <a:gd name="T105"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3" h="342">
                  <a:moveTo>
                    <a:pt x="383" y="171"/>
                  </a:moveTo>
                  <a:cubicBezTo>
                    <a:pt x="330" y="141"/>
                    <a:pt x="330" y="141"/>
                    <a:pt x="330" y="141"/>
                  </a:cubicBezTo>
                  <a:cubicBezTo>
                    <a:pt x="330" y="167"/>
                    <a:pt x="330" y="167"/>
                    <a:pt x="330" y="167"/>
                  </a:cubicBezTo>
                  <a:cubicBezTo>
                    <a:pt x="238" y="167"/>
                    <a:pt x="238" y="167"/>
                    <a:pt x="238" y="167"/>
                  </a:cubicBezTo>
                  <a:cubicBezTo>
                    <a:pt x="238" y="163"/>
                    <a:pt x="237" y="158"/>
                    <a:pt x="236" y="154"/>
                  </a:cubicBezTo>
                  <a:cubicBezTo>
                    <a:pt x="270" y="140"/>
                    <a:pt x="270" y="140"/>
                    <a:pt x="270" y="140"/>
                  </a:cubicBezTo>
                  <a:cubicBezTo>
                    <a:pt x="267" y="133"/>
                    <a:pt x="267" y="133"/>
                    <a:pt x="267" y="133"/>
                  </a:cubicBezTo>
                  <a:cubicBezTo>
                    <a:pt x="233" y="147"/>
                    <a:pt x="233" y="147"/>
                    <a:pt x="233" y="147"/>
                  </a:cubicBezTo>
                  <a:cubicBezTo>
                    <a:pt x="231" y="143"/>
                    <a:pt x="229" y="140"/>
                    <a:pt x="226" y="137"/>
                  </a:cubicBezTo>
                  <a:cubicBezTo>
                    <a:pt x="270" y="93"/>
                    <a:pt x="270" y="93"/>
                    <a:pt x="270" y="93"/>
                  </a:cubicBezTo>
                  <a:cubicBezTo>
                    <a:pt x="270" y="92"/>
                    <a:pt x="270" y="92"/>
                    <a:pt x="270" y="92"/>
                  </a:cubicBezTo>
                  <a:cubicBezTo>
                    <a:pt x="275" y="95"/>
                    <a:pt x="281" y="95"/>
                    <a:pt x="286" y="90"/>
                  </a:cubicBezTo>
                  <a:cubicBezTo>
                    <a:pt x="291" y="85"/>
                    <a:pt x="291" y="77"/>
                    <a:pt x="286" y="72"/>
                  </a:cubicBezTo>
                  <a:cubicBezTo>
                    <a:pt x="281" y="67"/>
                    <a:pt x="272" y="67"/>
                    <a:pt x="267" y="72"/>
                  </a:cubicBezTo>
                  <a:cubicBezTo>
                    <a:pt x="269" y="71"/>
                    <a:pt x="270" y="69"/>
                    <a:pt x="267" y="72"/>
                  </a:cubicBezTo>
                  <a:cubicBezTo>
                    <a:pt x="265" y="74"/>
                    <a:pt x="266" y="73"/>
                    <a:pt x="267" y="72"/>
                  </a:cubicBezTo>
                  <a:cubicBezTo>
                    <a:pt x="263" y="76"/>
                    <a:pt x="262" y="83"/>
                    <a:pt x="265" y="88"/>
                  </a:cubicBezTo>
                  <a:cubicBezTo>
                    <a:pt x="265" y="87"/>
                    <a:pt x="265" y="87"/>
                    <a:pt x="265" y="87"/>
                  </a:cubicBezTo>
                  <a:cubicBezTo>
                    <a:pt x="221" y="131"/>
                    <a:pt x="221" y="131"/>
                    <a:pt x="221" y="131"/>
                  </a:cubicBezTo>
                  <a:cubicBezTo>
                    <a:pt x="217" y="128"/>
                    <a:pt x="213" y="125"/>
                    <a:pt x="209" y="123"/>
                  </a:cubicBezTo>
                  <a:cubicBezTo>
                    <a:pt x="223" y="89"/>
                    <a:pt x="223" y="89"/>
                    <a:pt x="223" y="89"/>
                  </a:cubicBezTo>
                  <a:cubicBezTo>
                    <a:pt x="216" y="86"/>
                    <a:pt x="216" y="86"/>
                    <a:pt x="216" y="86"/>
                  </a:cubicBezTo>
                  <a:cubicBezTo>
                    <a:pt x="202" y="120"/>
                    <a:pt x="202" y="120"/>
                    <a:pt x="202" y="120"/>
                  </a:cubicBezTo>
                  <a:cubicBezTo>
                    <a:pt x="198" y="119"/>
                    <a:pt x="193" y="118"/>
                    <a:pt x="189" y="118"/>
                  </a:cubicBezTo>
                  <a:cubicBezTo>
                    <a:pt x="189" y="25"/>
                    <a:pt x="189" y="25"/>
                    <a:pt x="189" y="25"/>
                  </a:cubicBezTo>
                  <a:cubicBezTo>
                    <a:pt x="194" y="24"/>
                    <a:pt x="198" y="19"/>
                    <a:pt x="198" y="13"/>
                  </a:cubicBezTo>
                  <a:cubicBezTo>
                    <a:pt x="198" y="6"/>
                    <a:pt x="192" y="0"/>
                    <a:pt x="185" y="0"/>
                  </a:cubicBezTo>
                  <a:cubicBezTo>
                    <a:pt x="178" y="0"/>
                    <a:pt x="172" y="6"/>
                    <a:pt x="172" y="13"/>
                  </a:cubicBezTo>
                  <a:cubicBezTo>
                    <a:pt x="172" y="19"/>
                    <a:pt x="176" y="24"/>
                    <a:pt x="181" y="25"/>
                  </a:cubicBezTo>
                  <a:cubicBezTo>
                    <a:pt x="181" y="118"/>
                    <a:pt x="181" y="118"/>
                    <a:pt x="181" y="118"/>
                  </a:cubicBezTo>
                  <a:cubicBezTo>
                    <a:pt x="176" y="118"/>
                    <a:pt x="172" y="119"/>
                    <a:pt x="168" y="120"/>
                  </a:cubicBezTo>
                  <a:cubicBezTo>
                    <a:pt x="154" y="86"/>
                    <a:pt x="154" y="86"/>
                    <a:pt x="154" y="86"/>
                  </a:cubicBezTo>
                  <a:cubicBezTo>
                    <a:pt x="147" y="89"/>
                    <a:pt x="147" y="89"/>
                    <a:pt x="147" y="89"/>
                  </a:cubicBezTo>
                  <a:cubicBezTo>
                    <a:pt x="161" y="123"/>
                    <a:pt x="161" y="123"/>
                    <a:pt x="161" y="123"/>
                  </a:cubicBezTo>
                  <a:cubicBezTo>
                    <a:pt x="156" y="125"/>
                    <a:pt x="152" y="128"/>
                    <a:pt x="149" y="131"/>
                  </a:cubicBezTo>
                  <a:cubicBezTo>
                    <a:pt x="105" y="87"/>
                    <a:pt x="105" y="87"/>
                    <a:pt x="105" y="87"/>
                  </a:cubicBezTo>
                  <a:cubicBezTo>
                    <a:pt x="104" y="88"/>
                    <a:pt x="104" y="88"/>
                    <a:pt x="104" y="88"/>
                  </a:cubicBezTo>
                  <a:cubicBezTo>
                    <a:pt x="107" y="83"/>
                    <a:pt x="107" y="76"/>
                    <a:pt x="102" y="72"/>
                  </a:cubicBezTo>
                  <a:cubicBezTo>
                    <a:pt x="97" y="67"/>
                    <a:pt x="89" y="67"/>
                    <a:pt x="84" y="72"/>
                  </a:cubicBezTo>
                  <a:cubicBezTo>
                    <a:pt x="79" y="77"/>
                    <a:pt x="79" y="85"/>
                    <a:pt x="84" y="90"/>
                  </a:cubicBezTo>
                  <a:cubicBezTo>
                    <a:pt x="88" y="94"/>
                    <a:pt x="95" y="95"/>
                    <a:pt x="100" y="92"/>
                  </a:cubicBezTo>
                  <a:cubicBezTo>
                    <a:pt x="99" y="93"/>
                    <a:pt x="99" y="93"/>
                    <a:pt x="99" y="93"/>
                  </a:cubicBezTo>
                  <a:cubicBezTo>
                    <a:pt x="143" y="137"/>
                    <a:pt x="143" y="137"/>
                    <a:pt x="143" y="137"/>
                  </a:cubicBezTo>
                  <a:cubicBezTo>
                    <a:pt x="141" y="140"/>
                    <a:pt x="139" y="143"/>
                    <a:pt x="137" y="147"/>
                  </a:cubicBezTo>
                  <a:cubicBezTo>
                    <a:pt x="103" y="133"/>
                    <a:pt x="103" y="133"/>
                    <a:pt x="103" y="133"/>
                  </a:cubicBezTo>
                  <a:cubicBezTo>
                    <a:pt x="100" y="140"/>
                    <a:pt x="100" y="140"/>
                    <a:pt x="100" y="140"/>
                  </a:cubicBezTo>
                  <a:cubicBezTo>
                    <a:pt x="134" y="154"/>
                    <a:pt x="134" y="154"/>
                    <a:pt x="134" y="154"/>
                  </a:cubicBezTo>
                  <a:cubicBezTo>
                    <a:pt x="133" y="158"/>
                    <a:pt x="132" y="163"/>
                    <a:pt x="131" y="167"/>
                  </a:cubicBezTo>
                  <a:cubicBezTo>
                    <a:pt x="67" y="167"/>
                    <a:pt x="67" y="167"/>
                    <a:pt x="67" y="167"/>
                  </a:cubicBezTo>
                  <a:cubicBezTo>
                    <a:pt x="53" y="152"/>
                    <a:pt x="53" y="152"/>
                    <a:pt x="53" y="152"/>
                  </a:cubicBezTo>
                  <a:cubicBezTo>
                    <a:pt x="0" y="152"/>
                    <a:pt x="0" y="152"/>
                    <a:pt x="0" y="152"/>
                  </a:cubicBezTo>
                  <a:cubicBezTo>
                    <a:pt x="18" y="171"/>
                    <a:pt x="18" y="171"/>
                    <a:pt x="18" y="171"/>
                  </a:cubicBezTo>
                  <a:cubicBezTo>
                    <a:pt x="0" y="190"/>
                    <a:pt x="0" y="190"/>
                    <a:pt x="0" y="190"/>
                  </a:cubicBezTo>
                  <a:cubicBezTo>
                    <a:pt x="53" y="190"/>
                    <a:pt x="53" y="190"/>
                    <a:pt x="53" y="190"/>
                  </a:cubicBezTo>
                  <a:cubicBezTo>
                    <a:pt x="67" y="175"/>
                    <a:pt x="67" y="175"/>
                    <a:pt x="67" y="175"/>
                  </a:cubicBezTo>
                  <a:cubicBezTo>
                    <a:pt x="131" y="175"/>
                    <a:pt x="131" y="175"/>
                    <a:pt x="131" y="175"/>
                  </a:cubicBezTo>
                  <a:cubicBezTo>
                    <a:pt x="132" y="179"/>
                    <a:pt x="133" y="184"/>
                    <a:pt x="134" y="188"/>
                  </a:cubicBezTo>
                  <a:cubicBezTo>
                    <a:pt x="100" y="202"/>
                    <a:pt x="100" y="202"/>
                    <a:pt x="100" y="202"/>
                  </a:cubicBezTo>
                  <a:cubicBezTo>
                    <a:pt x="103" y="209"/>
                    <a:pt x="103" y="209"/>
                    <a:pt x="103" y="209"/>
                  </a:cubicBezTo>
                  <a:cubicBezTo>
                    <a:pt x="137" y="195"/>
                    <a:pt x="137" y="195"/>
                    <a:pt x="137" y="195"/>
                  </a:cubicBezTo>
                  <a:cubicBezTo>
                    <a:pt x="139" y="199"/>
                    <a:pt x="142" y="203"/>
                    <a:pt x="145" y="207"/>
                  </a:cubicBezTo>
                  <a:cubicBezTo>
                    <a:pt x="99" y="253"/>
                    <a:pt x="99" y="253"/>
                    <a:pt x="99" y="253"/>
                  </a:cubicBezTo>
                  <a:cubicBezTo>
                    <a:pt x="100" y="253"/>
                    <a:pt x="100" y="253"/>
                    <a:pt x="100" y="253"/>
                  </a:cubicBezTo>
                  <a:cubicBezTo>
                    <a:pt x="95" y="250"/>
                    <a:pt x="88" y="251"/>
                    <a:pt x="84" y="255"/>
                  </a:cubicBezTo>
                  <a:cubicBezTo>
                    <a:pt x="79" y="260"/>
                    <a:pt x="79" y="268"/>
                    <a:pt x="84" y="273"/>
                  </a:cubicBezTo>
                  <a:cubicBezTo>
                    <a:pt x="89" y="279"/>
                    <a:pt x="97" y="279"/>
                    <a:pt x="102" y="273"/>
                  </a:cubicBezTo>
                  <a:cubicBezTo>
                    <a:pt x="107" y="269"/>
                    <a:pt x="107" y="263"/>
                    <a:pt x="104" y="258"/>
                  </a:cubicBezTo>
                  <a:cubicBezTo>
                    <a:pt x="105" y="258"/>
                    <a:pt x="105" y="258"/>
                    <a:pt x="105" y="258"/>
                  </a:cubicBezTo>
                  <a:cubicBezTo>
                    <a:pt x="151" y="212"/>
                    <a:pt x="151" y="212"/>
                    <a:pt x="151" y="212"/>
                  </a:cubicBezTo>
                  <a:cubicBezTo>
                    <a:pt x="154" y="215"/>
                    <a:pt x="157" y="217"/>
                    <a:pt x="161" y="219"/>
                  </a:cubicBezTo>
                  <a:cubicBezTo>
                    <a:pt x="147" y="253"/>
                    <a:pt x="147" y="253"/>
                    <a:pt x="147" y="253"/>
                  </a:cubicBezTo>
                  <a:cubicBezTo>
                    <a:pt x="154" y="256"/>
                    <a:pt x="154" y="256"/>
                    <a:pt x="154" y="256"/>
                  </a:cubicBezTo>
                  <a:cubicBezTo>
                    <a:pt x="168" y="222"/>
                    <a:pt x="168" y="222"/>
                    <a:pt x="168" y="222"/>
                  </a:cubicBezTo>
                  <a:cubicBezTo>
                    <a:pt x="172" y="223"/>
                    <a:pt x="176" y="224"/>
                    <a:pt x="181" y="224"/>
                  </a:cubicBezTo>
                  <a:cubicBezTo>
                    <a:pt x="181" y="317"/>
                    <a:pt x="181" y="317"/>
                    <a:pt x="181" y="317"/>
                  </a:cubicBezTo>
                  <a:cubicBezTo>
                    <a:pt x="181" y="317"/>
                    <a:pt x="181" y="317"/>
                    <a:pt x="181" y="317"/>
                  </a:cubicBezTo>
                  <a:cubicBezTo>
                    <a:pt x="176" y="318"/>
                    <a:pt x="172" y="323"/>
                    <a:pt x="172" y="329"/>
                  </a:cubicBezTo>
                  <a:cubicBezTo>
                    <a:pt x="172" y="336"/>
                    <a:pt x="178" y="342"/>
                    <a:pt x="185" y="342"/>
                  </a:cubicBezTo>
                  <a:cubicBezTo>
                    <a:pt x="192" y="342"/>
                    <a:pt x="198" y="336"/>
                    <a:pt x="198" y="329"/>
                  </a:cubicBezTo>
                  <a:cubicBezTo>
                    <a:pt x="198" y="323"/>
                    <a:pt x="194" y="318"/>
                    <a:pt x="189" y="317"/>
                  </a:cubicBezTo>
                  <a:cubicBezTo>
                    <a:pt x="189" y="224"/>
                    <a:pt x="189" y="224"/>
                    <a:pt x="189" y="224"/>
                  </a:cubicBezTo>
                  <a:cubicBezTo>
                    <a:pt x="193" y="224"/>
                    <a:pt x="198" y="223"/>
                    <a:pt x="202" y="222"/>
                  </a:cubicBezTo>
                  <a:cubicBezTo>
                    <a:pt x="216" y="256"/>
                    <a:pt x="216" y="256"/>
                    <a:pt x="216" y="256"/>
                  </a:cubicBezTo>
                  <a:cubicBezTo>
                    <a:pt x="223" y="253"/>
                    <a:pt x="223" y="253"/>
                    <a:pt x="223" y="253"/>
                  </a:cubicBezTo>
                  <a:cubicBezTo>
                    <a:pt x="209" y="219"/>
                    <a:pt x="209" y="219"/>
                    <a:pt x="209" y="219"/>
                  </a:cubicBezTo>
                  <a:cubicBezTo>
                    <a:pt x="212" y="217"/>
                    <a:pt x="216" y="215"/>
                    <a:pt x="219" y="212"/>
                  </a:cubicBezTo>
                  <a:cubicBezTo>
                    <a:pt x="265" y="258"/>
                    <a:pt x="265" y="258"/>
                    <a:pt x="265" y="258"/>
                  </a:cubicBezTo>
                  <a:cubicBezTo>
                    <a:pt x="266" y="257"/>
                    <a:pt x="266" y="257"/>
                    <a:pt x="266" y="257"/>
                  </a:cubicBezTo>
                  <a:cubicBezTo>
                    <a:pt x="262" y="262"/>
                    <a:pt x="263" y="269"/>
                    <a:pt x="267" y="274"/>
                  </a:cubicBezTo>
                  <a:cubicBezTo>
                    <a:pt x="272" y="279"/>
                    <a:pt x="281" y="279"/>
                    <a:pt x="286" y="274"/>
                  </a:cubicBezTo>
                  <a:cubicBezTo>
                    <a:pt x="291" y="269"/>
                    <a:pt x="291" y="260"/>
                    <a:pt x="286" y="255"/>
                  </a:cubicBezTo>
                  <a:cubicBezTo>
                    <a:pt x="281" y="251"/>
                    <a:pt x="275" y="250"/>
                    <a:pt x="269" y="254"/>
                  </a:cubicBezTo>
                  <a:cubicBezTo>
                    <a:pt x="270" y="253"/>
                    <a:pt x="270" y="253"/>
                    <a:pt x="270" y="253"/>
                  </a:cubicBezTo>
                  <a:cubicBezTo>
                    <a:pt x="225" y="207"/>
                    <a:pt x="225" y="207"/>
                    <a:pt x="225" y="207"/>
                  </a:cubicBezTo>
                  <a:cubicBezTo>
                    <a:pt x="228" y="203"/>
                    <a:pt x="231" y="199"/>
                    <a:pt x="233" y="195"/>
                  </a:cubicBezTo>
                  <a:cubicBezTo>
                    <a:pt x="267" y="209"/>
                    <a:pt x="267" y="209"/>
                    <a:pt x="267" y="209"/>
                  </a:cubicBezTo>
                  <a:cubicBezTo>
                    <a:pt x="270" y="202"/>
                    <a:pt x="270" y="202"/>
                    <a:pt x="270" y="202"/>
                  </a:cubicBezTo>
                  <a:cubicBezTo>
                    <a:pt x="236" y="188"/>
                    <a:pt x="236" y="188"/>
                    <a:pt x="236" y="188"/>
                  </a:cubicBezTo>
                  <a:cubicBezTo>
                    <a:pt x="237" y="184"/>
                    <a:pt x="238" y="179"/>
                    <a:pt x="238" y="175"/>
                  </a:cubicBezTo>
                  <a:cubicBezTo>
                    <a:pt x="330" y="175"/>
                    <a:pt x="330" y="175"/>
                    <a:pt x="330" y="175"/>
                  </a:cubicBezTo>
                  <a:cubicBezTo>
                    <a:pt x="330" y="201"/>
                    <a:pt x="330" y="201"/>
                    <a:pt x="330" y="201"/>
                  </a:cubicBezTo>
                  <a:lnTo>
                    <a:pt x="383" y="171"/>
                  </a:lnTo>
                  <a:close/>
                  <a:moveTo>
                    <a:pt x="185" y="200"/>
                  </a:moveTo>
                  <a:cubicBezTo>
                    <a:pt x="169" y="200"/>
                    <a:pt x="156" y="187"/>
                    <a:pt x="156" y="171"/>
                  </a:cubicBezTo>
                  <a:cubicBezTo>
                    <a:pt x="156" y="155"/>
                    <a:pt x="169" y="142"/>
                    <a:pt x="185" y="142"/>
                  </a:cubicBezTo>
                  <a:cubicBezTo>
                    <a:pt x="201" y="142"/>
                    <a:pt x="214" y="155"/>
                    <a:pt x="214" y="171"/>
                  </a:cubicBezTo>
                  <a:cubicBezTo>
                    <a:pt x="214" y="187"/>
                    <a:pt x="201" y="200"/>
                    <a:pt x="185" y="20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2" name="Freeform 116"/>
            <p:cNvSpPr>
              <a:spLocks/>
            </p:cNvSpPr>
            <p:nvPr userDrawn="1"/>
          </p:nvSpPr>
          <p:spPr bwMode="auto">
            <a:xfrm>
              <a:off x="4986338" y="3195638"/>
              <a:ext cx="11113" cy="7937"/>
            </a:xfrm>
            <a:custGeom>
              <a:avLst/>
              <a:gdLst>
                <a:gd name="T0" fmla="*/ 3 w 4"/>
                <a:gd name="T1" fmla="*/ 3 h 3"/>
                <a:gd name="T2" fmla="*/ 4 w 4"/>
                <a:gd name="T3" fmla="*/ 3 h 3"/>
                <a:gd name="T4" fmla="*/ 3 w 4"/>
                <a:gd name="T5" fmla="*/ 3 h 3"/>
              </a:gdLst>
              <a:ahLst/>
              <a:cxnLst>
                <a:cxn ang="0">
                  <a:pos x="T0" y="T1"/>
                </a:cxn>
                <a:cxn ang="0">
                  <a:pos x="T2" y="T3"/>
                </a:cxn>
                <a:cxn ang="0">
                  <a:pos x="T4" y="T5"/>
                </a:cxn>
              </a:cxnLst>
              <a:rect l="0" t="0" r="r" b="b"/>
              <a:pathLst>
                <a:path w="4" h="3">
                  <a:moveTo>
                    <a:pt x="3" y="3"/>
                  </a:moveTo>
                  <a:cubicBezTo>
                    <a:pt x="4" y="3"/>
                    <a:pt x="4" y="3"/>
                    <a:pt x="4" y="3"/>
                  </a:cubicBezTo>
                  <a:cubicBezTo>
                    <a:pt x="2" y="2"/>
                    <a:pt x="0" y="0"/>
                    <a:pt x="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3" name="Freeform 117"/>
            <p:cNvSpPr>
              <a:spLocks/>
            </p:cNvSpPr>
            <p:nvPr userDrawn="1"/>
          </p:nvSpPr>
          <p:spPr bwMode="auto">
            <a:xfrm>
              <a:off x="5480051" y="3686175"/>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0" y="1"/>
                    <a:pt x="0"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4" name="Oval 118"/>
            <p:cNvSpPr>
              <a:spLocks noChangeArrowheads="1"/>
            </p:cNvSpPr>
            <p:nvPr userDrawn="1"/>
          </p:nvSpPr>
          <p:spPr bwMode="auto">
            <a:xfrm>
              <a:off x="5160963" y="3416300"/>
              <a:ext cx="104775" cy="100012"/>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7" name="Freeform 119"/>
            <p:cNvSpPr>
              <a:spLocks noEditPoints="1"/>
            </p:cNvSpPr>
            <p:nvPr userDrawn="1"/>
          </p:nvSpPr>
          <p:spPr bwMode="auto">
            <a:xfrm>
              <a:off x="5214938" y="1819275"/>
              <a:ext cx="295275" cy="722312"/>
            </a:xfrm>
            <a:custGeom>
              <a:avLst/>
              <a:gdLst>
                <a:gd name="T0" fmla="*/ 24 w 111"/>
                <a:gd name="T1" fmla="*/ 272 h 272"/>
                <a:gd name="T2" fmla="*/ 12 w 111"/>
                <a:gd name="T3" fmla="*/ 272 h 272"/>
                <a:gd name="T4" fmla="*/ 13 w 111"/>
                <a:gd name="T5" fmla="*/ 267 h 272"/>
                <a:gd name="T6" fmla="*/ 35 w 111"/>
                <a:gd name="T7" fmla="*/ 232 h 272"/>
                <a:gd name="T8" fmla="*/ 82 w 111"/>
                <a:gd name="T9" fmla="*/ 112 h 272"/>
                <a:gd name="T10" fmla="*/ 82 w 111"/>
                <a:gd name="T11" fmla="*/ 106 h 272"/>
                <a:gd name="T12" fmla="*/ 0 w 111"/>
                <a:gd name="T13" fmla="*/ 8 h 272"/>
                <a:gd name="T14" fmla="*/ 0 w 111"/>
                <a:gd name="T15" fmla="*/ 0 h 272"/>
                <a:gd name="T16" fmla="*/ 0 w 111"/>
                <a:gd name="T17" fmla="*/ 0 h 272"/>
                <a:gd name="T18" fmla="*/ 0 w 111"/>
                <a:gd name="T19" fmla="*/ 0 h 272"/>
                <a:gd name="T20" fmla="*/ 0 w 111"/>
                <a:gd name="T21" fmla="*/ 0 h 272"/>
                <a:gd name="T22" fmla="*/ 111 w 111"/>
                <a:gd name="T23" fmla="*/ 106 h 272"/>
                <a:gd name="T24" fmla="*/ 111 w 111"/>
                <a:gd name="T25" fmla="*/ 112 h 272"/>
                <a:gd name="T26" fmla="*/ 50 w 111"/>
                <a:gd name="T27" fmla="*/ 237 h 272"/>
                <a:gd name="T28" fmla="*/ 25 w 111"/>
                <a:gd name="T29" fmla="*/ 269 h 272"/>
                <a:gd name="T30" fmla="*/ 24 w 111"/>
                <a:gd name="T31" fmla="*/ 272 h 272"/>
                <a:gd name="T32" fmla="*/ 56 w 111"/>
                <a:gd name="T33" fmla="*/ 23 h 272"/>
                <a:gd name="T34" fmla="*/ 90 w 111"/>
                <a:gd name="T35" fmla="*/ 106 h 272"/>
                <a:gd name="T36" fmla="*/ 90 w 111"/>
                <a:gd name="T37" fmla="*/ 112 h 272"/>
                <a:gd name="T38" fmla="*/ 46 w 111"/>
                <a:gd name="T39" fmla="*/ 230 h 272"/>
                <a:gd name="T40" fmla="*/ 104 w 111"/>
                <a:gd name="T41" fmla="*/ 112 h 272"/>
                <a:gd name="T42" fmla="*/ 104 w 111"/>
                <a:gd name="T43" fmla="*/ 106 h 272"/>
                <a:gd name="T44" fmla="*/ 56 w 111"/>
                <a:gd name="T4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272">
                  <a:moveTo>
                    <a:pt x="24" y="272"/>
                  </a:moveTo>
                  <a:cubicBezTo>
                    <a:pt x="12" y="272"/>
                    <a:pt x="12" y="272"/>
                    <a:pt x="12" y="272"/>
                  </a:cubicBezTo>
                  <a:cubicBezTo>
                    <a:pt x="13" y="267"/>
                    <a:pt x="13" y="267"/>
                    <a:pt x="13" y="267"/>
                  </a:cubicBezTo>
                  <a:cubicBezTo>
                    <a:pt x="16" y="254"/>
                    <a:pt x="24" y="244"/>
                    <a:pt x="35" y="232"/>
                  </a:cubicBezTo>
                  <a:cubicBezTo>
                    <a:pt x="54" y="210"/>
                    <a:pt x="80" y="179"/>
                    <a:pt x="82" y="112"/>
                  </a:cubicBezTo>
                  <a:cubicBezTo>
                    <a:pt x="82" y="110"/>
                    <a:pt x="82" y="108"/>
                    <a:pt x="82" y="106"/>
                  </a:cubicBezTo>
                  <a:cubicBezTo>
                    <a:pt x="82" y="52"/>
                    <a:pt x="45" y="8"/>
                    <a:pt x="0" y="8"/>
                  </a:cubicBezTo>
                  <a:cubicBezTo>
                    <a:pt x="0" y="0"/>
                    <a:pt x="0" y="0"/>
                    <a:pt x="0" y="0"/>
                  </a:cubicBezTo>
                  <a:cubicBezTo>
                    <a:pt x="0" y="0"/>
                    <a:pt x="0" y="0"/>
                    <a:pt x="0" y="0"/>
                  </a:cubicBezTo>
                  <a:cubicBezTo>
                    <a:pt x="0" y="0"/>
                    <a:pt x="0" y="0"/>
                    <a:pt x="0" y="0"/>
                  </a:cubicBezTo>
                  <a:cubicBezTo>
                    <a:pt x="0" y="0"/>
                    <a:pt x="0" y="0"/>
                    <a:pt x="0" y="0"/>
                  </a:cubicBezTo>
                  <a:cubicBezTo>
                    <a:pt x="61" y="0"/>
                    <a:pt x="111" y="48"/>
                    <a:pt x="111" y="106"/>
                  </a:cubicBezTo>
                  <a:cubicBezTo>
                    <a:pt x="111" y="108"/>
                    <a:pt x="111" y="110"/>
                    <a:pt x="111" y="112"/>
                  </a:cubicBezTo>
                  <a:cubicBezTo>
                    <a:pt x="108" y="182"/>
                    <a:pt x="74" y="214"/>
                    <a:pt x="50" y="237"/>
                  </a:cubicBezTo>
                  <a:cubicBezTo>
                    <a:pt x="37" y="249"/>
                    <a:pt x="27" y="258"/>
                    <a:pt x="25" y="269"/>
                  </a:cubicBezTo>
                  <a:lnTo>
                    <a:pt x="24" y="272"/>
                  </a:lnTo>
                  <a:close/>
                  <a:moveTo>
                    <a:pt x="56" y="23"/>
                  </a:moveTo>
                  <a:cubicBezTo>
                    <a:pt x="76" y="43"/>
                    <a:pt x="90" y="73"/>
                    <a:pt x="90" y="106"/>
                  </a:cubicBezTo>
                  <a:cubicBezTo>
                    <a:pt x="90" y="108"/>
                    <a:pt x="90" y="110"/>
                    <a:pt x="90" y="112"/>
                  </a:cubicBezTo>
                  <a:cubicBezTo>
                    <a:pt x="88" y="176"/>
                    <a:pt x="65" y="208"/>
                    <a:pt x="46" y="230"/>
                  </a:cubicBezTo>
                  <a:cubicBezTo>
                    <a:pt x="70" y="208"/>
                    <a:pt x="101" y="178"/>
                    <a:pt x="104" y="112"/>
                  </a:cubicBezTo>
                  <a:cubicBezTo>
                    <a:pt x="104" y="110"/>
                    <a:pt x="104" y="108"/>
                    <a:pt x="104" y="106"/>
                  </a:cubicBezTo>
                  <a:cubicBezTo>
                    <a:pt x="104" y="71"/>
                    <a:pt x="85" y="41"/>
                    <a:pt x="5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8" name="Freeform 120"/>
            <p:cNvSpPr>
              <a:spLocks noEditPoints="1"/>
            </p:cNvSpPr>
            <p:nvPr userDrawn="1"/>
          </p:nvSpPr>
          <p:spPr bwMode="auto">
            <a:xfrm>
              <a:off x="4916488" y="1819275"/>
              <a:ext cx="298450" cy="722312"/>
            </a:xfrm>
            <a:custGeom>
              <a:avLst/>
              <a:gdLst>
                <a:gd name="T0" fmla="*/ 99 w 112"/>
                <a:gd name="T1" fmla="*/ 272 h 272"/>
                <a:gd name="T2" fmla="*/ 87 w 112"/>
                <a:gd name="T3" fmla="*/ 272 h 272"/>
                <a:gd name="T4" fmla="*/ 86 w 112"/>
                <a:gd name="T5" fmla="*/ 269 h 272"/>
                <a:gd name="T6" fmla="*/ 62 w 112"/>
                <a:gd name="T7" fmla="*/ 237 h 272"/>
                <a:gd name="T8" fmla="*/ 0 w 112"/>
                <a:gd name="T9" fmla="*/ 112 h 272"/>
                <a:gd name="T10" fmla="*/ 0 w 112"/>
                <a:gd name="T11" fmla="*/ 106 h 272"/>
                <a:gd name="T12" fmla="*/ 112 w 112"/>
                <a:gd name="T13" fmla="*/ 0 h 272"/>
                <a:gd name="T14" fmla="*/ 112 w 112"/>
                <a:gd name="T15" fmla="*/ 0 h 272"/>
                <a:gd name="T16" fmla="*/ 112 w 112"/>
                <a:gd name="T17" fmla="*/ 0 h 272"/>
                <a:gd name="T18" fmla="*/ 112 w 112"/>
                <a:gd name="T19" fmla="*/ 8 h 272"/>
                <a:gd name="T20" fmla="*/ 29 w 112"/>
                <a:gd name="T21" fmla="*/ 106 h 272"/>
                <a:gd name="T22" fmla="*/ 30 w 112"/>
                <a:gd name="T23" fmla="*/ 112 h 272"/>
                <a:gd name="T24" fmla="*/ 77 w 112"/>
                <a:gd name="T25" fmla="*/ 232 h 272"/>
                <a:gd name="T26" fmla="*/ 98 w 112"/>
                <a:gd name="T27" fmla="*/ 267 h 272"/>
                <a:gd name="T28" fmla="*/ 99 w 112"/>
                <a:gd name="T29" fmla="*/ 272 h 272"/>
                <a:gd name="T30" fmla="*/ 57 w 112"/>
                <a:gd name="T31" fmla="*/ 23 h 272"/>
                <a:gd name="T32" fmla="*/ 8 w 112"/>
                <a:gd name="T33" fmla="*/ 106 h 272"/>
                <a:gd name="T34" fmla="*/ 8 w 112"/>
                <a:gd name="T35" fmla="*/ 112 h 272"/>
                <a:gd name="T36" fmla="*/ 67 w 112"/>
                <a:gd name="T37" fmla="*/ 232 h 272"/>
                <a:gd name="T38" fmla="*/ 22 w 112"/>
                <a:gd name="T39" fmla="*/ 112 h 272"/>
                <a:gd name="T40" fmla="*/ 22 w 112"/>
                <a:gd name="T41" fmla="*/ 106 h 272"/>
                <a:gd name="T42" fmla="*/ 57 w 112"/>
                <a:gd name="T43"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272">
                  <a:moveTo>
                    <a:pt x="99" y="272"/>
                  </a:moveTo>
                  <a:cubicBezTo>
                    <a:pt x="87" y="272"/>
                    <a:pt x="87" y="272"/>
                    <a:pt x="87" y="272"/>
                  </a:cubicBezTo>
                  <a:cubicBezTo>
                    <a:pt x="86" y="269"/>
                    <a:pt x="86" y="269"/>
                    <a:pt x="86" y="269"/>
                  </a:cubicBezTo>
                  <a:cubicBezTo>
                    <a:pt x="84" y="258"/>
                    <a:pt x="74" y="249"/>
                    <a:pt x="62" y="237"/>
                  </a:cubicBezTo>
                  <a:cubicBezTo>
                    <a:pt x="37" y="214"/>
                    <a:pt x="3" y="183"/>
                    <a:pt x="0" y="112"/>
                  </a:cubicBezTo>
                  <a:cubicBezTo>
                    <a:pt x="0" y="110"/>
                    <a:pt x="0" y="108"/>
                    <a:pt x="0" y="106"/>
                  </a:cubicBezTo>
                  <a:cubicBezTo>
                    <a:pt x="0" y="48"/>
                    <a:pt x="50" y="0"/>
                    <a:pt x="112" y="0"/>
                  </a:cubicBezTo>
                  <a:cubicBezTo>
                    <a:pt x="112" y="0"/>
                    <a:pt x="112" y="0"/>
                    <a:pt x="112" y="0"/>
                  </a:cubicBezTo>
                  <a:cubicBezTo>
                    <a:pt x="112" y="0"/>
                    <a:pt x="112" y="0"/>
                    <a:pt x="112" y="0"/>
                  </a:cubicBezTo>
                  <a:cubicBezTo>
                    <a:pt x="112" y="8"/>
                    <a:pt x="112" y="8"/>
                    <a:pt x="112" y="8"/>
                  </a:cubicBezTo>
                  <a:cubicBezTo>
                    <a:pt x="66" y="8"/>
                    <a:pt x="29" y="52"/>
                    <a:pt x="29" y="106"/>
                  </a:cubicBezTo>
                  <a:cubicBezTo>
                    <a:pt x="29" y="108"/>
                    <a:pt x="29" y="110"/>
                    <a:pt x="30" y="112"/>
                  </a:cubicBezTo>
                  <a:cubicBezTo>
                    <a:pt x="32" y="179"/>
                    <a:pt x="58" y="210"/>
                    <a:pt x="77" y="232"/>
                  </a:cubicBezTo>
                  <a:cubicBezTo>
                    <a:pt x="87" y="244"/>
                    <a:pt x="96" y="254"/>
                    <a:pt x="98" y="267"/>
                  </a:cubicBezTo>
                  <a:lnTo>
                    <a:pt x="99" y="272"/>
                  </a:lnTo>
                  <a:close/>
                  <a:moveTo>
                    <a:pt x="57" y="23"/>
                  </a:moveTo>
                  <a:cubicBezTo>
                    <a:pt x="27" y="40"/>
                    <a:pt x="8" y="71"/>
                    <a:pt x="8" y="106"/>
                  </a:cubicBezTo>
                  <a:cubicBezTo>
                    <a:pt x="8" y="108"/>
                    <a:pt x="8" y="110"/>
                    <a:pt x="8" y="112"/>
                  </a:cubicBezTo>
                  <a:cubicBezTo>
                    <a:pt x="11" y="179"/>
                    <a:pt x="43" y="209"/>
                    <a:pt x="67" y="232"/>
                  </a:cubicBezTo>
                  <a:cubicBezTo>
                    <a:pt x="48" y="209"/>
                    <a:pt x="24" y="177"/>
                    <a:pt x="22" y="112"/>
                  </a:cubicBezTo>
                  <a:cubicBezTo>
                    <a:pt x="22" y="110"/>
                    <a:pt x="22" y="108"/>
                    <a:pt x="22" y="106"/>
                  </a:cubicBezTo>
                  <a:cubicBezTo>
                    <a:pt x="22" y="72"/>
                    <a:pt x="36" y="42"/>
                    <a:pt x="5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9" name="Freeform 121"/>
            <p:cNvSpPr>
              <a:spLocks noEditPoints="1"/>
            </p:cNvSpPr>
            <p:nvPr userDrawn="1"/>
          </p:nvSpPr>
          <p:spPr bwMode="auto">
            <a:xfrm>
              <a:off x="5089526" y="1819275"/>
              <a:ext cx="250825" cy="722312"/>
            </a:xfrm>
            <a:custGeom>
              <a:avLst/>
              <a:gdLst>
                <a:gd name="T0" fmla="*/ 59 w 94"/>
                <a:gd name="T1" fmla="*/ 272 h 272"/>
                <a:gd name="T2" fmla="*/ 35 w 94"/>
                <a:gd name="T3" fmla="*/ 272 h 272"/>
                <a:gd name="T4" fmla="*/ 35 w 94"/>
                <a:gd name="T5" fmla="*/ 268 h 272"/>
                <a:gd name="T6" fmla="*/ 25 w 94"/>
                <a:gd name="T7" fmla="*/ 236 h 272"/>
                <a:gd name="T8" fmla="*/ 0 w 94"/>
                <a:gd name="T9" fmla="*/ 112 h 272"/>
                <a:gd name="T10" fmla="*/ 0 w 94"/>
                <a:gd name="T11" fmla="*/ 110 h 272"/>
                <a:gd name="T12" fmla="*/ 0 w 94"/>
                <a:gd name="T13" fmla="*/ 106 h 272"/>
                <a:gd name="T14" fmla="*/ 47 w 94"/>
                <a:gd name="T15" fmla="*/ 0 h 272"/>
                <a:gd name="T16" fmla="*/ 94 w 94"/>
                <a:gd name="T17" fmla="*/ 106 h 272"/>
                <a:gd name="T18" fmla="*/ 94 w 94"/>
                <a:gd name="T19" fmla="*/ 112 h 272"/>
                <a:gd name="T20" fmla="*/ 69 w 94"/>
                <a:gd name="T21" fmla="*/ 236 h 272"/>
                <a:gd name="T22" fmla="*/ 59 w 94"/>
                <a:gd name="T23" fmla="*/ 268 h 272"/>
                <a:gd name="T24" fmla="*/ 59 w 94"/>
                <a:gd name="T25" fmla="*/ 272 h 272"/>
                <a:gd name="T26" fmla="*/ 42 w 94"/>
                <a:gd name="T27" fmla="*/ 264 h 272"/>
                <a:gd name="T28" fmla="*/ 52 w 94"/>
                <a:gd name="T29" fmla="*/ 264 h 272"/>
                <a:gd name="T30" fmla="*/ 62 w 94"/>
                <a:gd name="T31" fmla="*/ 233 h 272"/>
                <a:gd name="T32" fmla="*/ 86 w 94"/>
                <a:gd name="T33" fmla="*/ 112 h 272"/>
                <a:gd name="T34" fmla="*/ 86 w 94"/>
                <a:gd name="T35" fmla="*/ 106 h 272"/>
                <a:gd name="T36" fmla="*/ 47 w 94"/>
                <a:gd name="T37" fmla="*/ 8 h 272"/>
                <a:gd name="T38" fmla="*/ 8 w 94"/>
                <a:gd name="T39" fmla="*/ 106 h 272"/>
                <a:gd name="T40" fmla="*/ 8 w 94"/>
                <a:gd name="T41" fmla="*/ 110 h 272"/>
                <a:gd name="T42" fmla="*/ 8 w 94"/>
                <a:gd name="T43" fmla="*/ 112 h 272"/>
                <a:gd name="T44" fmla="*/ 31 w 94"/>
                <a:gd name="T45" fmla="*/ 233 h 272"/>
                <a:gd name="T46" fmla="*/ 42 w 94"/>
                <a:gd name="T47" fmla="*/ 26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272">
                  <a:moveTo>
                    <a:pt x="59" y="272"/>
                  </a:moveTo>
                  <a:cubicBezTo>
                    <a:pt x="35" y="272"/>
                    <a:pt x="35" y="272"/>
                    <a:pt x="35" y="272"/>
                  </a:cubicBezTo>
                  <a:cubicBezTo>
                    <a:pt x="35" y="268"/>
                    <a:pt x="35" y="268"/>
                    <a:pt x="35" y="268"/>
                  </a:cubicBezTo>
                  <a:cubicBezTo>
                    <a:pt x="34" y="257"/>
                    <a:pt x="30" y="248"/>
                    <a:pt x="25" y="236"/>
                  </a:cubicBezTo>
                  <a:cubicBezTo>
                    <a:pt x="15" y="213"/>
                    <a:pt x="1" y="182"/>
                    <a:pt x="0" y="112"/>
                  </a:cubicBezTo>
                  <a:cubicBezTo>
                    <a:pt x="0" y="110"/>
                    <a:pt x="0" y="110"/>
                    <a:pt x="0" y="110"/>
                  </a:cubicBezTo>
                  <a:cubicBezTo>
                    <a:pt x="0" y="109"/>
                    <a:pt x="0" y="108"/>
                    <a:pt x="0" y="106"/>
                  </a:cubicBezTo>
                  <a:cubicBezTo>
                    <a:pt x="0" y="47"/>
                    <a:pt x="21" y="1"/>
                    <a:pt x="47" y="0"/>
                  </a:cubicBezTo>
                  <a:cubicBezTo>
                    <a:pt x="73" y="1"/>
                    <a:pt x="94" y="47"/>
                    <a:pt x="94" y="106"/>
                  </a:cubicBezTo>
                  <a:cubicBezTo>
                    <a:pt x="94" y="108"/>
                    <a:pt x="94" y="110"/>
                    <a:pt x="94" y="112"/>
                  </a:cubicBezTo>
                  <a:cubicBezTo>
                    <a:pt x="92" y="182"/>
                    <a:pt x="79" y="213"/>
                    <a:pt x="69" y="236"/>
                  </a:cubicBezTo>
                  <a:cubicBezTo>
                    <a:pt x="64" y="248"/>
                    <a:pt x="60" y="257"/>
                    <a:pt x="59" y="268"/>
                  </a:cubicBezTo>
                  <a:lnTo>
                    <a:pt x="59" y="272"/>
                  </a:lnTo>
                  <a:close/>
                  <a:moveTo>
                    <a:pt x="42" y="264"/>
                  </a:moveTo>
                  <a:cubicBezTo>
                    <a:pt x="52" y="264"/>
                    <a:pt x="52" y="264"/>
                    <a:pt x="52" y="264"/>
                  </a:cubicBezTo>
                  <a:cubicBezTo>
                    <a:pt x="54" y="253"/>
                    <a:pt x="58" y="244"/>
                    <a:pt x="62" y="233"/>
                  </a:cubicBezTo>
                  <a:cubicBezTo>
                    <a:pt x="72" y="211"/>
                    <a:pt x="85" y="180"/>
                    <a:pt x="86" y="112"/>
                  </a:cubicBezTo>
                  <a:cubicBezTo>
                    <a:pt x="86" y="110"/>
                    <a:pt x="86" y="108"/>
                    <a:pt x="86" y="106"/>
                  </a:cubicBezTo>
                  <a:cubicBezTo>
                    <a:pt x="86" y="53"/>
                    <a:pt x="68" y="8"/>
                    <a:pt x="47" y="8"/>
                  </a:cubicBezTo>
                  <a:cubicBezTo>
                    <a:pt x="26" y="8"/>
                    <a:pt x="8" y="53"/>
                    <a:pt x="8" y="106"/>
                  </a:cubicBezTo>
                  <a:cubicBezTo>
                    <a:pt x="8" y="108"/>
                    <a:pt x="8" y="109"/>
                    <a:pt x="8" y="110"/>
                  </a:cubicBezTo>
                  <a:cubicBezTo>
                    <a:pt x="8" y="112"/>
                    <a:pt x="8" y="112"/>
                    <a:pt x="8" y="112"/>
                  </a:cubicBezTo>
                  <a:cubicBezTo>
                    <a:pt x="9" y="180"/>
                    <a:pt x="22" y="211"/>
                    <a:pt x="31" y="233"/>
                  </a:cubicBezTo>
                  <a:cubicBezTo>
                    <a:pt x="36" y="244"/>
                    <a:pt x="40" y="253"/>
                    <a:pt x="42"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70" name="Freeform 122"/>
            <p:cNvSpPr>
              <a:spLocks noEditPoints="1"/>
            </p:cNvSpPr>
            <p:nvPr userDrawn="1"/>
          </p:nvSpPr>
          <p:spPr bwMode="auto">
            <a:xfrm>
              <a:off x="5732463" y="1744663"/>
              <a:ext cx="825500" cy="552450"/>
            </a:xfrm>
            <a:custGeom>
              <a:avLst/>
              <a:gdLst>
                <a:gd name="T0" fmla="*/ 250 w 310"/>
                <a:gd name="T1" fmla="*/ 208 h 208"/>
                <a:gd name="T2" fmla="*/ 61 w 310"/>
                <a:gd name="T3" fmla="*/ 208 h 208"/>
                <a:gd name="T4" fmla="*/ 0 w 310"/>
                <a:gd name="T5" fmla="*/ 148 h 208"/>
                <a:gd name="T6" fmla="*/ 61 w 310"/>
                <a:gd name="T7" fmla="*/ 88 h 208"/>
                <a:gd name="T8" fmla="*/ 62 w 310"/>
                <a:gd name="T9" fmla="*/ 88 h 208"/>
                <a:gd name="T10" fmla="*/ 165 w 310"/>
                <a:gd name="T11" fmla="*/ 0 h 208"/>
                <a:gd name="T12" fmla="*/ 268 w 310"/>
                <a:gd name="T13" fmla="*/ 90 h 208"/>
                <a:gd name="T14" fmla="*/ 310 w 310"/>
                <a:gd name="T15" fmla="*/ 148 h 208"/>
                <a:gd name="T16" fmla="*/ 250 w 310"/>
                <a:gd name="T17" fmla="*/ 208 h 208"/>
                <a:gd name="T18" fmla="*/ 61 w 310"/>
                <a:gd name="T19" fmla="*/ 96 h 208"/>
                <a:gd name="T20" fmla="*/ 9 w 310"/>
                <a:gd name="T21" fmla="*/ 148 h 208"/>
                <a:gd name="T22" fmla="*/ 61 w 310"/>
                <a:gd name="T23" fmla="*/ 200 h 208"/>
                <a:gd name="T24" fmla="*/ 250 w 310"/>
                <a:gd name="T25" fmla="*/ 200 h 208"/>
                <a:gd name="T26" fmla="*/ 301 w 310"/>
                <a:gd name="T27" fmla="*/ 148 h 208"/>
                <a:gd name="T28" fmla="*/ 262 w 310"/>
                <a:gd name="T29" fmla="*/ 98 h 208"/>
                <a:gd name="T30" fmla="*/ 260 w 310"/>
                <a:gd name="T31" fmla="*/ 97 h 208"/>
                <a:gd name="T32" fmla="*/ 259 w 310"/>
                <a:gd name="T33" fmla="*/ 94 h 208"/>
                <a:gd name="T34" fmla="*/ 165 w 310"/>
                <a:gd name="T35" fmla="*/ 9 h 208"/>
                <a:gd name="T36" fmla="*/ 70 w 310"/>
                <a:gd name="T37" fmla="*/ 93 h 208"/>
                <a:gd name="T38" fmla="*/ 69 w 310"/>
                <a:gd name="T39" fmla="*/ 97 h 208"/>
                <a:gd name="T40" fmla="*/ 65 w 310"/>
                <a:gd name="T41" fmla="*/ 97 h 208"/>
                <a:gd name="T42" fmla="*/ 61 w 310"/>
                <a:gd name="T43"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0" h="208">
                  <a:moveTo>
                    <a:pt x="250" y="208"/>
                  </a:moveTo>
                  <a:cubicBezTo>
                    <a:pt x="61" y="208"/>
                    <a:pt x="61" y="208"/>
                    <a:pt x="61" y="208"/>
                  </a:cubicBezTo>
                  <a:cubicBezTo>
                    <a:pt x="27" y="208"/>
                    <a:pt x="0" y="181"/>
                    <a:pt x="0" y="148"/>
                  </a:cubicBezTo>
                  <a:cubicBezTo>
                    <a:pt x="0" y="115"/>
                    <a:pt x="27" y="88"/>
                    <a:pt x="61" y="88"/>
                  </a:cubicBezTo>
                  <a:cubicBezTo>
                    <a:pt x="61" y="88"/>
                    <a:pt x="62" y="88"/>
                    <a:pt x="62" y="88"/>
                  </a:cubicBezTo>
                  <a:cubicBezTo>
                    <a:pt x="70" y="38"/>
                    <a:pt x="113" y="0"/>
                    <a:pt x="165" y="0"/>
                  </a:cubicBezTo>
                  <a:cubicBezTo>
                    <a:pt x="217" y="0"/>
                    <a:pt x="261" y="39"/>
                    <a:pt x="268" y="90"/>
                  </a:cubicBezTo>
                  <a:cubicBezTo>
                    <a:pt x="293" y="98"/>
                    <a:pt x="310" y="122"/>
                    <a:pt x="310" y="148"/>
                  </a:cubicBezTo>
                  <a:cubicBezTo>
                    <a:pt x="310" y="181"/>
                    <a:pt x="283" y="208"/>
                    <a:pt x="250" y="208"/>
                  </a:cubicBezTo>
                  <a:close/>
                  <a:moveTo>
                    <a:pt x="61" y="96"/>
                  </a:moveTo>
                  <a:cubicBezTo>
                    <a:pt x="32" y="96"/>
                    <a:pt x="9" y="119"/>
                    <a:pt x="9" y="148"/>
                  </a:cubicBezTo>
                  <a:cubicBezTo>
                    <a:pt x="9" y="177"/>
                    <a:pt x="32" y="200"/>
                    <a:pt x="61" y="200"/>
                  </a:cubicBezTo>
                  <a:cubicBezTo>
                    <a:pt x="250" y="200"/>
                    <a:pt x="250" y="200"/>
                    <a:pt x="250" y="200"/>
                  </a:cubicBezTo>
                  <a:cubicBezTo>
                    <a:pt x="278" y="200"/>
                    <a:pt x="301" y="177"/>
                    <a:pt x="301" y="148"/>
                  </a:cubicBezTo>
                  <a:cubicBezTo>
                    <a:pt x="301" y="124"/>
                    <a:pt x="285" y="104"/>
                    <a:pt x="262" y="98"/>
                  </a:cubicBezTo>
                  <a:cubicBezTo>
                    <a:pt x="260" y="97"/>
                    <a:pt x="260" y="97"/>
                    <a:pt x="260" y="97"/>
                  </a:cubicBezTo>
                  <a:cubicBezTo>
                    <a:pt x="259" y="94"/>
                    <a:pt x="259" y="94"/>
                    <a:pt x="259" y="94"/>
                  </a:cubicBezTo>
                  <a:cubicBezTo>
                    <a:pt x="254" y="46"/>
                    <a:pt x="213" y="9"/>
                    <a:pt x="165" y="9"/>
                  </a:cubicBezTo>
                  <a:cubicBezTo>
                    <a:pt x="116" y="9"/>
                    <a:pt x="76" y="45"/>
                    <a:pt x="70" y="93"/>
                  </a:cubicBezTo>
                  <a:cubicBezTo>
                    <a:pt x="69" y="97"/>
                    <a:pt x="69" y="97"/>
                    <a:pt x="69" y="97"/>
                  </a:cubicBezTo>
                  <a:cubicBezTo>
                    <a:pt x="65" y="97"/>
                    <a:pt x="65" y="97"/>
                    <a:pt x="65" y="97"/>
                  </a:cubicBezTo>
                  <a:cubicBezTo>
                    <a:pt x="64" y="96"/>
                    <a:pt x="62" y="96"/>
                    <a:pt x="61" y="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194" name="Weather Cloud"/>
          <p:cNvGrpSpPr/>
          <p:nvPr userDrawn="1"/>
        </p:nvGrpSpPr>
        <p:grpSpPr>
          <a:xfrm>
            <a:off x="10485545" y="-1320713"/>
            <a:ext cx="1343025" cy="1181374"/>
            <a:chOff x="9282113" y="4065588"/>
            <a:chExt cx="2097087" cy="1844675"/>
          </a:xfrm>
        </p:grpSpPr>
        <p:sp>
          <p:nvSpPr>
            <p:cNvPr id="3176" name="Freeform 127"/>
            <p:cNvSpPr>
              <a:spLocks noEditPoints="1"/>
            </p:cNvSpPr>
            <p:nvPr userDrawn="1"/>
          </p:nvSpPr>
          <p:spPr bwMode="auto">
            <a:xfrm>
              <a:off x="9323388" y="4852988"/>
              <a:ext cx="1473200" cy="949325"/>
            </a:xfrm>
            <a:custGeom>
              <a:avLst/>
              <a:gdLst>
                <a:gd name="T0" fmla="*/ 335 w 393"/>
                <a:gd name="T1" fmla="*/ 253 h 253"/>
                <a:gd name="T2" fmla="*/ 74 w 393"/>
                <a:gd name="T3" fmla="*/ 253 h 253"/>
                <a:gd name="T4" fmla="*/ 0 w 393"/>
                <a:gd name="T5" fmla="*/ 179 h 253"/>
                <a:gd name="T6" fmla="*/ 74 w 393"/>
                <a:gd name="T7" fmla="*/ 106 h 253"/>
                <a:gd name="T8" fmla="*/ 84 w 393"/>
                <a:gd name="T9" fmla="*/ 107 h 253"/>
                <a:gd name="T10" fmla="*/ 209 w 393"/>
                <a:gd name="T11" fmla="*/ 0 h 253"/>
                <a:gd name="T12" fmla="*/ 336 w 393"/>
                <a:gd name="T13" fmla="*/ 126 h 253"/>
                <a:gd name="T14" fmla="*/ 336 w 393"/>
                <a:gd name="T15" fmla="*/ 136 h 253"/>
                <a:gd name="T16" fmla="*/ 393 w 393"/>
                <a:gd name="T17" fmla="*/ 195 h 253"/>
                <a:gd name="T18" fmla="*/ 335 w 393"/>
                <a:gd name="T19" fmla="*/ 253 h 253"/>
                <a:gd name="T20" fmla="*/ 74 w 393"/>
                <a:gd name="T21" fmla="*/ 114 h 253"/>
                <a:gd name="T22" fmla="*/ 9 w 393"/>
                <a:gd name="T23" fmla="*/ 179 h 253"/>
                <a:gd name="T24" fmla="*/ 74 w 393"/>
                <a:gd name="T25" fmla="*/ 244 h 253"/>
                <a:gd name="T26" fmla="*/ 335 w 393"/>
                <a:gd name="T27" fmla="*/ 244 h 253"/>
                <a:gd name="T28" fmla="*/ 385 w 393"/>
                <a:gd name="T29" fmla="*/ 195 h 253"/>
                <a:gd name="T30" fmla="*/ 335 w 393"/>
                <a:gd name="T31" fmla="*/ 145 h 253"/>
                <a:gd name="T32" fmla="*/ 331 w 393"/>
                <a:gd name="T33" fmla="*/ 145 h 253"/>
                <a:gd name="T34" fmla="*/ 326 w 393"/>
                <a:gd name="T35" fmla="*/ 146 h 253"/>
                <a:gd name="T36" fmla="*/ 326 w 393"/>
                <a:gd name="T37" fmla="*/ 141 h 253"/>
                <a:gd name="T38" fmla="*/ 327 w 393"/>
                <a:gd name="T39" fmla="*/ 126 h 253"/>
                <a:gd name="T40" fmla="*/ 209 w 393"/>
                <a:gd name="T41" fmla="*/ 8 h 253"/>
                <a:gd name="T42" fmla="*/ 92 w 393"/>
                <a:gd name="T43" fmla="*/ 112 h 253"/>
                <a:gd name="T44" fmla="*/ 92 w 393"/>
                <a:gd name="T45" fmla="*/ 116 h 253"/>
                <a:gd name="T46" fmla="*/ 87 w 393"/>
                <a:gd name="T47" fmla="*/ 116 h 253"/>
                <a:gd name="T48" fmla="*/ 74 w 393"/>
                <a:gd name="T49" fmla="*/ 11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3" h="253">
                  <a:moveTo>
                    <a:pt x="335" y="253"/>
                  </a:moveTo>
                  <a:cubicBezTo>
                    <a:pt x="74" y="253"/>
                    <a:pt x="74" y="253"/>
                    <a:pt x="74" y="253"/>
                  </a:cubicBezTo>
                  <a:cubicBezTo>
                    <a:pt x="33" y="253"/>
                    <a:pt x="0" y="220"/>
                    <a:pt x="0" y="179"/>
                  </a:cubicBezTo>
                  <a:cubicBezTo>
                    <a:pt x="0" y="139"/>
                    <a:pt x="33" y="106"/>
                    <a:pt x="74" y="106"/>
                  </a:cubicBezTo>
                  <a:cubicBezTo>
                    <a:pt x="77" y="106"/>
                    <a:pt x="81" y="106"/>
                    <a:pt x="84" y="107"/>
                  </a:cubicBezTo>
                  <a:cubicBezTo>
                    <a:pt x="94" y="45"/>
                    <a:pt x="147" y="0"/>
                    <a:pt x="209" y="0"/>
                  </a:cubicBezTo>
                  <a:cubicBezTo>
                    <a:pt x="279" y="0"/>
                    <a:pt x="336" y="56"/>
                    <a:pt x="336" y="126"/>
                  </a:cubicBezTo>
                  <a:cubicBezTo>
                    <a:pt x="336" y="130"/>
                    <a:pt x="336" y="133"/>
                    <a:pt x="336" y="136"/>
                  </a:cubicBezTo>
                  <a:cubicBezTo>
                    <a:pt x="367" y="137"/>
                    <a:pt x="393" y="163"/>
                    <a:pt x="393" y="195"/>
                  </a:cubicBezTo>
                  <a:cubicBezTo>
                    <a:pt x="393" y="227"/>
                    <a:pt x="367" y="253"/>
                    <a:pt x="335" y="253"/>
                  </a:cubicBezTo>
                  <a:close/>
                  <a:moveTo>
                    <a:pt x="74" y="114"/>
                  </a:moveTo>
                  <a:cubicBezTo>
                    <a:pt x="38" y="114"/>
                    <a:pt x="9" y="143"/>
                    <a:pt x="9" y="179"/>
                  </a:cubicBezTo>
                  <a:cubicBezTo>
                    <a:pt x="9" y="215"/>
                    <a:pt x="38" y="244"/>
                    <a:pt x="74" y="244"/>
                  </a:cubicBezTo>
                  <a:cubicBezTo>
                    <a:pt x="335" y="244"/>
                    <a:pt x="335" y="244"/>
                    <a:pt x="335" y="244"/>
                  </a:cubicBezTo>
                  <a:cubicBezTo>
                    <a:pt x="362" y="244"/>
                    <a:pt x="385" y="222"/>
                    <a:pt x="385" y="195"/>
                  </a:cubicBezTo>
                  <a:cubicBezTo>
                    <a:pt x="385" y="167"/>
                    <a:pt x="362" y="145"/>
                    <a:pt x="335" y="145"/>
                  </a:cubicBezTo>
                  <a:cubicBezTo>
                    <a:pt x="334" y="145"/>
                    <a:pt x="331" y="145"/>
                    <a:pt x="331" y="145"/>
                  </a:cubicBezTo>
                  <a:cubicBezTo>
                    <a:pt x="326" y="146"/>
                    <a:pt x="326" y="146"/>
                    <a:pt x="326" y="146"/>
                  </a:cubicBezTo>
                  <a:cubicBezTo>
                    <a:pt x="326" y="141"/>
                    <a:pt x="326" y="141"/>
                    <a:pt x="326" y="141"/>
                  </a:cubicBezTo>
                  <a:cubicBezTo>
                    <a:pt x="327" y="136"/>
                    <a:pt x="327" y="131"/>
                    <a:pt x="327" y="126"/>
                  </a:cubicBezTo>
                  <a:cubicBezTo>
                    <a:pt x="327" y="61"/>
                    <a:pt x="274" y="8"/>
                    <a:pt x="209" y="8"/>
                  </a:cubicBezTo>
                  <a:cubicBezTo>
                    <a:pt x="150" y="8"/>
                    <a:pt x="99" y="53"/>
                    <a:pt x="92" y="112"/>
                  </a:cubicBezTo>
                  <a:cubicBezTo>
                    <a:pt x="92" y="116"/>
                    <a:pt x="92" y="116"/>
                    <a:pt x="92" y="116"/>
                  </a:cubicBezTo>
                  <a:cubicBezTo>
                    <a:pt x="87" y="116"/>
                    <a:pt x="87" y="116"/>
                    <a:pt x="87" y="116"/>
                  </a:cubicBezTo>
                  <a:cubicBezTo>
                    <a:pt x="85" y="115"/>
                    <a:pt x="77" y="114"/>
                    <a:pt x="74" y="114"/>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93" name="Group 3192"/>
            <p:cNvGrpSpPr/>
            <p:nvPr userDrawn="1"/>
          </p:nvGrpSpPr>
          <p:grpSpPr>
            <a:xfrm>
              <a:off x="9904413" y="5127626"/>
              <a:ext cx="404812" cy="400050"/>
              <a:chOff x="9904413" y="5127626"/>
              <a:chExt cx="404812" cy="400050"/>
            </a:xfrm>
          </p:grpSpPr>
          <p:sp>
            <p:nvSpPr>
              <p:cNvPr id="3177" name="Freeform 128"/>
              <p:cNvSpPr>
                <a:spLocks noEditPoints="1"/>
              </p:cNvSpPr>
              <p:nvPr userDrawn="1"/>
            </p:nvSpPr>
            <p:spPr bwMode="auto">
              <a:xfrm>
                <a:off x="10036175" y="5254626"/>
                <a:ext cx="146050" cy="146050"/>
              </a:xfrm>
              <a:custGeom>
                <a:avLst/>
                <a:gdLst>
                  <a:gd name="T0" fmla="*/ 19 w 39"/>
                  <a:gd name="T1" fmla="*/ 39 h 39"/>
                  <a:gd name="T2" fmla="*/ 0 w 39"/>
                  <a:gd name="T3" fmla="*/ 20 h 39"/>
                  <a:gd name="T4" fmla="*/ 19 w 39"/>
                  <a:gd name="T5" fmla="*/ 0 h 39"/>
                  <a:gd name="T6" fmla="*/ 39 w 39"/>
                  <a:gd name="T7" fmla="*/ 20 h 39"/>
                  <a:gd name="T8" fmla="*/ 19 w 39"/>
                  <a:gd name="T9" fmla="*/ 39 h 39"/>
                  <a:gd name="T10" fmla="*/ 19 w 39"/>
                  <a:gd name="T11" fmla="*/ 7 h 39"/>
                  <a:gd name="T12" fmla="*/ 6 w 39"/>
                  <a:gd name="T13" fmla="*/ 20 h 39"/>
                  <a:gd name="T14" fmla="*/ 19 w 39"/>
                  <a:gd name="T15" fmla="*/ 33 h 39"/>
                  <a:gd name="T16" fmla="*/ 32 w 39"/>
                  <a:gd name="T17" fmla="*/ 20 h 39"/>
                  <a:gd name="T18" fmla="*/ 19 w 39"/>
                  <a:gd name="T1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19" y="39"/>
                    </a:moveTo>
                    <a:cubicBezTo>
                      <a:pt x="8" y="39"/>
                      <a:pt x="0" y="31"/>
                      <a:pt x="0" y="20"/>
                    </a:cubicBezTo>
                    <a:cubicBezTo>
                      <a:pt x="0" y="9"/>
                      <a:pt x="8" y="0"/>
                      <a:pt x="19" y="0"/>
                    </a:cubicBezTo>
                    <a:cubicBezTo>
                      <a:pt x="30" y="0"/>
                      <a:pt x="39" y="9"/>
                      <a:pt x="39" y="20"/>
                    </a:cubicBezTo>
                    <a:cubicBezTo>
                      <a:pt x="39" y="31"/>
                      <a:pt x="30" y="39"/>
                      <a:pt x="19" y="39"/>
                    </a:cubicBezTo>
                    <a:close/>
                    <a:moveTo>
                      <a:pt x="19" y="7"/>
                    </a:moveTo>
                    <a:cubicBezTo>
                      <a:pt x="12" y="7"/>
                      <a:pt x="6" y="13"/>
                      <a:pt x="6" y="20"/>
                    </a:cubicBezTo>
                    <a:cubicBezTo>
                      <a:pt x="6" y="27"/>
                      <a:pt x="12" y="33"/>
                      <a:pt x="19" y="33"/>
                    </a:cubicBezTo>
                    <a:cubicBezTo>
                      <a:pt x="26" y="33"/>
                      <a:pt x="32" y="27"/>
                      <a:pt x="32" y="20"/>
                    </a:cubicBezTo>
                    <a:cubicBezTo>
                      <a:pt x="32" y="13"/>
                      <a:pt x="26" y="7"/>
                      <a:pt x="1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78" name="Rectangle 129"/>
              <p:cNvSpPr>
                <a:spLocks noChangeArrowheads="1"/>
              </p:cNvSpPr>
              <p:nvPr userDrawn="1"/>
            </p:nvSpPr>
            <p:spPr bwMode="auto">
              <a:xfrm>
                <a:off x="10091738" y="5127626"/>
                <a:ext cx="34925"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0" name="Rectangle 130"/>
              <p:cNvSpPr>
                <a:spLocks noChangeArrowheads="1"/>
              </p:cNvSpPr>
              <p:nvPr userDrawn="1"/>
            </p:nvSpPr>
            <p:spPr bwMode="auto">
              <a:xfrm>
                <a:off x="10091738" y="5430838"/>
                <a:ext cx="34925"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1" name="Rectangle 131"/>
              <p:cNvSpPr>
                <a:spLocks noChangeArrowheads="1"/>
              </p:cNvSpPr>
              <p:nvPr userDrawn="1"/>
            </p:nvSpPr>
            <p:spPr bwMode="auto">
              <a:xfrm>
                <a:off x="9904413" y="5310188"/>
                <a:ext cx="1016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2" name="Rectangle 132"/>
              <p:cNvSpPr>
                <a:spLocks noChangeArrowheads="1"/>
              </p:cNvSpPr>
              <p:nvPr userDrawn="1"/>
            </p:nvSpPr>
            <p:spPr bwMode="auto">
              <a:xfrm>
                <a:off x="10212388" y="5310188"/>
                <a:ext cx="96837"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3" name="Freeform 133"/>
              <p:cNvSpPr>
                <a:spLocks/>
              </p:cNvSpPr>
              <p:nvPr userDrawn="1"/>
            </p:nvSpPr>
            <p:spPr bwMode="auto">
              <a:xfrm>
                <a:off x="9983788" y="5205413"/>
                <a:ext cx="63500" cy="60325"/>
              </a:xfrm>
              <a:custGeom>
                <a:avLst/>
                <a:gdLst>
                  <a:gd name="T0" fmla="*/ 26 w 40"/>
                  <a:gd name="T1" fmla="*/ 38 h 38"/>
                  <a:gd name="T2" fmla="*/ 0 w 40"/>
                  <a:gd name="T3" fmla="*/ 14 h 38"/>
                  <a:gd name="T4" fmla="*/ 14 w 40"/>
                  <a:gd name="T5" fmla="*/ 0 h 38"/>
                  <a:gd name="T6" fmla="*/ 40 w 40"/>
                  <a:gd name="T7" fmla="*/ 24 h 38"/>
                  <a:gd name="T8" fmla="*/ 26 w 40"/>
                  <a:gd name="T9" fmla="*/ 38 h 38"/>
                </a:gdLst>
                <a:ahLst/>
                <a:cxnLst>
                  <a:cxn ang="0">
                    <a:pos x="T0" y="T1"/>
                  </a:cxn>
                  <a:cxn ang="0">
                    <a:pos x="T2" y="T3"/>
                  </a:cxn>
                  <a:cxn ang="0">
                    <a:pos x="T4" y="T5"/>
                  </a:cxn>
                  <a:cxn ang="0">
                    <a:pos x="T6" y="T7"/>
                  </a:cxn>
                  <a:cxn ang="0">
                    <a:pos x="T8" y="T9"/>
                  </a:cxn>
                </a:cxnLst>
                <a:rect l="0" t="0" r="r" b="b"/>
                <a:pathLst>
                  <a:path w="40" h="38">
                    <a:moveTo>
                      <a:pt x="26" y="38"/>
                    </a:moveTo>
                    <a:lnTo>
                      <a:pt x="0" y="14"/>
                    </a:lnTo>
                    <a:lnTo>
                      <a:pt x="14" y="0"/>
                    </a:lnTo>
                    <a:lnTo>
                      <a:pt x="40" y="24"/>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4" name="Freeform 134"/>
              <p:cNvSpPr>
                <a:spLocks/>
              </p:cNvSpPr>
              <p:nvPr userDrawn="1"/>
            </p:nvSpPr>
            <p:spPr bwMode="auto">
              <a:xfrm>
                <a:off x="9983788" y="5386388"/>
                <a:ext cx="63500" cy="63500"/>
              </a:xfrm>
              <a:custGeom>
                <a:avLst/>
                <a:gdLst>
                  <a:gd name="T0" fmla="*/ 14 w 40"/>
                  <a:gd name="T1" fmla="*/ 40 h 40"/>
                  <a:gd name="T2" fmla="*/ 0 w 40"/>
                  <a:gd name="T3" fmla="*/ 26 h 40"/>
                  <a:gd name="T4" fmla="*/ 26 w 40"/>
                  <a:gd name="T5" fmla="*/ 0 h 40"/>
                  <a:gd name="T6" fmla="*/ 40 w 40"/>
                  <a:gd name="T7" fmla="*/ 16 h 40"/>
                  <a:gd name="T8" fmla="*/ 14 w 40"/>
                  <a:gd name="T9" fmla="*/ 40 h 40"/>
                </a:gdLst>
                <a:ahLst/>
                <a:cxnLst>
                  <a:cxn ang="0">
                    <a:pos x="T0" y="T1"/>
                  </a:cxn>
                  <a:cxn ang="0">
                    <a:pos x="T2" y="T3"/>
                  </a:cxn>
                  <a:cxn ang="0">
                    <a:pos x="T4" y="T5"/>
                  </a:cxn>
                  <a:cxn ang="0">
                    <a:pos x="T6" y="T7"/>
                  </a:cxn>
                  <a:cxn ang="0">
                    <a:pos x="T8" y="T9"/>
                  </a:cxn>
                </a:cxnLst>
                <a:rect l="0" t="0" r="r" b="b"/>
                <a:pathLst>
                  <a:path w="40" h="40">
                    <a:moveTo>
                      <a:pt x="14" y="40"/>
                    </a:moveTo>
                    <a:lnTo>
                      <a:pt x="0" y="26"/>
                    </a:lnTo>
                    <a:lnTo>
                      <a:pt x="26" y="0"/>
                    </a:lnTo>
                    <a:lnTo>
                      <a:pt x="40" y="16"/>
                    </a:lnTo>
                    <a:lnTo>
                      <a:pt x="14"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5" name="Freeform 135"/>
              <p:cNvSpPr>
                <a:spLocks/>
              </p:cNvSpPr>
              <p:nvPr userDrawn="1"/>
            </p:nvSpPr>
            <p:spPr bwMode="auto">
              <a:xfrm>
                <a:off x="10171113" y="5205413"/>
                <a:ext cx="63500" cy="60325"/>
              </a:xfrm>
              <a:custGeom>
                <a:avLst/>
                <a:gdLst>
                  <a:gd name="T0" fmla="*/ 14 w 40"/>
                  <a:gd name="T1" fmla="*/ 38 h 38"/>
                  <a:gd name="T2" fmla="*/ 0 w 40"/>
                  <a:gd name="T3" fmla="*/ 24 h 38"/>
                  <a:gd name="T4" fmla="*/ 26 w 40"/>
                  <a:gd name="T5" fmla="*/ 0 h 38"/>
                  <a:gd name="T6" fmla="*/ 40 w 40"/>
                  <a:gd name="T7" fmla="*/ 14 h 38"/>
                  <a:gd name="T8" fmla="*/ 14 w 40"/>
                  <a:gd name="T9" fmla="*/ 38 h 38"/>
                </a:gdLst>
                <a:ahLst/>
                <a:cxnLst>
                  <a:cxn ang="0">
                    <a:pos x="T0" y="T1"/>
                  </a:cxn>
                  <a:cxn ang="0">
                    <a:pos x="T2" y="T3"/>
                  </a:cxn>
                  <a:cxn ang="0">
                    <a:pos x="T4" y="T5"/>
                  </a:cxn>
                  <a:cxn ang="0">
                    <a:pos x="T6" y="T7"/>
                  </a:cxn>
                  <a:cxn ang="0">
                    <a:pos x="T8" y="T9"/>
                  </a:cxn>
                </a:cxnLst>
                <a:rect l="0" t="0" r="r" b="b"/>
                <a:pathLst>
                  <a:path w="40" h="38">
                    <a:moveTo>
                      <a:pt x="14" y="38"/>
                    </a:moveTo>
                    <a:lnTo>
                      <a:pt x="0" y="24"/>
                    </a:lnTo>
                    <a:lnTo>
                      <a:pt x="26" y="0"/>
                    </a:lnTo>
                    <a:lnTo>
                      <a:pt x="40" y="14"/>
                    </a:lnTo>
                    <a:lnTo>
                      <a:pt x="1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6" name="Freeform 136"/>
              <p:cNvSpPr>
                <a:spLocks/>
              </p:cNvSpPr>
              <p:nvPr userDrawn="1"/>
            </p:nvSpPr>
            <p:spPr bwMode="auto">
              <a:xfrm>
                <a:off x="10171113" y="5386388"/>
                <a:ext cx="63500" cy="63500"/>
              </a:xfrm>
              <a:custGeom>
                <a:avLst/>
                <a:gdLst>
                  <a:gd name="T0" fmla="*/ 26 w 40"/>
                  <a:gd name="T1" fmla="*/ 40 h 40"/>
                  <a:gd name="T2" fmla="*/ 0 w 40"/>
                  <a:gd name="T3" fmla="*/ 16 h 40"/>
                  <a:gd name="T4" fmla="*/ 14 w 40"/>
                  <a:gd name="T5" fmla="*/ 0 h 40"/>
                  <a:gd name="T6" fmla="*/ 40 w 40"/>
                  <a:gd name="T7" fmla="*/ 26 h 40"/>
                  <a:gd name="T8" fmla="*/ 26 w 40"/>
                  <a:gd name="T9" fmla="*/ 40 h 40"/>
                </a:gdLst>
                <a:ahLst/>
                <a:cxnLst>
                  <a:cxn ang="0">
                    <a:pos x="T0" y="T1"/>
                  </a:cxn>
                  <a:cxn ang="0">
                    <a:pos x="T2" y="T3"/>
                  </a:cxn>
                  <a:cxn ang="0">
                    <a:pos x="T4" y="T5"/>
                  </a:cxn>
                  <a:cxn ang="0">
                    <a:pos x="T6" y="T7"/>
                  </a:cxn>
                  <a:cxn ang="0">
                    <a:pos x="T8" y="T9"/>
                  </a:cxn>
                </a:cxnLst>
                <a:rect l="0" t="0" r="r" b="b"/>
                <a:pathLst>
                  <a:path w="40" h="40">
                    <a:moveTo>
                      <a:pt x="26" y="40"/>
                    </a:moveTo>
                    <a:lnTo>
                      <a:pt x="0" y="16"/>
                    </a:lnTo>
                    <a:lnTo>
                      <a:pt x="14" y="0"/>
                    </a:lnTo>
                    <a:lnTo>
                      <a:pt x="40" y="26"/>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3187" name="Freeform 137"/>
            <p:cNvSpPr>
              <a:spLocks noEditPoints="1"/>
            </p:cNvSpPr>
            <p:nvPr userDrawn="1"/>
          </p:nvSpPr>
          <p:spPr bwMode="auto">
            <a:xfrm>
              <a:off x="9898063" y="5029201"/>
              <a:ext cx="509587" cy="506413"/>
            </a:xfrm>
            <a:custGeom>
              <a:avLst/>
              <a:gdLst>
                <a:gd name="T0" fmla="*/ 113 w 136"/>
                <a:gd name="T1" fmla="*/ 135 h 135"/>
                <a:gd name="T2" fmla="*/ 107 w 136"/>
                <a:gd name="T3" fmla="*/ 129 h 135"/>
                <a:gd name="T4" fmla="*/ 117 w 136"/>
                <a:gd name="T5" fmla="*/ 116 h 135"/>
                <a:gd name="T6" fmla="*/ 124 w 136"/>
                <a:gd name="T7" fmla="*/ 121 h 135"/>
                <a:gd name="T8" fmla="*/ 113 w 136"/>
                <a:gd name="T9" fmla="*/ 135 h 135"/>
                <a:gd name="T10" fmla="*/ 129 w 136"/>
                <a:gd name="T11" fmla="*/ 111 h 135"/>
                <a:gd name="T12" fmla="*/ 121 w 136"/>
                <a:gd name="T13" fmla="*/ 108 h 135"/>
                <a:gd name="T14" fmla="*/ 126 w 136"/>
                <a:gd name="T15" fmla="*/ 92 h 135"/>
                <a:gd name="T16" fmla="*/ 134 w 136"/>
                <a:gd name="T17" fmla="*/ 94 h 135"/>
                <a:gd name="T18" fmla="*/ 129 w 136"/>
                <a:gd name="T19" fmla="*/ 111 h 135"/>
                <a:gd name="T20" fmla="*/ 136 w 136"/>
                <a:gd name="T21" fmla="*/ 83 h 135"/>
                <a:gd name="T22" fmla="*/ 127 w 136"/>
                <a:gd name="T23" fmla="*/ 83 h 135"/>
                <a:gd name="T24" fmla="*/ 127 w 136"/>
                <a:gd name="T25" fmla="*/ 80 h 135"/>
                <a:gd name="T26" fmla="*/ 126 w 136"/>
                <a:gd name="T27" fmla="*/ 67 h 135"/>
                <a:gd name="T28" fmla="*/ 134 w 136"/>
                <a:gd name="T29" fmla="*/ 65 h 135"/>
                <a:gd name="T30" fmla="*/ 136 w 136"/>
                <a:gd name="T31" fmla="*/ 80 h 135"/>
                <a:gd name="T32" fmla="*/ 136 w 136"/>
                <a:gd name="T33" fmla="*/ 83 h 135"/>
                <a:gd name="T34" fmla="*/ 124 w 136"/>
                <a:gd name="T35" fmla="*/ 57 h 135"/>
                <a:gd name="T36" fmla="*/ 117 w 136"/>
                <a:gd name="T37" fmla="*/ 43 h 135"/>
                <a:gd name="T38" fmla="*/ 124 w 136"/>
                <a:gd name="T39" fmla="*/ 38 h 135"/>
                <a:gd name="T40" fmla="*/ 132 w 136"/>
                <a:gd name="T41" fmla="*/ 54 h 135"/>
                <a:gd name="T42" fmla="*/ 124 w 136"/>
                <a:gd name="T43" fmla="*/ 57 h 135"/>
                <a:gd name="T44" fmla="*/ 111 w 136"/>
                <a:gd name="T45" fmla="*/ 35 h 135"/>
                <a:gd name="T46" fmla="*/ 99 w 136"/>
                <a:gd name="T47" fmla="*/ 23 h 135"/>
                <a:gd name="T48" fmla="*/ 105 w 136"/>
                <a:gd name="T49" fmla="*/ 16 h 135"/>
                <a:gd name="T50" fmla="*/ 118 w 136"/>
                <a:gd name="T51" fmla="*/ 29 h 135"/>
                <a:gd name="T52" fmla="*/ 111 w 136"/>
                <a:gd name="T53" fmla="*/ 35 h 135"/>
                <a:gd name="T54" fmla="*/ 7 w 136"/>
                <a:gd name="T55" fmla="*/ 29 h 135"/>
                <a:gd name="T56" fmla="*/ 0 w 136"/>
                <a:gd name="T57" fmla="*/ 23 h 135"/>
                <a:gd name="T58" fmla="*/ 13 w 136"/>
                <a:gd name="T59" fmla="*/ 13 h 135"/>
                <a:gd name="T60" fmla="*/ 18 w 136"/>
                <a:gd name="T61" fmla="*/ 20 h 135"/>
                <a:gd name="T62" fmla="*/ 7 w 136"/>
                <a:gd name="T63" fmla="*/ 29 h 135"/>
                <a:gd name="T64" fmla="*/ 91 w 136"/>
                <a:gd name="T65" fmla="*/ 18 h 135"/>
                <a:gd name="T66" fmla="*/ 77 w 136"/>
                <a:gd name="T67" fmla="*/ 12 h 135"/>
                <a:gd name="T68" fmla="*/ 79 w 136"/>
                <a:gd name="T69" fmla="*/ 3 h 135"/>
                <a:gd name="T70" fmla="*/ 96 w 136"/>
                <a:gd name="T71" fmla="*/ 10 h 135"/>
                <a:gd name="T72" fmla="*/ 91 w 136"/>
                <a:gd name="T73" fmla="*/ 18 h 135"/>
                <a:gd name="T74" fmla="*/ 26 w 136"/>
                <a:gd name="T75" fmla="*/ 15 h 135"/>
                <a:gd name="T76" fmla="*/ 22 w 136"/>
                <a:gd name="T77" fmla="*/ 8 h 135"/>
                <a:gd name="T78" fmla="*/ 39 w 136"/>
                <a:gd name="T79" fmla="*/ 2 h 135"/>
                <a:gd name="T80" fmla="*/ 41 w 136"/>
                <a:gd name="T81" fmla="*/ 10 h 135"/>
                <a:gd name="T82" fmla="*/ 26 w 136"/>
                <a:gd name="T83" fmla="*/ 15 h 135"/>
                <a:gd name="T84" fmla="*/ 67 w 136"/>
                <a:gd name="T85" fmla="*/ 9 h 135"/>
                <a:gd name="T86" fmla="*/ 51 w 136"/>
                <a:gd name="T87" fmla="*/ 9 h 135"/>
                <a:gd name="T88" fmla="*/ 50 w 136"/>
                <a:gd name="T89" fmla="*/ 0 h 135"/>
                <a:gd name="T90" fmla="*/ 68 w 136"/>
                <a:gd name="T91" fmla="*/ 1 h 135"/>
                <a:gd name="T92" fmla="*/ 67 w 136"/>
                <a:gd name="T93" fmla="*/ 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35">
                  <a:moveTo>
                    <a:pt x="113" y="135"/>
                  </a:moveTo>
                  <a:cubicBezTo>
                    <a:pt x="107" y="129"/>
                    <a:pt x="107" y="129"/>
                    <a:pt x="107" y="129"/>
                  </a:cubicBezTo>
                  <a:cubicBezTo>
                    <a:pt x="111" y="125"/>
                    <a:pt x="114" y="121"/>
                    <a:pt x="117" y="116"/>
                  </a:cubicBezTo>
                  <a:cubicBezTo>
                    <a:pt x="124" y="121"/>
                    <a:pt x="124" y="121"/>
                    <a:pt x="124" y="121"/>
                  </a:cubicBezTo>
                  <a:cubicBezTo>
                    <a:pt x="121" y="126"/>
                    <a:pt x="117" y="131"/>
                    <a:pt x="113" y="135"/>
                  </a:cubicBezTo>
                  <a:close/>
                  <a:moveTo>
                    <a:pt x="129" y="111"/>
                  </a:moveTo>
                  <a:cubicBezTo>
                    <a:pt x="121" y="108"/>
                    <a:pt x="121" y="108"/>
                    <a:pt x="121" y="108"/>
                  </a:cubicBezTo>
                  <a:cubicBezTo>
                    <a:pt x="123" y="103"/>
                    <a:pt x="125" y="98"/>
                    <a:pt x="126" y="92"/>
                  </a:cubicBezTo>
                  <a:cubicBezTo>
                    <a:pt x="134" y="94"/>
                    <a:pt x="134" y="94"/>
                    <a:pt x="134" y="94"/>
                  </a:cubicBezTo>
                  <a:cubicBezTo>
                    <a:pt x="133" y="100"/>
                    <a:pt x="132" y="106"/>
                    <a:pt x="129" y="111"/>
                  </a:cubicBezTo>
                  <a:close/>
                  <a:moveTo>
                    <a:pt x="136" y="83"/>
                  </a:moveTo>
                  <a:cubicBezTo>
                    <a:pt x="127" y="83"/>
                    <a:pt x="127" y="83"/>
                    <a:pt x="127" y="83"/>
                  </a:cubicBezTo>
                  <a:cubicBezTo>
                    <a:pt x="127" y="82"/>
                    <a:pt x="127" y="81"/>
                    <a:pt x="127" y="80"/>
                  </a:cubicBezTo>
                  <a:cubicBezTo>
                    <a:pt x="127" y="75"/>
                    <a:pt x="127" y="71"/>
                    <a:pt x="126" y="67"/>
                  </a:cubicBezTo>
                  <a:cubicBezTo>
                    <a:pt x="134" y="65"/>
                    <a:pt x="134" y="65"/>
                    <a:pt x="134" y="65"/>
                  </a:cubicBezTo>
                  <a:cubicBezTo>
                    <a:pt x="135" y="70"/>
                    <a:pt x="136" y="75"/>
                    <a:pt x="136" y="80"/>
                  </a:cubicBezTo>
                  <a:cubicBezTo>
                    <a:pt x="136" y="81"/>
                    <a:pt x="136" y="82"/>
                    <a:pt x="136" y="83"/>
                  </a:cubicBezTo>
                  <a:close/>
                  <a:moveTo>
                    <a:pt x="124" y="57"/>
                  </a:moveTo>
                  <a:cubicBezTo>
                    <a:pt x="122" y="52"/>
                    <a:pt x="120" y="47"/>
                    <a:pt x="117" y="43"/>
                  </a:cubicBezTo>
                  <a:cubicBezTo>
                    <a:pt x="124" y="38"/>
                    <a:pt x="124" y="38"/>
                    <a:pt x="124" y="38"/>
                  </a:cubicBezTo>
                  <a:cubicBezTo>
                    <a:pt x="127" y="43"/>
                    <a:pt x="130" y="49"/>
                    <a:pt x="132" y="54"/>
                  </a:cubicBezTo>
                  <a:lnTo>
                    <a:pt x="124" y="57"/>
                  </a:lnTo>
                  <a:close/>
                  <a:moveTo>
                    <a:pt x="111" y="35"/>
                  </a:moveTo>
                  <a:cubicBezTo>
                    <a:pt x="108" y="30"/>
                    <a:pt x="104" y="27"/>
                    <a:pt x="99" y="23"/>
                  </a:cubicBezTo>
                  <a:cubicBezTo>
                    <a:pt x="105" y="16"/>
                    <a:pt x="105" y="16"/>
                    <a:pt x="105" y="16"/>
                  </a:cubicBezTo>
                  <a:cubicBezTo>
                    <a:pt x="110" y="20"/>
                    <a:pt x="114" y="24"/>
                    <a:pt x="118" y="29"/>
                  </a:cubicBezTo>
                  <a:lnTo>
                    <a:pt x="111" y="35"/>
                  </a:lnTo>
                  <a:close/>
                  <a:moveTo>
                    <a:pt x="7" y="29"/>
                  </a:moveTo>
                  <a:cubicBezTo>
                    <a:pt x="0" y="23"/>
                    <a:pt x="0" y="23"/>
                    <a:pt x="0" y="23"/>
                  </a:cubicBezTo>
                  <a:cubicBezTo>
                    <a:pt x="4" y="19"/>
                    <a:pt x="8" y="16"/>
                    <a:pt x="13" y="13"/>
                  </a:cubicBezTo>
                  <a:cubicBezTo>
                    <a:pt x="18" y="20"/>
                    <a:pt x="18" y="20"/>
                    <a:pt x="18" y="20"/>
                  </a:cubicBezTo>
                  <a:cubicBezTo>
                    <a:pt x="14" y="23"/>
                    <a:pt x="10" y="26"/>
                    <a:pt x="7" y="29"/>
                  </a:cubicBezTo>
                  <a:close/>
                  <a:moveTo>
                    <a:pt x="91" y="18"/>
                  </a:moveTo>
                  <a:cubicBezTo>
                    <a:pt x="87" y="15"/>
                    <a:pt x="82" y="13"/>
                    <a:pt x="77" y="12"/>
                  </a:cubicBezTo>
                  <a:cubicBezTo>
                    <a:pt x="79" y="3"/>
                    <a:pt x="79" y="3"/>
                    <a:pt x="79" y="3"/>
                  </a:cubicBezTo>
                  <a:cubicBezTo>
                    <a:pt x="85" y="5"/>
                    <a:pt x="90" y="7"/>
                    <a:pt x="96" y="10"/>
                  </a:cubicBezTo>
                  <a:lnTo>
                    <a:pt x="91" y="18"/>
                  </a:lnTo>
                  <a:close/>
                  <a:moveTo>
                    <a:pt x="26" y="15"/>
                  </a:moveTo>
                  <a:cubicBezTo>
                    <a:pt x="22" y="8"/>
                    <a:pt x="22" y="8"/>
                    <a:pt x="22" y="8"/>
                  </a:cubicBezTo>
                  <a:cubicBezTo>
                    <a:pt x="28" y="5"/>
                    <a:pt x="34" y="3"/>
                    <a:pt x="39" y="2"/>
                  </a:cubicBezTo>
                  <a:cubicBezTo>
                    <a:pt x="41" y="10"/>
                    <a:pt x="41" y="10"/>
                    <a:pt x="41" y="10"/>
                  </a:cubicBezTo>
                  <a:cubicBezTo>
                    <a:pt x="36" y="11"/>
                    <a:pt x="31" y="13"/>
                    <a:pt x="26" y="15"/>
                  </a:cubicBezTo>
                  <a:close/>
                  <a:moveTo>
                    <a:pt x="67" y="9"/>
                  </a:moveTo>
                  <a:cubicBezTo>
                    <a:pt x="62" y="9"/>
                    <a:pt x="56" y="8"/>
                    <a:pt x="51" y="9"/>
                  </a:cubicBezTo>
                  <a:cubicBezTo>
                    <a:pt x="50" y="0"/>
                    <a:pt x="50" y="0"/>
                    <a:pt x="50" y="0"/>
                  </a:cubicBezTo>
                  <a:cubicBezTo>
                    <a:pt x="56" y="0"/>
                    <a:pt x="62" y="0"/>
                    <a:pt x="68" y="1"/>
                  </a:cubicBez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8" name="Freeform 138"/>
            <p:cNvSpPr>
              <a:spLocks noEditPoints="1"/>
            </p:cNvSpPr>
            <p:nvPr userDrawn="1"/>
          </p:nvSpPr>
          <p:spPr bwMode="auto">
            <a:xfrm>
              <a:off x="9282113" y="4260851"/>
              <a:ext cx="1863725" cy="828675"/>
            </a:xfrm>
            <a:custGeom>
              <a:avLst/>
              <a:gdLst>
                <a:gd name="T0" fmla="*/ 485 w 497"/>
                <a:gd name="T1" fmla="*/ 205 h 221"/>
                <a:gd name="T2" fmla="*/ 497 w 497"/>
                <a:gd name="T3" fmla="*/ 219 h 221"/>
                <a:gd name="T4" fmla="*/ 481 w 497"/>
                <a:gd name="T5" fmla="*/ 195 h 221"/>
                <a:gd name="T6" fmla="*/ 483 w 497"/>
                <a:gd name="T7" fmla="*/ 176 h 221"/>
                <a:gd name="T8" fmla="*/ 481 w 497"/>
                <a:gd name="T9" fmla="*/ 195 h 221"/>
                <a:gd name="T10" fmla="*/ 464 w 497"/>
                <a:gd name="T11" fmla="*/ 155 h 221"/>
                <a:gd name="T12" fmla="*/ 479 w 497"/>
                <a:gd name="T13" fmla="*/ 166 h 221"/>
                <a:gd name="T14" fmla="*/ 459 w 497"/>
                <a:gd name="T15" fmla="*/ 146 h 221"/>
                <a:gd name="T16" fmla="*/ 457 w 497"/>
                <a:gd name="T17" fmla="*/ 127 h 221"/>
                <a:gd name="T18" fmla="*/ 459 w 497"/>
                <a:gd name="T19" fmla="*/ 146 h 221"/>
                <a:gd name="T20" fmla="*/ 434 w 497"/>
                <a:gd name="T21" fmla="*/ 110 h 221"/>
                <a:gd name="T22" fmla="*/ 451 w 497"/>
                <a:gd name="T23" fmla="*/ 118 h 221"/>
                <a:gd name="T24" fmla="*/ 7 w 497"/>
                <a:gd name="T25" fmla="*/ 110 h 221"/>
                <a:gd name="T26" fmla="*/ 12 w 497"/>
                <a:gd name="T27" fmla="*/ 91 h 221"/>
                <a:gd name="T28" fmla="*/ 7 w 497"/>
                <a:gd name="T29" fmla="*/ 110 h 221"/>
                <a:gd name="T30" fmla="*/ 416 w 497"/>
                <a:gd name="T31" fmla="*/ 90 h 221"/>
                <a:gd name="T32" fmla="*/ 434 w 497"/>
                <a:gd name="T33" fmla="*/ 96 h 221"/>
                <a:gd name="T34" fmla="*/ 25 w 497"/>
                <a:gd name="T35" fmla="*/ 90 h 221"/>
                <a:gd name="T36" fmla="*/ 32 w 497"/>
                <a:gd name="T37" fmla="*/ 71 h 221"/>
                <a:gd name="T38" fmla="*/ 25 w 497"/>
                <a:gd name="T39" fmla="*/ 90 h 221"/>
                <a:gd name="T40" fmla="*/ 396 w 497"/>
                <a:gd name="T41" fmla="*/ 72 h 221"/>
                <a:gd name="T42" fmla="*/ 414 w 497"/>
                <a:gd name="T43" fmla="*/ 76 h 221"/>
                <a:gd name="T44" fmla="*/ 45 w 497"/>
                <a:gd name="T45" fmla="*/ 71 h 221"/>
                <a:gd name="T46" fmla="*/ 54 w 497"/>
                <a:gd name="T47" fmla="*/ 54 h 221"/>
                <a:gd name="T48" fmla="*/ 45 w 497"/>
                <a:gd name="T49" fmla="*/ 71 h 221"/>
                <a:gd name="T50" fmla="*/ 374 w 497"/>
                <a:gd name="T51" fmla="*/ 55 h 221"/>
                <a:gd name="T52" fmla="*/ 393 w 497"/>
                <a:gd name="T53" fmla="*/ 58 h 221"/>
                <a:gd name="T54" fmla="*/ 67 w 497"/>
                <a:gd name="T55" fmla="*/ 55 h 221"/>
                <a:gd name="T56" fmla="*/ 77 w 497"/>
                <a:gd name="T57" fmla="*/ 39 h 221"/>
                <a:gd name="T58" fmla="*/ 67 w 497"/>
                <a:gd name="T59" fmla="*/ 55 h 221"/>
                <a:gd name="T60" fmla="*/ 351 w 497"/>
                <a:gd name="T61" fmla="*/ 42 h 221"/>
                <a:gd name="T62" fmla="*/ 370 w 497"/>
                <a:gd name="T63" fmla="*/ 43 h 221"/>
                <a:gd name="T64" fmla="*/ 90 w 497"/>
                <a:gd name="T65" fmla="*/ 41 h 221"/>
                <a:gd name="T66" fmla="*/ 102 w 497"/>
                <a:gd name="T67" fmla="*/ 26 h 221"/>
                <a:gd name="T68" fmla="*/ 90 w 497"/>
                <a:gd name="T69" fmla="*/ 41 h 221"/>
                <a:gd name="T70" fmla="*/ 326 w 497"/>
                <a:gd name="T71" fmla="*/ 30 h 221"/>
                <a:gd name="T72" fmla="*/ 345 w 497"/>
                <a:gd name="T73" fmla="*/ 29 h 221"/>
                <a:gd name="T74" fmla="*/ 115 w 497"/>
                <a:gd name="T75" fmla="*/ 30 h 221"/>
                <a:gd name="T76" fmla="*/ 128 w 497"/>
                <a:gd name="T77" fmla="*/ 16 h 221"/>
                <a:gd name="T78" fmla="*/ 115 w 497"/>
                <a:gd name="T79" fmla="*/ 30 h 221"/>
                <a:gd name="T80" fmla="*/ 301 w 497"/>
                <a:gd name="T81" fmla="*/ 21 h 221"/>
                <a:gd name="T82" fmla="*/ 320 w 497"/>
                <a:gd name="T83" fmla="*/ 18 h 221"/>
                <a:gd name="T84" fmla="*/ 140 w 497"/>
                <a:gd name="T85" fmla="*/ 21 h 221"/>
                <a:gd name="T86" fmla="*/ 155 w 497"/>
                <a:gd name="T87" fmla="*/ 8 h 221"/>
                <a:gd name="T88" fmla="*/ 140 w 497"/>
                <a:gd name="T89" fmla="*/ 21 h 221"/>
                <a:gd name="T90" fmla="*/ 274 w 497"/>
                <a:gd name="T91" fmla="*/ 14 h 221"/>
                <a:gd name="T92" fmla="*/ 293 w 497"/>
                <a:gd name="T93" fmla="*/ 10 h 221"/>
                <a:gd name="T94" fmla="*/ 167 w 497"/>
                <a:gd name="T95" fmla="*/ 14 h 221"/>
                <a:gd name="T96" fmla="*/ 182 w 497"/>
                <a:gd name="T97" fmla="*/ 3 h 221"/>
                <a:gd name="T98" fmla="*/ 167 w 497"/>
                <a:gd name="T99" fmla="*/ 14 h 221"/>
                <a:gd name="T100" fmla="*/ 247 w 497"/>
                <a:gd name="T101" fmla="*/ 10 h 221"/>
                <a:gd name="T102" fmla="*/ 266 w 497"/>
                <a:gd name="T103" fmla="*/ 4 h 221"/>
                <a:gd name="T104" fmla="*/ 193 w 497"/>
                <a:gd name="T105" fmla="*/ 10 h 221"/>
                <a:gd name="T106" fmla="*/ 210 w 497"/>
                <a:gd name="T107" fmla="*/ 0 h 221"/>
                <a:gd name="T108" fmla="*/ 193 w 497"/>
                <a:gd name="T109" fmla="*/ 10 h 221"/>
                <a:gd name="T110" fmla="*/ 220 w 497"/>
                <a:gd name="T111" fmla="*/ 9 h 221"/>
                <a:gd name="T112" fmla="*/ 238 w 497"/>
                <a:gd name="T113" fmla="*/ 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7" h="221">
                  <a:moveTo>
                    <a:pt x="489" y="221"/>
                  </a:moveTo>
                  <a:cubicBezTo>
                    <a:pt x="488" y="216"/>
                    <a:pt x="486" y="210"/>
                    <a:pt x="485" y="205"/>
                  </a:cubicBezTo>
                  <a:cubicBezTo>
                    <a:pt x="493" y="202"/>
                    <a:pt x="493" y="202"/>
                    <a:pt x="493" y="202"/>
                  </a:cubicBezTo>
                  <a:cubicBezTo>
                    <a:pt x="495" y="208"/>
                    <a:pt x="496" y="214"/>
                    <a:pt x="497" y="219"/>
                  </a:cubicBezTo>
                  <a:lnTo>
                    <a:pt x="489" y="221"/>
                  </a:lnTo>
                  <a:close/>
                  <a:moveTo>
                    <a:pt x="481" y="195"/>
                  </a:moveTo>
                  <a:cubicBezTo>
                    <a:pt x="480" y="190"/>
                    <a:pt x="478" y="184"/>
                    <a:pt x="475" y="179"/>
                  </a:cubicBezTo>
                  <a:cubicBezTo>
                    <a:pt x="483" y="176"/>
                    <a:pt x="483" y="176"/>
                    <a:pt x="483" y="176"/>
                  </a:cubicBezTo>
                  <a:cubicBezTo>
                    <a:pt x="486" y="181"/>
                    <a:pt x="488" y="187"/>
                    <a:pt x="490" y="192"/>
                  </a:cubicBezTo>
                  <a:lnTo>
                    <a:pt x="481" y="195"/>
                  </a:lnTo>
                  <a:close/>
                  <a:moveTo>
                    <a:pt x="471" y="170"/>
                  </a:moveTo>
                  <a:cubicBezTo>
                    <a:pt x="469" y="165"/>
                    <a:pt x="467" y="160"/>
                    <a:pt x="464" y="155"/>
                  </a:cubicBezTo>
                  <a:cubicBezTo>
                    <a:pt x="471" y="151"/>
                    <a:pt x="471" y="151"/>
                    <a:pt x="471" y="151"/>
                  </a:cubicBezTo>
                  <a:cubicBezTo>
                    <a:pt x="474" y="156"/>
                    <a:pt x="477" y="161"/>
                    <a:pt x="479" y="166"/>
                  </a:cubicBezTo>
                  <a:lnTo>
                    <a:pt x="471" y="170"/>
                  </a:lnTo>
                  <a:close/>
                  <a:moveTo>
                    <a:pt x="459" y="146"/>
                  </a:moveTo>
                  <a:cubicBezTo>
                    <a:pt x="456" y="141"/>
                    <a:pt x="453" y="136"/>
                    <a:pt x="450" y="132"/>
                  </a:cubicBezTo>
                  <a:cubicBezTo>
                    <a:pt x="457" y="127"/>
                    <a:pt x="457" y="127"/>
                    <a:pt x="457" y="127"/>
                  </a:cubicBezTo>
                  <a:cubicBezTo>
                    <a:pt x="460" y="132"/>
                    <a:pt x="463" y="137"/>
                    <a:pt x="466" y="142"/>
                  </a:cubicBezTo>
                  <a:lnTo>
                    <a:pt x="459" y="146"/>
                  </a:lnTo>
                  <a:close/>
                  <a:moveTo>
                    <a:pt x="444" y="123"/>
                  </a:moveTo>
                  <a:cubicBezTo>
                    <a:pt x="441" y="119"/>
                    <a:pt x="437" y="114"/>
                    <a:pt x="434" y="110"/>
                  </a:cubicBezTo>
                  <a:cubicBezTo>
                    <a:pt x="440" y="104"/>
                    <a:pt x="440" y="104"/>
                    <a:pt x="440" y="104"/>
                  </a:cubicBezTo>
                  <a:cubicBezTo>
                    <a:pt x="444" y="109"/>
                    <a:pt x="448" y="114"/>
                    <a:pt x="451" y="118"/>
                  </a:cubicBezTo>
                  <a:lnTo>
                    <a:pt x="444" y="123"/>
                  </a:lnTo>
                  <a:close/>
                  <a:moveTo>
                    <a:pt x="7" y="110"/>
                  </a:moveTo>
                  <a:cubicBezTo>
                    <a:pt x="0" y="104"/>
                    <a:pt x="0" y="104"/>
                    <a:pt x="0" y="104"/>
                  </a:cubicBezTo>
                  <a:cubicBezTo>
                    <a:pt x="4" y="100"/>
                    <a:pt x="8" y="95"/>
                    <a:pt x="12" y="91"/>
                  </a:cubicBezTo>
                  <a:cubicBezTo>
                    <a:pt x="18" y="97"/>
                    <a:pt x="18" y="97"/>
                    <a:pt x="18" y="97"/>
                  </a:cubicBezTo>
                  <a:cubicBezTo>
                    <a:pt x="14" y="101"/>
                    <a:pt x="11" y="105"/>
                    <a:pt x="7" y="110"/>
                  </a:cubicBezTo>
                  <a:close/>
                  <a:moveTo>
                    <a:pt x="427" y="102"/>
                  </a:moveTo>
                  <a:cubicBezTo>
                    <a:pt x="423" y="98"/>
                    <a:pt x="420" y="94"/>
                    <a:pt x="416" y="90"/>
                  </a:cubicBezTo>
                  <a:cubicBezTo>
                    <a:pt x="422" y="84"/>
                    <a:pt x="422" y="84"/>
                    <a:pt x="422" y="84"/>
                  </a:cubicBezTo>
                  <a:cubicBezTo>
                    <a:pt x="426" y="88"/>
                    <a:pt x="430" y="92"/>
                    <a:pt x="434" y="96"/>
                  </a:cubicBezTo>
                  <a:lnTo>
                    <a:pt x="427" y="102"/>
                  </a:lnTo>
                  <a:close/>
                  <a:moveTo>
                    <a:pt x="25" y="90"/>
                  </a:moveTo>
                  <a:cubicBezTo>
                    <a:pt x="19" y="83"/>
                    <a:pt x="19" y="83"/>
                    <a:pt x="19" y="83"/>
                  </a:cubicBezTo>
                  <a:cubicBezTo>
                    <a:pt x="23" y="79"/>
                    <a:pt x="28" y="75"/>
                    <a:pt x="32" y="71"/>
                  </a:cubicBezTo>
                  <a:cubicBezTo>
                    <a:pt x="38" y="78"/>
                    <a:pt x="38" y="78"/>
                    <a:pt x="38" y="78"/>
                  </a:cubicBezTo>
                  <a:cubicBezTo>
                    <a:pt x="33" y="82"/>
                    <a:pt x="29" y="86"/>
                    <a:pt x="25" y="90"/>
                  </a:cubicBezTo>
                  <a:close/>
                  <a:moveTo>
                    <a:pt x="408" y="83"/>
                  </a:moveTo>
                  <a:cubicBezTo>
                    <a:pt x="404" y="79"/>
                    <a:pt x="400" y="75"/>
                    <a:pt x="396" y="72"/>
                  </a:cubicBezTo>
                  <a:cubicBezTo>
                    <a:pt x="401" y="65"/>
                    <a:pt x="401" y="65"/>
                    <a:pt x="401" y="65"/>
                  </a:cubicBezTo>
                  <a:cubicBezTo>
                    <a:pt x="406" y="69"/>
                    <a:pt x="410" y="73"/>
                    <a:pt x="414" y="76"/>
                  </a:cubicBezTo>
                  <a:lnTo>
                    <a:pt x="408" y="83"/>
                  </a:lnTo>
                  <a:close/>
                  <a:moveTo>
                    <a:pt x="45" y="71"/>
                  </a:moveTo>
                  <a:cubicBezTo>
                    <a:pt x="40" y="65"/>
                    <a:pt x="40" y="65"/>
                    <a:pt x="40" y="65"/>
                  </a:cubicBezTo>
                  <a:cubicBezTo>
                    <a:pt x="44" y="61"/>
                    <a:pt x="49" y="57"/>
                    <a:pt x="54" y="54"/>
                  </a:cubicBezTo>
                  <a:cubicBezTo>
                    <a:pt x="59" y="61"/>
                    <a:pt x="59" y="61"/>
                    <a:pt x="59" y="61"/>
                  </a:cubicBezTo>
                  <a:cubicBezTo>
                    <a:pt x="54" y="64"/>
                    <a:pt x="50" y="68"/>
                    <a:pt x="45" y="71"/>
                  </a:cubicBezTo>
                  <a:close/>
                  <a:moveTo>
                    <a:pt x="388" y="65"/>
                  </a:moveTo>
                  <a:cubicBezTo>
                    <a:pt x="383" y="62"/>
                    <a:pt x="378" y="59"/>
                    <a:pt x="374" y="55"/>
                  </a:cubicBezTo>
                  <a:cubicBezTo>
                    <a:pt x="379" y="48"/>
                    <a:pt x="379" y="48"/>
                    <a:pt x="379" y="48"/>
                  </a:cubicBezTo>
                  <a:cubicBezTo>
                    <a:pt x="383" y="52"/>
                    <a:pt x="388" y="55"/>
                    <a:pt x="393" y="58"/>
                  </a:cubicBezTo>
                  <a:lnTo>
                    <a:pt x="388" y="65"/>
                  </a:lnTo>
                  <a:close/>
                  <a:moveTo>
                    <a:pt x="67" y="55"/>
                  </a:moveTo>
                  <a:cubicBezTo>
                    <a:pt x="62" y="48"/>
                    <a:pt x="62" y="48"/>
                    <a:pt x="62" y="48"/>
                  </a:cubicBezTo>
                  <a:cubicBezTo>
                    <a:pt x="67" y="45"/>
                    <a:pt x="72" y="42"/>
                    <a:pt x="77" y="39"/>
                  </a:cubicBezTo>
                  <a:cubicBezTo>
                    <a:pt x="82" y="46"/>
                    <a:pt x="82" y="46"/>
                    <a:pt x="82" y="46"/>
                  </a:cubicBezTo>
                  <a:cubicBezTo>
                    <a:pt x="77" y="49"/>
                    <a:pt x="72" y="52"/>
                    <a:pt x="67" y="55"/>
                  </a:cubicBezTo>
                  <a:close/>
                  <a:moveTo>
                    <a:pt x="365" y="50"/>
                  </a:moveTo>
                  <a:cubicBezTo>
                    <a:pt x="360" y="47"/>
                    <a:pt x="356" y="44"/>
                    <a:pt x="351" y="42"/>
                  </a:cubicBezTo>
                  <a:cubicBezTo>
                    <a:pt x="355" y="34"/>
                    <a:pt x="355" y="34"/>
                    <a:pt x="355" y="34"/>
                  </a:cubicBezTo>
                  <a:cubicBezTo>
                    <a:pt x="360" y="37"/>
                    <a:pt x="365" y="40"/>
                    <a:pt x="370" y="43"/>
                  </a:cubicBezTo>
                  <a:lnTo>
                    <a:pt x="365" y="50"/>
                  </a:lnTo>
                  <a:close/>
                  <a:moveTo>
                    <a:pt x="90" y="41"/>
                  </a:moveTo>
                  <a:cubicBezTo>
                    <a:pt x="86" y="34"/>
                    <a:pt x="86" y="34"/>
                    <a:pt x="86" y="34"/>
                  </a:cubicBezTo>
                  <a:cubicBezTo>
                    <a:pt x="91" y="31"/>
                    <a:pt x="97" y="28"/>
                    <a:pt x="102" y="26"/>
                  </a:cubicBezTo>
                  <a:cubicBezTo>
                    <a:pt x="106" y="34"/>
                    <a:pt x="106" y="34"/>
                    <a:pt x="106" y="34"/>
                  </a:cubicBezTo>
                  <a:cubicBezTo>
                    <a:pt x="100" y="36"/>
                    <a:pt x="95" y="39"/>
                    <a:pt x="90" y="41"/>
                  </a:cubicBezTo>
                  <a:close/>
                  <a:moveTo>
                    <a:pt x="342" y="37"/>
                  </a:moveTo>
                  <a:cubicBezTo>
                    <a:pt x="336" y="34"/>
                    <a:pt x="331" y="32"/>
                    <a:pt x="326" y="30"/>
                  </a:cubicBezTo>
                  <a:cubicBezTo>
                    <a:pt x="329" y="22"/>
                    <a:pt x="329" y="22"/>
                    <a:pt x="329" y="22"/>
                  </a:cubicBezTo>
                  <a:cubicBezTo>
                    <a:pt x="335" y="24"/>
                    <a:pt x="340" y="27"/>
                    <a:pt x="345" y="29"/>
                  </a:cubicBezTo>
                  <a:lnTo>
                    <a:pt x="342" y="37"/>
                  </a:lnTo>
                  <a:close/>
                  <a:moveTo>
                    <a:pt x="115" y="30"/>
                  </a:moveTo>
                  <a:cubicBezTo>
                    <a:pt x="112" y="22"/>
                    <a:pt x="112" y="22"/>
                    <a:pt x="112" y="22"/>
                  </a:cubicBezTo>
                  <a:cubicBezTo>
                    <a:pt x="117" y="20"/>
                    <a:pt x="122" y="18"/>
                    <a:pt x="128" y="16"/>
                  </a:cubicBezTo>
                  <a:cubicBezTo>
                    <a:pt x="131" y="24"/>
                    <a:pt x="131" y="24"/>
                    <a:pt x="131" y="24"/>
                  </a:cubicBezTo>
                  <a:cubicBezTo>
                    <a:pt x="125" y="26"/>
                    <a:pt x="120" y="28"/>
                    <a:pt x="115" y="30"/>
                  </a:cubicBezTo>
                  <a:close/>
                  <a:moveTo>
                    <a:pt x="317" y="26"/>
                  </a:moveTo>
                  <a:cubicBezTo>
                    <a:pt x="311" y="24"/>
                    <a:pt x="306" y="22"/>
                    <a:pt x="301" y="21"/>
                  </a:cubicBezTo>
                  <a:cubicBezTo>
                    <a:pt x="303" y="12"/>
                    <a:pt x="303" y="12"/>
                    <a:pt x="303" y="12"/>
                  </a:cubicBezTo>
                  <a:cubicBezTo>
                    <a:pt x="309" y="14"/>
                    <a:pt x="314" y="16"/>
                    <a:pt x="320" y="18"/>
                  </a:cubicBezTo>
                  <a:lnTo>
                    <a:pt x="317" y="26"/>
                  </a:lnTo>
                  <a:close/>
                  <a:moveTo>
                    <a:pt x="140" y="21"/>
                  </a:moveTo>
                  <a:cubicBezTo>
                    <a:pt x="138" y="12"/>
                    <a:pt x="138" y="12"/>
                    <a:pt x="138" y="12"/>
                  </a:cubicBezTo>
                  <a:cubicBezTo>
                    <a:pt x="143" y="11"/>
                    <a:pt x="149" y="9"/>
                    <a:pt x="155" y="8"/>
                  </a:cubicBezTo>
                  <a:cubicBezTo>
                    <a:pt x="157" y="16"/>
                    <a:pt x="157" y="16"/>
                    <a:pt x="157" y="16"/>
                  </a:cubicBezTo>
                  <a:cubicBezTo>
                    <a:pt x="151" y="18"/>
                    <a:pt x="146" y="19"/>
                    <a:pt x="140" y="21"/>
                  </a:cubicBezTo>
                  <a:close/>
                  <a:moveTo>
                    <a:pt x="291" y="18"/>
                  </a:moveTo>
                  <a:cubicBezTo>
                    <a:pt x="285" y="17"/>
                    <a:pt x="280" y="15"/>
                    <a:pt x="274" y="14"/>
                  </a:cubicBezTo>
                  <a:cubicBezTo>
                    <a:pt x="276" y="6"/>
                    <a:pt x="276" y="6"/>
                    <a:pt x="276" y="6"/>
                  </a:cubicBezTo>
                  <a:cubicBezTo>
                    <a:pt x="282" y="7"/>
                    <a:pt x="287" y="8"/>
                    <a:pt x="293" y="10"/>
                  </a:cubicBezTo>
                  <a:lnTo>
                    <a:pt x="291" y="18"/>
                  </a:lnTo>
                  <a:close/>
                  <a:moveTo>
                    <a:pt x="167" y="14"/>
                  </a:moveTo>
                  <a:cubicBezTo>
                    <a:pt x="165" y="6"/>
                    <a:pt x="165" y="6"/>
                    <a:pt x="165" y="6"/>
                  </a:cubicBezTo>
                  <a:cubicBezTo>
                    <a:pt x="171" y="5"/>
                    <a:pt x="176" y="4"/>
                    <a:pt x="182" y="3"/>
                  </a:cubicBezTo>
                  <a:cubicBezTo>
                    <a:pt x="183" y="11"/>
                    <a:pt x="183" y="11"/>
                    <a:pt x="183" y="11"/>
                  </a:cubicBezTo>
                  <a:cubicBezTo>
                    <a:pt x="178" y="12"/>
                    <a:pt x="172" y="13"/>
                    <a:pt x="167" y="14"/>
                  </a:cubicBezTo>
                  <a:close/>
                  <a:moveTo>
                    <a:pt x="264" y="12"/>
                  </a:moveTo>
                  <a:cubicBezTo>
                    <a:pt x="259" y="12"/>
                    <a:pt x="253" y="11"/>
                    <a:pt x="247" y="10"/>
                  </a:cubicBezTo>
                  <a:cubicBezTo>
                    <a:pt x="248" y="2"/>
                    <a:pt x="248" y="2"/>
                    <a:pt x="248" y="2"/>
                  </a:cubicBezTo>
                  <a:cubicBezTo>
                    <a:pt x="254" y="2"/>
                    <a:pt x="260" y="3"/>
                    <a:pt x="266" y="4"/>
                  </a:cubicBezTo>
                  <a:lnTo>
                    <a:pt x="264" y="12"/>
                  </a:lnTo>
                  <a:close/>
                  <a:moveTo>
                    <a:pt x="193" y="10"/>
                  </a:moveTo>
                  <a:cubicBezTo>
                    <a:pt x="193" y="2"/>
                    <a:pt x="193" y="2"/>
                    <a:pt x="193" y="2"/>
                  </a:cubicBezTo>
                  <a:cubicBezTo>
                    <a:pt x="198" y="1"/>
                    <a:pt x="204" y="1"/>
                    <a:pt x="210" y="0"/>
                  </a:cubicBezTo>
                  <a:cubicBezTo>
                    <a:pt x="210" y="9"/>
                    <a:pt x="210" y="9"/>
                    <a:pt x="210" y="9"/>
                  </a:cubicBezTo>
                  <a:cubicBezTo>
                    <a:pt x="205" y="9"/>
                    <a:pt x="199" y="10"/>
                    <a:pt x="193" y="10"/>
                  </a:cubicBezTo>
                  <a:close/>
                  <a:moveTo>
                    <a:pt x="237" y="9"/>
                  </a:moveTo>
                  <a:cubicBezTo>
                    <a:pt x="232" y="9"/>
                    <a:pt x="226" y="9"/>
                    <a:pt x="220" y="9"/>
                  </a:cubicBezTo>
                  <a:cubicBezTo>
                    <a:pt x="220" y="0"/>
                    <a:pt x="220" y="0"/>
                    <a:pt x="220" y="0"/>
                  </a:cubicBezTo>
                  <a:cubicBezTo>
                    <a:pt x="226" y="0"/>
                    <a:pt x="232" y="0"/>
                    <a:pt x="238" y="1"/>
                  </a:cubicBezTo>
                  <a:lnTo>
                    <a:pt x="23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9" name="Freeform 139"/>
            <p:cNvSpPr>
              <a:spLocks noEditPoints="1"/>
            </p:cNvSpPr>
            <p:nvPr userDrawn="1"/>
          </p:nvSpPr>
          <p:spPr bwMode="auto">
            <a:xfrm>
              <a:off x="9551988" y="4459288"/>
              <a:ext cx="1365250" cy="563563"/>
            </a:xfrm>
            <a:custGeom>
              <a:avLst/>
              <a:gdLst>
                <a:gd name="T0" fmla="*/ 349 w 364"/>
                <a:gd name="T1" fmla="*/ 134 h 150"/>
                <a:gd name="T2" fmla="*/ 364 w 364"/>
                <a:gd name="T3" fmla="*/ 147 h 150"/>
                <a:gd name="T4" fmla="*/ 345 w 364"/>
                <a:gd name="T5" fmla="*/ 125 h 150"/>
                <a:gd name="T6" fmla="*/ 343 w 364"/>
                <a:gd name="T7" fmla="*/ 106 h 150"/>
                <a:gd name="T8" fmla="*/ 345 w 364"/>
                <a:gd name="T9" fmla="*/ 125 h 150"/>
                <a:gd name="T10" fmla="*/ 320 w 364"/>
                <a:gd name="T11" fmla="*/ 89 h 150"/>
                <a:gd name="T12" fmla="*/ 337 w 364"/>
                <a:gd name="T13" fmla="*/ 98 h 150"/>
                <a:gd name="T14" fmla="*/ 313 w 364"/>
                <a:gd name="T15" fmla="*/ 82 h 150"/>
                <a:gd name="T16" fmla="*/ 307 w 364"/>
                <a:gd name="T17" fmla="*/ 63 h 150"/>
                <a:gd name="T18" fmla="*/ 313 w 364"/>
                <a:gd name="T19" fmla="*/ 82 h 150"/>
                <a:gd name="T20" fmla="*/ 281 w 364"/>
                <a:gd name="T21" fmla="*/ 52 h 150"/>
                <a:gd name="T22" fmla="*/ 300 w 364"/>
                <a:gd name="T23" fmla="*/ 56 h 150"/>
                <a:gd name="T24" fmla="*/ 5 w 364"/>
                <a:gd name="T25" fmla="*/ 60 h 150"/>
                <a:gd name="T26" fmla="*/ 14 w 364"/>
                <a:gd name="T27" fmla="*/ 43 h 150"/>
                <a:gd name="T28" fmla="*/ 5 w 364"/>
                <a:gd name="T29" fmla="*/ 60 h 150"/>
                <a:gd name="T30" fmla="*/ 258 w 364"/>
                <a:gd name="T31" fmla="*/ 38 h 150"/>
                <a:gd name="T32" fmla="*/ 277 w 364"/>
                <a:gd name="T33" fmla="*/ 39 h 150"/>
                <a:gd name="T34" fmla="*/ 27 w 364"/>
                <a:gd name="T35" fmla="*/ 44 h 150"/>
                <a:gd name="T36" fmla="*/ 38 w 364"/>
                <a:gd name="T37" fmla="*/ 28 h 150"/>
                <a:gd name="T38" fmla="*/ 27 w 364"/>
                <a:gd name="T39" fmla="*/ 44 h 150"/>
                <a:gd name="T40" fmla="*/ 234 w 364"/>
                <a:gd name="T41" fmla="*/ 26 h 150"/>
                <a:gd name="T42" fmla="*/ 253 w 364"/>
                <a:gd name="T43" fmla="*/ 25 h 150"/>
                <a:gd name="T44" fmla="*/ 51 w 364"/>
                <a:gd name="T45" fmla="*/ 31 h 150"/>
                <a:gd name="T46" fmla="*/ 63 w 364"/>
                <a:gd name="T47" fmla="*/ 16 h 150"/>
                <a:gd name="T48" fmla="*/ 51 w 364"/>
                <a:gd name="T49" fmla="*/ 31 h 150"/>
                <a:gd name="T50" fmla="*/ 208 w 364"/>
                <a:gd name="T51" fmla="*/ 17 h 150"/>
                <a:gd name="T52" fmla="*/ 227 w 364"/>
                <a:gd name="T53" fmla="*/ 14 h 150"/>
                <a:gd name="T54" fmla="*/ 76 w 364"/>
                <a:gd name="T55" fmla="*/ 21 h 150"/>
                <a:gd name="T56" fmla="*/ 90 w 364"/>
                <a:gd name="T57" fmla="*/ 8 h 150"/>
                <a:gd name="T58" fmla="*/ 76 w 364"/>
                <a:gd name="T59" fmla="*/ 21 h 150"/>
                <a:gd name="T60" fmla="*/ 182 w 364"/>
                <a:gd name="T61" fmla="*/ 11 h 150"/>
                <a:gd name="T62" fmla="*/ 201 w 364"/>
                <a:gd name="T63" fmla="*/ 6 h 150"/>
                <a:gd name="T64" fmla="*/ 102 w 364"/>
                <a:gd name="T65" fmla="*/ 14 h 150"/>
                <a:gd name="T66" fmla="*/ 117 w 364"/>
                <a:gd name="T67" fmla="*/ 2 h 150"/>
                <a:gd name="T68" fmla="*/ 102 w 364"/>
                <a:gd name="T69" fmla="*/ 14 h 150"/>
                <a:gd name="T70" fmla="*/ 155 w 364"/>
                <a:gd name="T71" fmla="*/ 9 h 150"/>
                <a:gd name="T72" fmla="*/ 173 w 364"/>
                <a:gd name="T73" fmla="*/ 1 h 150"/>
                <a:gd name="T74" fmla="*/ 128 w 364"/>
                <a:gd name="T75" fmla="*/ 10 h 150"/>
                <a:gd name="T76" fmla="*/ 145 w 364"/>
                <a:gd name="T77" fmla="*/ 0 h 150"/>
                <a:gd name="T78" fmla="*/ 128 w 364"/>
                <a:gd name="T79"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4" h="150">
                  <a:moveTo>
                    <a:pt x="356" y="150"/>
                  </a:moveTo>
                  <a:cubicBezTo>
                    <a:pt x="354" y="145"/>
                    <a:pt x="352" y="139"/>
                    <a:pt x="349" y="134"/>
                  </a:cubicBezTo>
                  <a:cubicBezTo>
                    <a:pt x="357" y="131"/>
                    <a:pt x="357" y="131"/>
                    <a:pt x="357" y="131"/>
                  </a:cubicBezTo>
                  <a:cubicBezTo>
                    <a:pt x="360" y="136"/>
                    <a:pt x="362" y="141"/>
                    <a:pt x="364" y="147"/>
                  </a:cubicBezTo>
                  <a:lnTo>
                    <a:pt x="356" y="150"/>
                  </a:lnTo>
                  <a:close/>
                  <a:moveTo>
                    <a:pt x="345" y="125"/>
                  </a:moveTo>
                  <a:cubicBezTo>
                    <a:pt x="342" y="121"/>
                    <a:pt x="339" y="116"/>
                    <a:pt x="336" y="111"/>
                  </a:cubicBezTo>
                  <a:cubicBezTo>
                    <a:pt x="343" y="106"/>
                    <a:pt x="343" y="106"/>
                    <a:pt x="343" y="106"/>
                  </a:cubicBezTo>
                  <a:cubicBezTo>
                    <a:pt x="346" y="111"/>
                    <a:pt x="349" y="116"/>
                    <a:pt x="352" y="121"/>
                  </a:cubicBezTo>
                  <a:lnTo>
                    <a:pt x="345" y="125"/>
                  </a:lnTo>
                  <a:close/>
                  <a:moveTo>
                    <a:pt x="330" y="103"/>
                  </a:moveTo>
                  <a:cubicBezTo>
                    <a:pt x="327" y="98"/>
                    <a:pt x="324" y="94"/>
                    <a:pt x="320" y="89"/>
                  </a:cubicBezTo>
                  <a:cubicBezTo>
                    <a:pt x="327" y="84"/>
                    <a:pt x="327" y="84"/>
                    <a:pt x="327" y="84"/>
                  </a:cubicBezTo>
                  <a:cubicBezTo>
                    <a:pt x="330" y="88"/>
                    <a:pt x="334" y="93"/>
                    <a:pt x="337" y="98"/>
                  </a:cubicBezTo>
                  <a:lnTo>
                    <a:pt x="330" y="103"/>
                  </a:lnTo>
                  <a:close/>
                  <a:moveTo>
                    <a:pt x="313" y="82"/>
                  </a:moveTo>
                  <a:cubicBezTo>
                    <a:pt x="310" y="77"/>
                    <a:pt x="306" y="73"/>
                    <a:pt x="302" y="70"/>
                  </a:cubicBezTo>
                  <a:cubicBezTo>
                    <a:pt x="307" y="63"/>
                    <a:pt x="307" y="63"/>
                    <a:pt x="307" y="63"/>
                  </a:cubicBezTo>
                  <a:cubicBezTo>
                    <a:pt x="312" y="67"/>
                    <a:pt x="316" y="71"/>
                    <a:pt x="320" y="76"/>
                  </a:cubicBezTo>
                  <a:lnTo>
                    <a:pt x="313" y="82"/>
                  </a:lnTo>
                  <a:close/>
                  <a:moveTo>
                    <a:pt x="294" y="63"/>
                  </a:moveTo>
                  <a:cubicBezTo>
                    <a:pt x="290" y="59"/>
                    <a:pt x="285" y="56"/>
                    <a:pt x="281" y="52"/>
                  </a:cubicBezTo>
                  <a:cubicBezTo>
                    <a:pt x="286" y="45"/>
                    <a:pt x="286" y="45"/>
                    <a:pt x="286" y="45"/>
                  </a:cubicBezTo>
                  <a:cubicBezTo>
                    <a:pt x="291" y="49"/>
                    <a:pt x="295" y="52"/>
                    <a:pt x="300" y="56"/>
                  </a:cubicBezTo>
                  <a:lnTo>
                    <a:pt x="294" y="63"/>
                  </a:lnTo>
                  <a:close/>
                  <a:moveTo>
                    <a:pt x="5" y="60"/>
                  </a:moveTo>
                  <a:cubicBezTo>
                    <a:pt x="0" y="54"/>
                    <a:pt x="0" y="54"/>
                    <a:pt x="0" y="54"/>
                  </a:cubicBezTo>
                  <a:cubicBezTo>
                    <a:pt x="4" y="50"/>
                    <a:pt x="9" y="46"/>
                    <a:pt x="14" y="43"/>
                  </a:cubicBezTo>
                  <a:cubicBezTo>
                    <a:pt x="19" y="50"/>
                    <a:pt x="19" y="50"/>
                    <a:pt x="19" y="50"/>
                  </a:cubicBezTo>
                  <a:cubicBezTo>
                    <a:pt x="14" y="53"/>
                    <a:pt x="10" y="57"/>
                    <a:pt x="5" y="60"/>
                  </a:cubicBezTo>
                  <a:close/>
                  <a:moveTo>
                    <a:pt x="273" y="46"/>
                  </a:moveTo>
                  <a:cubicBezTo>
                    <a:pt x="268" y="43"/>
                    <a:pt x="263" y="40"/>
                    <a:pt x="258" y="38"/>
                  </a:cubicBezTo>
                  <a:cubicBezTo>
                    <a:pt x="262" y="30"/>
                    <a:pt x="262" y="30"/>
                    <a:pt x="262" y="30"/>
                  </a:cubicBezTo>
                  <a:cubicBezTo>
                    <a:pt x="268" y="33"/>
                    <a:pt x="273" y="36"/>
                    <a:pt x="277" y="39"/>
                  </a:cubicBezTo>
                  <a:lnTo>
                    <a:pt x="273" y="46"/>
                  </a:lnTo>
                  <a:close/>
                  <a:moveTo>
                    <a:pt x="27" y="44"/>
                  </a:moveTo>
                  <a:cubicBezTo>
                    <a:pt x="22" y="37"/>
                    <a:pt x="22" y="37"/>
                    <a:pt x="22" y="37"/>
                  </a:cubicBezTo>
                  <a:cubicBezTo>
                    <a:pt x="27" y="34"/>
                    <a:pt x="32" y="31"/>
                    <a:pt x="38" y="28"/>
                  </a:cubicBezTo>
                  <a:cubicBezTo>
                    <a:pt x="42" y="36"/>
                    <a:pt x="42" y="36"/>
                    <a:pt x="42" y="36"/>
                  </a:cubicBezTo>
                  <a:cubicBezTo>
                    <a:pt x="37" y="38"/>
                    <a:pt x="32" y="41"/>
                    <a:pt x="27" y="44"/>
                  </a:cubicBezTo>
                  <a:close/>
                  <a:moveTo>
                    <a:pt x="249" y="33"/>
                  </a:moveTo>
                  <a:cubicBezTo>
                    <a:pt x="244" y="30"/>
                    <a:pt x="239" y="28"/>
                    <a:pt x="234" y="26"/>
                  </a:cubicBezTo>
                  <a:cubicBezTo>
                    <a:pt x="237" y="18"/>
                    <a:pt x="237" y="18"/>
                    <a:pt x="237" y="18"/>
                  </a:cubicBezTo>
                  <a:cubicBezTo>
                    <a:pt x="243" y="20"/>
                    <a:pt x="248" y="22"/>
                    <a:pt x="253" y="25"/>
                  </a:cubicBezTo>
                  <a:lnTo>
                    <a:pt x="249" y="33"/>
                  </a:lnTo>
                  <a:close/>
                  <a:moveTo>
                    <a:pt x="51" y="31"/>
                  </a:moveTo>
                  <a:cubicBezTo>
                    <a:pt x="47" y="23"/>
                    <a:pt x="47" y="23"/>
                    <a:pt x="47" y="23"/>
                  </a:cubicBezTo>
                  <a:cubicBezTo>
                    <a:pt x="52" y="21"/>
                    <a:pt x="57" y="18"/>
                    <a:pt x="63" y="16"/>
                  </a:cubicBezTo>
                  <a:cubicBezTo>
                    <a:pt x="66" y="24"/>
                    <a:pt x="66" y="24"/>
                    <a:pt x="66" y="24"/>
                  </a:cubicBezTo>
                  <a:cubicBezTo>
                    <a:pt x="61" y="26"/>
                    <a:pt x="56" y="29"/>
                    <a:pt x="51" y="31"/>
                  </a:cubicBezTo>
                  <a:close/>
                  <a:moveTo>
                    <a:pt x="225" y="22"/>
                  </a:moveTo>
                  <a:cubicBezTo>
                    <a:pt x="219" y="20"/>
                    <a:pt x="214" y="18"/>
                    <a:pt x="208" y="17"/>
                  </a:cubicBezTo>
                  <a:cubicBezTo>
                    <a:pt x="211" y="9"/>
                    <a:pt x="211" y="9"/>
                    <a:pt x="211" y="9"/>
                  </a:cubicBezTo>
                  <a:cubicBezTo>
                    <a:pt x="216" y="10"/>
                    <a:pt x="222" y="12"/>
                    <a:pt x="227" y="14"/>
                  </a:cubicBezTo>
                  <a:lnTo>
                    <a:pt x="225" y="22"/>
                  </a:lnTo>
                  <a:close/>
                  <a:moveTo>
                    <a:pt x="76" y="21"/>
                  </a:moveTo>
                  <a:cubicBezTo>
                    <a:pt x="73" y="13"/>
                    <a:pt x="73" y="13"/>
                    <a:pt x="73" y="13"/>
                  </a:cubicBezTo>
                  <a:cubicBezTo>
                    <a:pt x="78" y="11"/>
                    <a:pt x="84" y="9"/>
                    <a:pt x="90" y="8"/>
                  </a:cubicBezTo>
                  <a:cubicBezTo>
                    <a:pt x="92" y="16"/>
                    <a:pt x="92" y="16"/>
                    <a:pt x="92" y="16"/>
                  </a:cubicBezTo>
                  <a:cubicBezTo>
                    <a:pt x="86" y="17"/>
                    <a:pt x="81" y="19"/>
                    <a:pt x="76" y="21"/>
                  </a:cubicBezTo>
                  <a:close/>
                  <a:moveTo>
                    <a:pt x="199" y="14"/>
                  </a:moveTo>
                  <a:cubicBezTo>
                    <a:pt x="193" y="13"/>
                    <a:pt x="188" y="12"/>
                    <a:pt x="182" y="11"/>
                  </a:cubicBezTo>
                  <a:cubicBezTo>
                    <a:pt x="183" y="3"/>
                    <a:pt x="183" y="3"/>
                    <a:pt x="183" y="3"/>
                  </a:cubicBezTo>
                  <a:cubicBezTo>
                    <a:pt x="189" y="4"/>
                    <a:pt x="195" y="5"/>
                    <a:pt x="201" y="6"/>
                  </a:cubicBezTo>
                  <a:lnTo>
                    <a:pt x="199" y="14"/>
                  </a:lnTo>
                  <a:close/>
                  <a:moveTo>
                    <a:pt x="102" y="14"/>
                  </a:moveTo>
                  <a:cubicBezTo>
                    <a:pt x="100" y="5"/>
                    <a:pt x="100" y="5"/>
                    <a:pt x="100" y="5"/>
                  </a:cubicBezTo>
                  <a:cubicBezTo>
                    <a:pt x="105" y="4"/>
                    <a:pt x="111" y="3"/>
                    <a:pt x="117" y="2"/>
                  </a:cubicBezTo>
                  <a:cubicBezTo>
                    <a:pt x="118" y="11"/>
                    <a:pt x="118" y="11"/>
                    <a:pt x="118" y="11"/>
                  </a:cubicBezTo>
                  <a:cubicBezTo>
                    <a:pt x="113" y="11"/>
                    <a:pt x="107" y="12"/>
                    <a:pt x="102" y="14"/>
                  </a:cubicBezTo>
                  <a:close/>
                  <a:moveTo>
                    <a:pt x="172" y="10"/>
                  </a:moveTo>
                  <a:cubicBezTo>
                    <a:pt x="166" y="9"/>
                    <a:pt x="161" y="9"/>
                    <a:pt x="155" y="9"/>
                  </a:cubicBezTo>
                  <a:cubicBezTo>
                    <a:pt x="155" y="0"/>
                    <a:pt x="155" y="0"/>
                    <a:pt x="155" y="0"/>
                  </a:cubicBezTo>
                  <a:cubicBezTo>
                    <a:pt x="161" y="0"/>
                    <a:pt x="167" y="1"/>
                    <a:pt x="173" y="1"/>
                  </a:cubicBezTo>
                  <a:lnTo>
                    <a:pt x="172" y="10"/>
                  </a:lnTo>
                  <a:close/>
                  <a:moveTo>
                    <a:pt x="128" y="10"/>
                  </a:moveTo>
                  <a:cubicBezTo>
                    <a:pt x="127" y="1"/>
                    <a:pt x="127" y="1"/>
                    <a:pt x="127" y="1"/>
                  </a:cubicBezTo>
                  <a:cubicBezTo>
                    <a:pt x="133" y="0"/>
                    <a:pt x="139" y="0"/>
                    <a:pt x="145" y="0"/>
                  </a:cubicBezTo>
                  <a:cubicBezTo>
                    <a:pt x="145" y="9"/>
                    <a:pt x="145" y="9"/>
                    <a:pt x="145" y="9"/>
                  </a:cubicBezTo>
                  <a:cubicBezTo>
                    <a:pt x="139" y="9"/>
                    <a:pt x="134" y="9"/>
                    <a:pt x="12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0" name="Freeform 140"/>
            <p:cNvSpPr>
              <a:spLocks noEditPoints="1"/>
            </p:cNvSpPr>
            <p:nvPr userDrawn="1"/>
          </p:nvSpPr>
          <p:spPr bwMode="auto">
            <a:xfrm>
              <a:off x="9840913" y="4670426"/>
              <a:ext cx="930275" cy="573088"/>
            </a:xfrm>
            <a:custGeom>
              <a:avLst/>
              <a:gdLst>
                <a:gd name="T0" fmla="*/ 240 w 248"/>
                <a:gd name="T1" fmla="*/ 153 h 153"/>
                <a:gd name="T2" fmla="*/ 237 w 248"/>
                <a:gd name="T3" fmla="*/ 136 h 153"/>
                <a:gd name="T4" fmla="*/ 245 w 248"/>
                <a:gd name="T5" fmla="*/ 134 h 153"/>
                <a:gd name="T6" fmla="*/ 248 w 248"/>
                <a:gd name="T7" fmla="*/ 151 h 153"/>
                <a:gd name="T8" fmla="*/ 240 w 248"/>
                <a:gd name="T9" fmla="*/ 153 h 153"/>
                <a:gd name="T10" fmla="*/ 234 w 248"/>
                <a:gd name="T11" fmla="*/ 126 h 153"/>
                <a:gd name="T12" fmla="*/ 228 w 248"/>
                <a:gd name="T13" fmla="*/ 111 h 153"/>
                <a:gd name="T14" fmla="*/ 236 w 248"/>
                <a:gd name="T15" fmla="*/ 107 h 153"/>
                <a:gd name="T16" fmla="*/ 242 w 248"/>
                <a:gd name="T17" fmla="*/ 124 h 153"/>
                <a:gd name="T18" fmla="*/ 234 w 248"/>
                <a:gd name="T19" fmla="*/ 126 h 153"/>
                <a:gd name="T20" fmla="*/ 224 w 248"/>
                <a:gd name="T21" fmla="*/ 102 h 153"/>
                <a:gd name="T22" fmla="*/ 216 w 248"/>
                <a:gd name="T23" fmla="*/ 87 h 153"/>
                <a:gd name="T24" fmla="*/ 223 w 248"/>
                <a:gd name="T25" fmla="*/ 82 h 153"/>
                <a:gd name="T26" fmla="*/ 232 w 248"/>
                <a:gd name="T27" fmla="*/ 98 h 153"/>
                <a:gd name="T28" fmla="*/ 224 w 248"/>
                <a:gd name="T29" fmla="*/ 102 h 153"/>
                <a:gd name="T30" fmla="*/ 210 w 248"/>
                <a:gd name="T31" fmla="*/ 79 h 153"/>
                <a:gd name="T32" fmla="*/ 200 w 248"/>
                <a:gd name="T33" fmla="*/ 65 h 153"/>
                <a:gd name="T34" fmla="*/ 206 w 248"/>
                <a:gd name="T35" fmla="*/ 60 h 153"/>
                <a:gd name="T36" fmla="*/ 217 w 248"/>
                <a:gd name="T37" fmla="*/ 74 h 153"/>
                <a:gd name="T38" fmla="*/ 210 w 248"/>
                <a:gd name="T39" fmla="*/ 79 h 153"/>
                <a:gd name="T40" fmla="*/ 193 w 248"/>
                <a:gd name="T41" fmla="*/ 58 h 153"/>
                <a:gd name="T42" fmla="*/ 180 w 248"/>
                <a:gd name="T43" fmla="*/ 47 h 153"/>
                <a:gd name="T44" fmla="*/ 186 w 248"/>
                <a:gd name="T45" fmla="*/ 40 h 153"/>
                <a:gd name="T46" fmla="*/ 199 w 248"/>
                <a:gd name="T47" fmla="*/ 52 h 153"/>
                <a:gd name="T48" fmla="*/ 193 w 248"/>
                <a:gd name="T49" fmla="*/ 58 h 153"/>
                <a:gd name="T50" fmla="*/ 173 w 248"/>
                <a:gd name="T51" fmla="*/ 41 h 153"/>
                <a:gd name="T52" fmla="*/ 159 w 248"/>
                <a:gd name="T53" fmla="*/ 31 h 153"/>
                <a:gd name="T54" fmla="*/ 163 w 248"/>
                <a:gd name="T55" fmla="*/ 24 h 153"/>
                <a:gd name="T56" fmla="*/ 178 w 248"/>
                <a:gd name="T57" fmla="*/ 34 h 153"/>
                <a:gd name="T58" fmla="*/ 173 w 248"/>
                <a:gd name="T59" fmla="*/ 41 h 153"/>
                <a:gd name="T60" fmla="*/ 150 w 248"/>
                <a:gd name="T61" fmla="*/ 27 h 153"/>
                <a:gd name="T62" fmla="*/ 134 w 248"/>
                <a:gd name="T63" fmla="*/ 20 h 153"/>
                <a:gd name="T64" fmla="*/ 138 w 248"/>
                <a:gd name="T65" fmla="*/ 12 h 153"/>
                <a:gd name="T66" fmla="*/ 154 w 248"/>
                <a:gd name="T67" fmla="*/ 19 h 153"/>
                <a:gd name="T68" fmla="*/ 150 w 248"/>
                <a:gd name="T69" fmla="*/ 27 h 153"/>
                <a:gd name="T70" fmla="*/ 4 w 248"/>
                <a:gd name="T71" fmla="*/ 23 h 153"/>
                <a:gd name="T72" fmla="*/ 0 w 248"/>
                <a:gd name="T73" fmla="*/ 16 h 153"/>
                <a:gd name="T74" fmla="*/ 17 w 248"/>
                <a:gd name="T75" fmla="*/ 9 h 153"/>
                <a:gd name="T76" fmla="*/ 19 w 248"/>
                <a:gd name="T77" fmla="*/ 17 h 153"/>
                <a:gd name="T78" fmla="*/ 4 w 248"/>
                <a:gd name="T79" fmla="*/ 23 h 153"/>
                <a:gd name="T80" fmla="*/ 125 w 248"/>
                <a:gd name="T81" fmla="*/ 16 h 153"/>
                <a:gd name="T82" fmla="*/ 109 w 248"/>
                <a:gd name="T83" fmla="*/ 12 h 153"/>
                <a:gd name="T84" fmla="*/ 111 w 248"/>
                <a:gd name="T85" fmla="*/ 4 h 153"/>
                <a:gd name="T86" fmla="*/ 128 w 248"/>
                <a:gd name="T87" fmla="*/ 8 h 153"/>
                <a:gd name="T88" fmla="*/ 125 w 248"/>
                <a:gd name="T89" fmla="*/ 16 h 153"/>
                <a:gd name="T90" fmla="*/ 29 w 248"/>
                <a:gd name="T91" fmla="*/ 14 h 153"/>
                <a:gd name="T92" fmla="*/ 27 w 248"/>
                <a:gd name="T93" fmla="*/ 6 h 153"/>
                <a:gd name="T94" fmla="*/ 44 w 248"/>
                <a:gd name="T95" fmla="*/ 2 h 153"/>
                <a:gd name="T96" fmla="*/ 45 w 248"/>
                <a:gd name="T97" fmla="*/ 11 h 153"/>
                <a:gd name="T98" fmla="*/ 29 w 248"/>
                <a:gd name="T99" fmla="*/ 14 h 153"/>
                <a:gd name="T100" fmla="*/ 99 w 248"/>
                <a:gd name="T101" fmla="*/ 10 h 153"/>
                <a:gd name="T102" fmla="*/ 82 w 248"/>
                <a:gd name="T103" fmla="*/ 9 h 153"/>
                <a:gd name="T104" fmla="*/ 83 w 248"/>
                <a:gd name="T105" fmla="*/ 0 h 153"/>
                <a:gd name="T106" fmla="*/ 100 w 248"/>
                <a:gd name="T107" fmla="*/ 2 h 153"/>
                <a:gd name="T108" fmla="*/ 99 w 248"/>
                <a:gd name="T109" fmla="*/ 10 h 153"/>
                <a:gd name="T110" fmla="*/ 55 w 248"/>
                <a:gd name="T111" fmla="*/ 9 h 153"/>
                <a:gd name="T112" fmla="*/ 54 w 248"/>
                <a:gd name="T113" fmla="*/ 1 h 153"/>
                <a:gd name="T114" fmla="*/ 72 w 248"/>
                <a:gd name="T115" fmla="*/ 0 h 153"/>
                <a:gd name="T116" fmla="*/ 72 w 248"/>
                <a:gd name="T117" fmla="*/ 8 h 153"/>
                <a:gd name="T118" fmla="*/ 55 w 248"/>
                <a:gd name="T119" fmla="*/ 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153">
                  <a:moveTo>
                    <a:pt x="240" y="153"/>
                  </a:moveTo>
                  <a:cubicBezTo>
                    <a:pt x="239" y="147"/>
                    <a:pt x="238" y="142"/>
                    <a:pt x="237" y="136"/>
                  </a:cubicBezTo>
                  <a:cubicBezTo>
                    <a:pt x="245" y="134"/>
                    <a:pt x="245" y="134"/>
                    <a:pt x="245" y="134"/>
                  </a:cubicBezTo>
                  <a:cubicBezTo>
                    <a:pt x="246" y="140"/>
                    <a:pt x="247" y="146"/>
                    <a:pt x="248" y="151"/>
                  </a:cubicBezTo>
                  <a:lnTo>
                    <a:pt x="240" y="153"/>
                  </a:lnTo>
                  <a:close/>
                  <a:moveTo>
                    <a:pt x="234" y="126"/>
                  </a:moveTo>
                  <a:cubicBezTo>
                    <a:pt x="232" y="121"/>
                    <a:pt x="230" y="116"/>
                    <a:pt x="228" y="111"/>
                  </a:cubicBezTo>
                  <a:cubicBezTo>
                    <a:pt x="236" y="107"/>
                    <a:pt x="236" y="107"/>
                    <a:pt x="236" y="107"/>
                  </a:cubicBezTo>
                  <a:cubicBezTo>
                    <a:pt x="238" y="113"/>
                    <a:pt x="240" y="118"/>
                    <a:pt x="242" y="124"/>
                  </a:cubicBezTo>
                  <a:lnTo>
                    <a:pt x="234" y="126"/>
                  </a:lnTo>
                  <a:close/>
                  <a:moveTo>
                    <a:pt x="224" y="102"/>
                  </a:moveTo>
                  <a:cubicBezTo>
                    <a:pt x="221" y="97"/>
                    <a:pt x="219" y="92"/>
                    <a:pt x="216" y="87"/>
                  </a:cubicBezTo>
                  <a:cubicBezTo>
                    <a:pt x="223" y="82"/>
                    <a:pt x="223" y="82"/>
                    <a:pt x="223" y="82"/>
                  </a:cubicBezTo>
                  <a:cubicBezTo>
                    <a:pt x="226" y="87"/>
                    <a:pt x="229" y="92"/>
                    <a:pt x="232" y="98"/>
                  </a:cubicBezTo>
                  <a:lnTo>
                    <a:pt x="224" y="102"/>
                  </a:lnTo>
                  <a:close/>
                  <a:moveTo>
                    <a:pt x="210" y="79"/>
                  </a:moveTo>
                  <a:cubicBezTo>
                    <a:pt x="207" y="74"/>
                    <a:pt x="203" y="70"/>
                    <a:pt x="200" y="65"/>
                  </a:cubicBezTo>
                  <a:cubicBezTo>
                    <a:pt x="206" y="60"/>
                    <a:pt x="206" y="60"/>
                    <a:pt x="206" y="60"/>
                  </a:cubicBezTo>
                  <a:cubicBezTo>
                    <a:pt x="210" y="64"/>
                    <a:pt x="214" y="69"/>
                    <a:pt x="217" y="74"/>
                  </a:cubicBezTo>
                  <a:lnTo>
                    <a:pt x="210" y="79"/>
                  </a:lnTo>
                  <a:close/>
                  <a:moveTo>
                    <a:pt x="193" y="58"/>
                  </a:moveTo>
                  <a:cubicBezTo>
                    <a:pt x="189" y="54"/>
                    <a:pt x="185" y="50"/>
                    <a:pt x="180" y="47"/>
                  </a:cubicBezTo>
                  <a:cubicBezTo>
                    <a:pt x="186" y="40"/>
                    <a:pt x="186" y="40"/>
                    <a:pt x="186" y="40"/>
                  </a:cubicBezTo>
                  <a:cubicBezTo>
                    <a:pt x="190" y="44"/>
                    <a:pt x="195" y="48"/>
                    <a:pt x="199" y="52"/>
                  </a:cubicBezTo>
                  <a:lnTo>
                    <a:pt x="193" y="58"/>
                  </a:lnTo>
                  <a:close/>
                  <a:moveTo>
                    <a:pt x="173" y="41"/>
                  </a:moveTo>
                  <a:cubicBezTo>
                    <a:pt x="168" y="37"/>
                    <a:pt x="163" y="34"/>
                    <a:pt x="159" y="31"/>
                  </a:cubicBezTo>
                  <a:cubicBezTo>
                    <a:pt x="163" y="24"/>
                    <a:pt x="163" y="24"/>
                    <a:pt x="163" y="24"/>
                  </a:cubicBezTo>
                  <a:cubicBezTo>
                    <a:pt x="168" y="27"/>
                    <a:pt x="173" y="30"/>
                    <a:pt x="178" y="34"/>
                  </a:cubicBezTo>
                  <a:lnTo>
                    <a:pt x="173" y="41"/>
                  </a:lnTo>
                  <a:close/>
                  <a:moveTo>
                    <a:pt x="150" y="27"/>
                  </a:moveTo>
                  <a:cubicBezTo>
                    <a:pt x="145" y="24"/>
                    <a:pt x="140" y="22"/>
                    <a:pt x="134" y="20"/>
                  </a:cubicBezTo>
                  <a:cubicBezTo>
                    <a:pt x="138" y="12"/>
                    <a:pt x="138" y="12"/>
                    <a:pt x="138" y="12"/>
                  </a:cubicBezTo>
                  <a:cubicBezTo>
                    <a:pt x="143" y="14"/>
                    <a:pt x="148" y="16"/>
                    <a:pt x="154" y="19"/>
                  </a:cubicBezTo>
                  <a:lnTo>
                    <a:pt x="150" y="27"/>
                  </a:lnTo>
                  <a:close/>
                  <a:moveTo>
                    <a:pt x="4" y="23"/>
                  </a:moveTo>
                  <a:cubicBezTo>
                    <a:pt x="0" y="16"/>
                    <a:pt x="0" y="16"/>
                    <a:pt x="0" y="16"/>
                  </a:cubicBezTo>
                  <a:cubicBezTo>
                    <a:pt x="6" y="13"/>
                    <a:pt x="11" y="11"/>
                    <a:pt x="17" y="9"/>
                  </a:cubicBezTo>
                  <a:cubicBezTo>
                    <a:pt x="19" y="17"/>
                    <a:pt x="19" y="17"/>
                    <a:pt x="19" y="17"/>
                  </a:cubicBezTo>
                  <a:cubicBezTo>
                    <a:pt x="14" y="19"/>
                    <a:pt x="9" y="21"/>
                    <a:pt x="4" y="23"/>
                  </a:cubicBezTo>
                  <a:close/>
                  <a:moveTo>
                    <a:pt x="125" y="16"/>
                  </a:moveTo>
                  <a:cubicBezTo>
                    <a:pt x="120" y="15"/>
                    <a:pt x="114" y="13"/>
                    <a:pt x="109" y="12"/>
                  </a:cubicBezTo>
                  <a:cubicBezTo>
                    <a:pt x="111" y="4"/>
                    <a:pt x="111" y="4"/>
                    <a:pt x="111" y="4"/>
                  </a:cubicBezTo>
                  <a:cubicBezTo>
                    <a:pt x="116" y="5"/>
                    <a:pt x="122" y="6"/>
                    <a:pt x="128" y="8"/>
                  </a:cubicBezTo>
                  <a:lnTo>
                    <a:pt x="125" y="16"/>
                  </a:lnTo>
                  <a:close/>
                  <a:moveTo>
                    <a:pt x="29" y="14"/>
                  </a:moveTo>
                  <a:cubicBezTo>
                    <a:pt x="27" y="6"/>
                    <a:pt x="27" y="6"/>
                    <a:pt x="27" y="6"/>
                  </a:cubicBezTo>
                  <a:cubicBezTo>
                    <a:pt x="32" y="4"/>
                    <a:pt x="38" y="3"/>
                    <a:pt x="44" y="2"/>
                  </a:cubicBezTo>
                  <a:cubicBezTo>
                    <a:pt x="45" y="11"/>
                    <a:pt x="45" y="11"/>
                    <a:pt x="45" y="11"/>
                  </a:cubicBezTo>
                  <a:cubicBezTo>
                    <a:pt x="40" y="12"/>
                    <a:pt x="34" y="13"/>
                    <a:pt x="29" y="14"/>
                  </a:cubicBezTo>
                  <a:close/>
                  <a:moveTo>
                    <a:pt x="99" y="10"/>
                  </a:moveTo>
                  <a:cubicBezTo>
                    <a:pt x="93" y="9"/>
                    <a:pt x="88" y="9"/>
                    <a:pt x="82" y="9"/>
                  </a:cubicBezTo>
                  <a:cubicBezTo>
                    <a:pt x="83" y="0"/>
                    <a:pt x="83" y="0"/>
                    <a:pt x="83" y="0"/>
                  </a:cubicBezTo>
                  <a:cubicBezTo>
                    <a:pt x="88" y="0"/>
                    <a:pt x="94" y="1"/>
                    <a:pt x="100" y="2"/>
                  </a:cubicBezTo>
                  <a:lnTo>
                    <a:pt x="99" y="10"/>
                  </a:lnTo>
                  <a:close/>
                  <a:moveTo>
                    <a:pt x="55" y="9"/>
                  </a:moveTo>
                  <a:cubicBezTo>
                    <a:pt x="54" y="1"/>
                    <a:pt x="54" y="1"/>
                    <a:pt x="54" y="1"/>
                  </a:cubicBezTo>
                  <a:cubicBezTo>
                    <a:pt x="60" y="0"/>
                    <a:pt x="66" y="0"/>
                    <a:pt x="72" y="0"/>
                  </a:cubicBezTo>
                  <a:cubicBezTo>
                    <a:pt x="72" y="8"/>
                    <a:pt x="72" y="8"/>
                    <a:pt x="72" y="8"/>
                  </a:cubicBezTo>
                  <a:cubicBezTo>
                    <a:pt x="67" y="8"/>
                    <a:pt x="61" y="9"/>
                    <a:pt x="5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1" name="Freeform 141"/>
            <p:cNvSpPr>
              <a:spLocks noEditPoints="1"/>
            </p:cNvSpPr>
            <p:nvPr userDrawn="1"/>
          </p:nvSpPr>
          <p:spPr bwMode="auto">
            <a:xfrm>
              <a:off x="10110788" y="4265613"/>
              <a:ext cx="1062037" cy="1233488"/>
            </a:xfrm>
            <a:custGeom>
              <a:avLst/>
              <a:gdLst>
                <a:gd name="T0" fmla="*/ 273 w 283"/>
                <a:gd name="T1" fmla="*/ 328 h 329"/>
                <a:gd name="T2" fmla="*/ 282 w 283"/>
                <a:gd name="T3" fmla="*/ 311 h 329"/>
                <a:gd name="T4" fmla="*/ 283 w 283"/>
                <a:gd name="T5" fmla="*/ 301 h 329"/>
                <a:gd name="T6" fmla="*/ 277 w 283"/>
                <a:gd name="T7" fmla="*/ 284 h 329"/>
                <a:gd name="T8" fmla="*/ 283 w 283"/>
                <a:gd name="T9" fmla="*/ 284 h 329"/>
                <a:gd name="T10" fmla="*/ 276 w 283"/>
                <a:gd name="T11" fmla="*/ 273 h 329"/>
                <a:gd name="T12" fmla="*/ 282 w 283"/>
                <a:gd name="T13" fmla="*/ 256 h 329"/>
                <a:gd name="T14" fmla="*/ 276 w 283"/>
                <a:gd name="T15" fmla="*/ 273 h 329"/>
                <a:gd name="T16" fmla="*/ 271 w 283"/>
                <a:gd name="T17" fmla="*/ 230 h 329"/>
                <a:gd name="T18" fmla="*/ 281 w 283"/>
                <a:gd name="T19" fmla="*/ 246 h 329"/>
                <a:gd name="T20" fmla="*/ 269 w 283"/>
                <a:gd name="T21" fmla="*/ 220 h 329"/>
                <a:gd name="T22" fmla="*/ 271 w 283"/>
                <a:gd name="T23" fmla="*/ 201 h 329"/>
                <a:gd name="T24" fmla="*/ 269 w 283"/>
                <a:gd name="T25" fmla="*/ 220 h 329"/>
                <a:gd name="T26" fmla="*/ 255 w 283"/>
                <a:gd name="T27" fmla="*/ 178 h 329"/>
                <a:gd name="T28" fmla="*/ 268 w 283"/>
                <a:gd name="T29" fmla="*/ 191 h 329"/>
                <a:gd name="T30" fmla="*/ 251 w 283"/>
                <a:gd name="T31" fmla="*/ 168 h 329"/>
                <a:gd name="T32" fmla="*/ 250 w 283"/>
                <a:gd name="T33" fmla="*/ 150 h 329"/>
                <a:gd name="T34" fmla="*/ 251 w 283"/>
                <a:gd name="T35" fmla="*/ 168 h 329"/>
                <a:gd name="T36" fmla="*/ 230 w 283"/>
                <a:gd name="T37" fmla="*/ 130 h 329"/>
                <a:gd name="T38" fmla="*/ 245 w 283"/>
                <a:gd name="T39" fmla="*/ 141 h 329"/>
                <a:gd name="T40" fmla="*/ 224 w 283"/>
                <a:gd name="T41" fmla="*/ 122 h 329"/>
                <a:gd name="T42" fmla="*/ 219 w 283"/>
                <a:gd name="T43" fmla="*/ 104 h 329"/>
                <a:gd name="T44" fmla="*/ 224 w 283"/>
                <a:gd name="T45" fmla="*/ 122 h 329"/>
                <a:gd name="T46" fmla="*/ 195 w 283"/>
                <a:gd name="T47" fmla="*/ 88 h 329"/>
                <a:gd name="T48" fmla="*/ 212 w 283"/>
                <a:gd name="T49" fmla="*/ 96 h 329"/>
                <a:gd name="T50" fmla="*/ 188 w 283"/>
                <a:gd name="T51" fmla="*/ 81 h 329"/>
                <a:gd name="T52" fmla="*/ 180 w 283"/>
                <a:gd name="T53" fmla="*/ 65 h 329"/>
                <a:gd name="T54" fmla="*/ 188 w 283"/>
                <a:gd name="T55" fmla="*/ 81 h 329"/>
                <a:gd name="T56" fmla="*/ 153 w 283"/>
                <a:gd name="T57" fmla="*/ 54 h 329"/>
                <a:gd name="T58" fmla="*/ 171 w 283"/>
                <a:gd name="T59" fmla="*/ 58 h 329"/>
                <a:gd name="T60" fmla="*/ 145 w 283"/>
                <a:gd name="T61" fmla="*/ 48 h 329"/>
                <a:gd name="T62" fmla="*/ 133 w 283"/>
                <a:gd name="T63" fmla="*/ 34 h 329"/>
                <a:gd name="T64" fmla="*/ 145 w 283"/>
                <a:gd name="T65" fmla="*/ 48 h 329"/>
                <a:gd name="T66" fmla="*/ 106 w 283"/>
                <a:gd name="T67" fmla="*/ 28 h 329"/>
                <a:gd name="T68" fmla="*/ 124 w 283"/>
                <a:gd name="T69" fmla="*/ 29 h 329"/>
                <a:gd name="T70" fmla="*/ 96 w 283"/>
                <a:gd name="T71" fmla="*/ 24 h 329"/>
                <a:gd name="T72" fmla="*/ 82 w 283"/>
                <a:gd name="T73" fmla="*/ 12 h 329"/>
                <a:gd name="T74" fmla="*/ 96 w 283"/>
                <a:gd name="T75" fmla="*/ 24 h 329"/>
                <a:gd name="T76" fmla="*/ 54 w 283"/>
                <a:gd name="T77" fmla="*/ 12 h 329"/>
                <a:gd name="T78" fmla="*/ 72 w 283"/>
                <a:gd name="T79" fmla="*/ 9 h 329"/>
                <a:gd name="T80" fmla="*/ 44 w 283"/>
                <a:gd name="T81" fmla="*/ 11 h 329"/>
                <a:gd name="T82" fmla="*/ 27 w 283"/>
                <a:gd name="T83" fmla="*/ 1 h 329"/>
                <a:gd name="T84" fmla="*/ 44 w 283"/>
                <a:gd name="T85" fmla="*/ 11 h 329"/>
                <a:gd name="T86" fmla="*/ 0 w 283"/>
                <a:gd name="T87" fmla="*/ 7 h 329"/>
                <a:gd name="T88" fmla="*/ 17 w 283"/>
                <a:gd name="T89" fmla="*/ 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3" h="329">
                  <a:moveTo>
                    <a:pt x="280" y="329"/>
                  </a:moveTo>
                  <a:cubicBezTo>
                    <a:pt x="273" y="328"/>
                    <a:pt x="273" y="328"/>
                    <a:pt x="273" y="328"/>
                  </a:cubicBezTo>
                  <a:cubicBezTo>
                    <a:pt x="274" y="322"/>
                    <a:pt x="275" y="316"/>
                    <a:pt x="275" y="311"/>
                  </a:cubicBezTo>
                  <a:cubicBezTo>
                    <a:pt x="282" y="311"/>
                    <a:pt x="282" y="311"/>
                    <a:pt x="282" y="311"/>
                  </a:cubicBezTo>
                  <a:cubicBezTo>
                    <a:pt x="282" y="317"/>
                    <a:pt x="281" y="323"/>
                    <a:pt x="280" y="329"/>
                  </a:cubicBezTo>
                  <a:close/>
                  <a:moveTo>
                    <a:pt x="283" y="301"/>
                  </a:moveTo>
                  <a:cubicBezTo>
                    <a:pt x="276" y="301"/>
                    <a:pt x="276" y="301"/>
                    <a:pt x="276" y="301"/>
                  </a:cubicBezTo>
                  <a:cubicBezTo>
                    <a:pt x="276" y="295"/>
                    <a:pt x="277" y="290"/>
                    <a:pt x="277" y="284"/>
                  </a:cubicBezTo>
                  <a:cubicBezTo>
                    <a:pt x="283" y="284"/>
                    <a:pt x="283" y="284"/>
                    <a:pt x="283" y="284"/>
                  </a:cubicBezTo>
                  <a:cubicBezTo>
                    <a:pt x="283" y="284"/>
                    <a:pt x="283" y="284"/>
                    <a:pt x="283" y="284"/>
                  </a:cubicBezTo>
                  <a:cubicBezTo>
                    <a:pt x="283" y="290"/>
                    <a:pt x="283" y="295"/>
                    <a:pt x="283" y="301"/>
                  </a:cubicBezTo>
                  <a:close/>
                  <a:moveTo>
                    <a:pt x="276" y="273"/>
                  </a:moveTo>
                  <a:cubicBezTo>
                    <a:pt x="276" y="268"/>
                    <a:pt x="276" y="262"/>
                    <a:pt x="275" y="257"/>
                  </a:cubicBezTo>
                  <a:cubicBezTo>
                    <a:pt x="282" y="256"/>
                    <a:pt x="282" y="256"/>
                    <a:pt x="282" y="256"/>
                  </a:cubicBezTo>
                  <a:cubicBezTo>
                    <a:pt x="283" y="262"/>
                    <a:pt x="283" y="267"/>
                    <a:pt x="283" y="273"/>
                  </a:cubicBezTo>
                  <a:lnTo>
                    <a:pt x="276" y="273"/>
                  </a:lnTo>
                  <a:close/>
                  <a:moveTo>
                    <a:pt x="274" y="246"/>
                  </a:moveTo>
                  <a:cubicBezTo>
                    <a:pt x="273" y="241"/>
                    <a:pt x="272" y="235"/>
                    <a:pt x="271" y="230"/>
                  </a:cubicBezTo>
                  <a:cubicBezTo>
                    <a:pt x="278" y="228"/>
                    <a:pt x="278" y="228"/>
                    <a:pt x="278" y="228"/>
                  </a:cubicBezTo>
                  <a:cubicBezTo>
                    <a:pt x="279" y="234"/>
                    <a:pt x="280" y="240"/>
                    <a:pt x="281" y="246"/>
                  </a:cubicBezTo>
                  <a:lnTo>
                    <a:pt x="274" y="246"/>
                  </a:lnTo>
                  <a:close/>
                  <a:moveTo>
                    <a:pt x="269" y="220"/>
                  </a:moveTo>
                  <a:cubicBezTo>
                    <a:pt x="268" y="214"/>
                    <a:pt x="266" y="209"/>
                    <a:pt x="265" y="203"/>
                  </a:cubicBezTo>
                  <a:cubicBezTo>
                    <a:pt x="271" y="201"/>
                    <a:pt x="271" y="201"/>
                    <a:pt x="271" y="201"/>
                  </a:cubicBezTo>
                  <a:cubicBezTo>
                    <a:pt x="273" y="207"/>
                    <a:pt x="274" y="212"/>
                    <a:pt x="276" y="218"/>
                  </a:cubicBezTo>
                  <a:lnTo>
                    <a:pt x="269" y="220"/>
                  </a:lnTo>
                  <a:close/>
                  <a:moveTo>
                    <a:pt x="261" y="194"/>
                  </a:moveTo>
                  <a:cubicBezTo>
                    <a:pt x="260" y="188"/>
                    <a:pt x="258" y="183"/>
                    <a:pt x="255" y="178"/>
                  </a:cubicBezTo>
                  <a:cubicBezTo>
                    <a:pt x="262" y="175"/>
                    <a:pt x="262" y="175"/>
                    <a:pt x="262" y="175"/>
                  </a:cubicBezTo>
                  <a:cubicBezTo>
                    <a:pt x="264" y="180"/>
                    <a:pt x="266" y="186"/>
                    <a:pt x="268" y="191"/>
                  </a:cubicBezTo>
                  <a:lnTo>
                    <a:pt x="261" y="194"/>
                  </a:lnTo>
                  <a:close/>
                  <a:moveTo>
                    <a:pt x="251" y="168"/>
                  </a:moveTo>
                  <a:cubicBezTo>
                    <a:pt x="249" y="163"/>
                    <a:pt x="247" y="158"/>
                    <a:pt x="244" y="153"/>
                  </a:cubicBezTo>
                  <a:cubicBezTo>
                    <a:pt x="250" y="150"/>
                    <a:pt x="250" y="150"/>
                    <a:pt x="250" y="150"/>
                  </a:cubicBezTo>
                  <a:cubicBezTo>
                    <a:pt x="253" y="155"/>
                    <a:pt x="255" y="160"/>
                    <a:pt x="258" y="166"/>
                  </a:cubicBezTo>
                  <a:lnTo>
                    <a:pt x="251" y="168"/>
                  </a:lnTo>
                  <a:close/>
                  <a:moveTo>
                    <a:pt x="239" y="144"/>
                  </a:moveTo>
                  <a:cubicBezTo>
                    <a:pt x="236" y="140"/>
                    <a:pt x="233" y="135"/>
                    <a:pt x="230" y="130"/>
                  </a:cubicBezTo>
                  <a:cubicBezTo>
                    <a:pt x="236" y="126"/>
                    <a:pt x="236" y="126"/>
                    <a:pt x="236" y="126"/>
                  </a:cubicBezTo>
                  <a:cubicBezTo>
                    <a:pt x="239" y="131"/>
                    <a:pt x="242" y="136"/>
                    <a:pt x="245" y="141"/>
                  </a:cubicBezTo>
                  <a:lnTo>
                    <a:pt x="239" y="144"/>
                  </a:lnTo>
                  <a:close/>
                  <a:moveTo>
                    <a:pt x="224" y="122"/>
                  </a:moveTo>
                  <a:cubicBezTo>
                    <a:pt x="221" y="117"/>
                    <a:pt x="217" y="113"/>
                    <a:pt x="214" y="108"/>
                  </a:cubicBezTo>
                  <a:cubicBezTo>
                    <a:pt x="219" y="104"/>
                    <a:pt x="219" y="104"/>
                    <a:pt x="219" y="104"/>
                  </a:cubicBezTo>
                  <a:cubicBezTo>
                    <a:pt x="223" y="108"/>
                    <a:pt x="226" y="113"/>
                    <a:pt x="230" y="118"/>
                  </a:cubicBezTo>
                  <a:lnTo>
                    <a:pt x="224" y="122"/>
                  </a:lnTo>
                  <a:close/>
                  <a:moveTo>
                    <a:pt x="207" y="101"/>
                  </a:moveTo>
                  <a:cubicBezTo>
                    <a:pt x="203" y="96"/>
                    <a:pt x="199" y="92"/>
                    <a:pt x="195" y="88"/>
                  </a:cubicBezTo>
                  <a:cubicBezTo>
                    <a:pt x="200" y="83"/>
                    <a:pt x="200" y="83"/>
                    <a:pt x="200" y="83"/>
                  </a:cubicBezTo>
                  <a:cubicBezTo>
                    <a:pt x="204" y="87"/>
                    <a:pt x="208" y="92"/>
                    <a:pt x="212" y="96"/>
                  </a:cubicBezTo>
                  <a:lnTo>
                    <a:pt x="207" y="101"/>
                  </a:lnTo>
                  <a:close/>
                  <a:moveTo>
                    <a:pt x="188" y="81"/>
                  </a:moveTo>
                  <a:cubicBezTo>
                    <a:pt x="184" y="77"/>
                    <a:pt x="180" y="73"/>
                    <a:pt x="175" y="70"/>
                  </a:cubicBezTo>
                  <a:cubicBezTo>
                    <a:pt x="180" y="65"/>
                    <a:pt x="180" y="65"/>
                    <a:pt x="180" y="65"/>
                  </a:cubicBezTo>
                  <a:cubicBezTo>
                    <a:pt x="184" y="68"/>
                    <a:pt x="189" y="72"/>
                    <a:pt x="193" y="76"/>
                  </a:cubicBezTo>
                  <a:lnTo>
                    <a:pt x="188" y="81"/>
                  </a:lnTo>
                  <a:close/>
                  <a:moveTo>
                    <a:pt x="167" y="64"/>
                  </a:moveTo>
                  <a:cubicBezTo>
                    <a:pt x="163" y="60"/>
                    <a:pt x="158" y="57"/>
                    <a:pt x="153" y="54"/>
                  </a:cubicBezTo>
                  <a:cubicBezTo>
                    <a:pt x="157" y="48"/>
                    <a:pt x="157" y="48"/>
                    <a:pt x="157" y="48"/>
                  </a:cubicBezTo>
                  <a:cubicBezTo>
                    <a:pt x="162" y="51"/>
                    <a:pt x="167" y="55"/>
                    <a:pt x="171" y="58"/>
                  </a:cubicBezTo>
                  <a:lnTo>
                    <a:pt x="167" y="64"/>
                  </a:lnTo>
                  <a:close/>
                  <a:moveTo>
                    <a:pt x="145" y="48"/>
                  </a:moveTo>
                  <a:cubicBezTo>
                    <a:pt x="140" y="45"/>
                    <a:pt x="135" y="42"/>
                    <a:pt x="130" y="40"/>
                  </a:cubicBezTo>
                  <a:cubicBezTo>
                    <a:pt x="133" y="34"/>
                    <a:pt x="133" y="34"/>
                    <a:pt x="133" y="34"/>
                  </a:cubicBezTo>
                  <a:cubicBezTo>
                    <a:pt x="139" y="36"/>
                    <a:pt x="144" y="39"/>
                    <a:pt x="149" y="42"/>
                  </a:cubicBezTo>
                  <a:lnTo>
                    <a:pt x="145" y="48"/>
                  </a:lnTo>
                  <a:close/>
                  <a:moveTo>
                    <a:pt x="121" y="35"/>
                  </a:moveTo>
                  <a:cubicBezTo>
                    <a:pt x="116" y="33"/>
                    <a:pt x="111" y="30"/>
                    <a:pt x="106" y="28"/>
                  </a:cubicBezTo>
                  <a:cubicBezTo>
                    <a:pt x="108" y="22"/>
                    <a:pt x="108" y="22"/>
                    <a:pt x="108" y="22"/>
                  </a:cubicBezTo>
                  <a:cubicBezTo>
                    <a:pt x="114" y="24"/>
                    <a:pt x="119" y="26"/>
                    <a:pt x="124" y="29"/>
                  </a:cubicBezTo>
                  <a:lnTo>
                    <a:pt x="121" y="35"/>
                  </a:lnTo>
                  <a:close/>
                  <a:moveTo>
                    <a:pt x="96" y="24"/>
                  </a:moveTo>
                  <a:cubicBezTo>
                    <a:pt x="91" y="22"/>
                    <a:pt x="85" y="21"/>
                    <a:pt x="80" y="19"/>
                  </a:cubicBezTo>
                  <a:cubicBezTo>
                    <a:pt x="82" y="12"/>
                    <a:pt x="82" y="12"/>
                    <a:pt x="82" y="12"/>
                  </a:cubicBezTo>
                  <a:cubicBezTo>
                    <a:pt x="88" y="14"/>
                    <a:pt x="93" y="16"/>
                    <a:pt x="98" y="18"/>
                  </a:cubicBezTo>
                  <a:lnTo>
                    <a:pt x="96" y="24"/>
                  </a:lnTo>
                  <a:close/>
                  <a:moveTo>
                    <a:pt x="70" y="16"/>
                  </a:moveTo>
                  <a:cubicBezTo>
                    <a:pt x="65" y="15"/>
                    <a:pt x="59" y="13"/>
                    <a:pt x="54" y="12"/>
                  </a:cubicBezTo>
                  <a:cubicBezTo>
                    <a:pt x="55" y="6"/>
                    <a:pt x="55" y="6"/>
                    <a:pt x="55" y="6"/>
                  </a:cubicBezTo>
                  <a:cubicBezTo>
                    <a:pt x="61" y="7"/>
                    <a:pt x="66" y="8"/>
                    <a:pt x="72" y="9"/>
                  </a:cubicBezTo>
                  <a:lnTo>
                    <a:pt x="70" y="16"/>
                  </a:lnTo>
                  <a:close/>
                  <a:moveTo>
                    <a:pt x="44" y="11"/>
                  </a:moveTo>
                  <a:cubicBezTo>
                    <a:pt x="38" y="10"/>
                    <a:pt x="32" y="9"/>
                    <a:pt x="27" y="8"/>
                  </a:cubicBezTo>
                  <a:cubicBezTo>
                    <a:pt x="27" y="1"/>
                    <a:pt x="27" y="1"/>
                    <a:pt x="27" y="1"/>
                  </a:cubicBezTo>
                  <a:cubicBezTo>
                    <a:pt x="33" y="2"/>
                    <a:pt x="39" y="3"/>
                    <a:pt x="45" y="4"/>
                  </a:cubicBezTo>
                  <a:lnTo>
                    <a:pt x="44" y="11"/>
                  </a:lnTo>
                  <a:close/>
                  <a:moveTo>
                    <a:pt x="17" y="8"/>
                  </a:moveTo>
                  <a:cubicBezTo>
                    <a:pt x="11" y="7"/>
                    <a:pt x="5" y="7"/>
                    <a:pt x="0" y="7"/>
                  </a:cubicBezTo>
                  <a:cubicBezTo>
                    <a:pt x="0" y="0"/>
                    <a:pt x="0" y="0"/>
                    <a:pt x="0" y="0"/>
                  </a:cubicBezTo>
                  <a:cubicBezTo>
                    <a:pt x="5" y="0"/>
                    <a:pt x="11" y="0"/>
                    <a:pt x="17" y="1"/>
                  </a:cubicBezTo>
                  <a:lnTo>
                    <a:pt x="1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2" name="Freeform 142"/>
            <p:cNvSpPr>
              <a:spLocks noEditPoints="1"/>
            </p:cNvSpPr>
            <p:nvPr userDrawn="1"/>
          </p:nvSpPr>
          <p:spPr bwMode="auto">
            <a:xfrm>
              <a:off x="9353550" y="4065588"/>
              <a:ext cx="2025650" cy="1844675"/>
            </a:xfrm>
            <a:custGeom>
              <a:avLst/>
              <a:gdLst>
                <a:gd name="T0" fmla="*/ 502 w 540"/>
                <a:gd name="T1" fmla="*/ 473 h 492"/>
                <a:gd name="T2" fmla="*/ 514 w 540"/>
                <a:gd name="T3" fmla="*/ 467 h 492"/>
                <a:gd name="T4" fmla="*/ 520 w 540"/>
                <a:gd name="T5" fmla="*/ 451 h 492"/>
                <a:gd name="T6" fmla="*/ 515 w 540"/>
                <a:gd name="T7" fmla="*/ 438 h 492"/>
                <a:gd name="T8" fmla="*/ 524 w 540"/>
                <a:gd name="T9" fmla="*/ 441 h 492"/>
                <a:gd name="T10" fmla="*/ 526 w 540"/>
                <a:gd name="T11" fmla="*/ 396 h 492"/>
                <a:gd name="T12" fmla="*/ 536 w 540"/>
                <a:gd name="T13" fmla="*/ 387 h 492"/>
                <a:gd name="T14" fmla="*/ 538 w 540"/>
                <a:gd name="T15" fmla="*/ 370 h 492"/>
                <a:gd name="T16" fmla="*/ 531 w 540"/>
                <a:gd name="T17" fmla="*/ 359 h 492"/>
                <a:gd name="T18" fmla="*/ 539 w 540"/>
                <a:gd name="T19" fmla="*/ 359 h 492"/>
                <a:gd name="T20" fmla="*/ 539 w 540"/>
                <a:gd name="T21" fmla="*/ 314 h 492"/>
                <a:gd name="T22" fmla="*/ 530 w 540"/>
                <a:gd name="T23" fmla="*/ 304 h 492"/>
                <a:gd name="T24" fmla="*/ 538 w 540"/>
                <a:gd name="T25" fmla="*/ 303 h 492"/>
                <a:gd name="T26" fmla="*/ 522 w 540"/>
                <a:gd name="T27" fmla="*/ 261 h 492"/>
                <a:gd name="T28" fmla="*/ 526 w 540"/>
                <a:gd name="T29" fmla="*/ 277 h 492"/>
                <a:gd name="T30" fmla="*/ 523 w 540"/>
                <a:gd name="T31" fmla="*/ 232 h 492"/>
                <a:gd name="T32" fmla="*/ 512 w 540"/>
                <a:gd name="T33" fmla="*/ 225 h 492"/>
                <a:gd name="T34" fmla="*/ 520 w 540"/>
                <a:gd name="T35" fmla="*/ 222 h 492"/>
                <a:gd name="T36" fmla="*/ 494 w 540"/>
                <a:gd name="T37" fmla="*/ 185 h 492"/>
                <a:gd name="T38" fmla="*/ 502 w 540"/>
                <a:gd name="T39" fmla="*/ 200 h 492"/>
                <a:gd name="T40" fmla="*/ 488 w 540"/>
                <a:gd name="T41" fmla="*/ 157 h 492"/>
                <a:gd name="T42" fmla="*/ 475 w 540"/>
                <a:gd name="T43" fmla="*/ 153 h 492"/>
                <a:gd name="T44" fmla="*/ 482 w 540"/>
                <a:gd name="T45" fmla="*/ 148 h 492"/>
                <a:gd name="T46" fmla="*/ 448 w 540"/>
                <a:gd name="T47" fmla="*/ 118 h 492"/>
                <a:gd name="T48" fmla="*/ 459 w 540"/>
                <a:gd name="T49" fmla="*/ 131 h 492"/>
                <a:gd name="T50" fmla="*/ 435 w 540"/>
                <a:gd name="T51" fmla="*/ 92 h 492"/>
                <a:gd name="T52" fmla="*/ 421 w 540"/>
                <a:gd name="T53" fmla="*/ 92 h 492"/>
                <a:gd name="T54" fmla="*/ 427 w 540"/>
                <a:gd name="T55" fmla="*/ 85 h 492"/>
                <a:gd name="T56" fmla="*/ 387 w 540"/>
                <a:gd name="T57" fmla="*/ 65 h 492"/>
                <a:gd name="T58" fmla="*/ 400 w 540"/>
                <a:gd name="T59" fmla="*/ 74 h 492"/>
                <a:gd name="T60" fmla="*/ 14 w 540"/>
                <a:gd name="T61" fmla="*/ 57 h 492"/>
                <a:gd name="T62" fmla="*/ 378 w 540"/>
                <a:gd name="T63" fmla="*/ 59 h 492"/>
                <a:gd name="T64" fmla="*/ 383 w 540"/>
                <a:gd name="T65" fmla="*/ 52 h 492"/>
                <a:gd name="T66" fmla="*/ 23 w 540"/>
                <a:gd name="T67" fmla="*/ 51 h 492"/>
                <a:gd name="T68" fmla="*/ 27 w 540"/>
                <a:gd name="T69" fmla="*/ 59 h 492"/>
                <a:gd name="T70" fmla="*/ 343 w 540"/>
                <a:gd name="T71" fmla="*/ 30 h 492"/>
                <a:gd name="T72" fmla="*/ 51 w 540"/>
                <a:gd name="T73" fmla="*/ 45 h 492"/>
                <a:gd name="T74" fmla="*/ 66 w 540"/>
                <a:gd name="T75" fmla="*/ 38 h 492"/>
                <a:gd name="T76" fmla="*/ 314 w 540"/>
                <a:gd name="T77" fmla="*/ 28 h 492"/>
                <a:gd name="T78" fmla="*/ 330 w 540"/>
                <a:gd name="T79" fmla="*/ 34 h 492"/>
                <a:gd name="T80" fmla="*/ 88 w 540"/>
                <a:gd name="T81" fmla="*/ 19 h 492"/>
                <a:gd name="T82" fmla="*/ 304 w 540"/>
                <a:gd name="T83" fmla="*/ 24 h 492"/>
                <a:gd name="T84" fmla="*/ 307 w 540"/>
                <a:gd name="T85" fmla="*/ 16 h 492"/>
                <a:gd name="T86" fmla="*/ 98 w 540"/>
                <a:gd name="T87" fmla="*/ 16 h 492"/>
                <a:gd name="T88" fmla="*/ 101 w 540"/>
                <a:gd name="T89" fmla="*/ 24 h 492"/>
                <a:gd name="T90" fmla="*/ 263 w 540"/>
                <a:gd name="T91" fmla="*/ 5 h 492"/>
                <a:gd name="T92" fmla="*/ 127 w 540"/>
                <a:gd name="T93" fmla="*/ 17 h 492"/>
                <a:gd name="T94" fmla="*/ 144 w 540"/>
                <a:gd name="T95" fmla="*/ 13 h 492"/>
                <a:gd name="T96" fmla="*/ 235 w 540"/>
                <a:gd name="T97" fmla="*/ 10 h 492"/>
                <a:gd name="T98" fmla="*/ 252 w 540"/>
                <a:gd name="T99" fmla="*/ 12 h 492"/>
                <a:gd name="T100" fmla="*/ 170 w 540"/>
                <a:gd name="T101" fmla="*/ 1 h 492"/>
                <a:gd name="T102" fmla="*/ 225 w 540"/>
                <a:gd name="T103" fmla="*/ 9 h 492"/>
                <a:gd name="T104" fmla="*/ 225 w 540"/>
                <a:gd name="T105" fmla="*/ 0 h 492"/>
                <a:gd name="T106" fmla="*/ 180 w 540"/>
                <a:gd name="T107" fmla="*/ 0 h 492"/>
                <a:gd name="T108" fmla="*/ 181 w 540"/>
                <a:gd name="T109" fmla="*/ 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0" h="492">
                  <a:moveTo>
                    <a:pt x="502" y="492"/>
                  </a:moveTo>
                  <a:cubicBezTo>
                    <a:pt x="494" y="488"/>
                    <a:pt x="494" y="488"/>
                    <a:pt x="494" y="488"/>
                  </a:cubicBezTo>
                  <a:cubicBezTo>
                    <a:pt x="497" y="483"/>
                    <a:pt x="499" y="478"/>
                    <a:pt x="502" y="473"/>
                  </a:cubicBezTo>
                  <a:cubicBezTo>
                    <a:pt x="510" y="477"/>
                    <a:pt x="510" y="477"/>
                    <a:pt x="510" y="477"/>
                  </a:cubicBezTo>
                  <a:cubicBezTo>
                    <a:pt x="507" y="482"/>
                    <a:pt x="505" y="487"/>
                    <a:pt x="502" y="492"/>
                  </a:cubicBezTo>
                  <a:close/>
                  <a:moveTo>
                    <a:pt x="514" y="467"/>
                  </a:moveTo>
                  <a:cubicBezTo>
                    <a:pt x="506" y="464"/>
                    <a:pt x="506" y="464"/>
                    <a:pt x="506" y="464"/>
                  </a:cubicBezTo>
                  <a:cubicBezTo>
                    <a:pt x="508" y="459"/>
                    <a:pt x="510" y="453"/>
                    <a:pt x="512" y="448"/>
                  </a:cubicBezTo>
                  <a:cubicBezTo>
                    <a:pt x="520" y="451"/>
                    <a:pt x="520" y="451"/>
                    <a:pt x="520" y="451"/>
                  </a:cubicBezTo>
                  <a:cubicBezTo>
                    <a:pt x="518" y="456"/>
                    <a:pt x="516" y="462"/>
                    <a:pt x="514" y="467"/>
                  </a:cubicBezTo>
                  <a:close/>
                  <a:moveTo>
                    <a:pt x="524" y="441"/>
                  </a:moveTo>
                  <a:cubicBezTo>
                    <a:pt x="515" y="438"/>
                    <a:pt x="515" y="438"/>
                    <a:pt x="515" y="438"/>
                  </a:cubicBezTo>
                  <a:cubicBezTo>
                    <a:pt x="517" y="433"/>
                    <a:pt x="519" y="428"/>
                    <a:pt x="520" y="422"/>
                  </a:cubicBezTo>
                  <a:cubicBezTo>
                    <a:pt x="528" y="424"/>
                    <a:pt x="528" y="424"/>
                    <a:pt x="528" y="424"/>
                  </a:cubicBezTo>
                  <a:cubicBezTo>
                    <a:pt x="527" y="430"/>
                    <a:pt x="525" y="436"/>
                    <a:pt x="524" y="441"/>
                  </a:cubicBezTo>
                  <a:close/>
                  <a:moveTo>
                    <a:pt x="531" y="414"/>
                  </a:moveTo>
                  <a:cubicBezTo>
                    <a:pt x="523" y="412"/>
                    <a:pt x="523" y="412"/>
                    <a:pt x="523" y="412"/>
                  </a:cubicBezTo>
                  <a:cubicBezTo>
                    <a:pt x="524" y="407"/>
                    <a:pt x="525" y="401"/>
                    <a:pt x="526" y="396"/>
                  </a:cubicBezTo>
                  <a:cubicBezTo>
                    <a:pt x="535" y="397"/>
                    <a:pt x="535" y="397"/>
                    <a:pt x="535" y="397"/>
                  </a:cubicBezTo>
                  <a:cubicBezTo>
                    <a:pt x="534" y="403"/>
                    <a:pt x="532" y="409"/>
                    <a:pt x="531" y="414"/>
                  </a:cubicBezTo>
                  <a:close/>
                  <a:moveTo>
                    <a:pt x="536" y="387"/>
                  </a:moveTo>
                  <a:cubicBezTo>
                    <a:pt x="528" y="386"/>
                    <a:pt x="528" y="386"/>
                    <a:pt x="528" y="386"/>
                  </a:cubicBezTo>
                  <a:cubicBezTo>
                    <a:pt x="529" y="380"/>
                    <a:pt x="529" y="374"/>
                    <a:pt x="530" y="369"/>
                  </a:cubicBezTo>
                  <a:cubicBezTo>
                    <a:pt x="538" y="370"/>
                    <a:pt x="538" y="370"/>
                    <a:pt x="538" y="370"/>
                  </a:cubicBezTo>
                  <a:cubicBezTo>
                    <a:pt x="538" y="375"/>
                    <a:pt x="537" y="381"/>
                    <a:pt x="536" y="387"/>
                  </a:cubicBezTo>
                  <a:close/>
                  <a:moveTo>
                    <a:pt x="539" y="359"/>
                  </a:moveTo>
                  <a:cubicBezTo>
                    <a:pt x="531" y="359"/>
                    <a:pt x="531" y="359"/>
                    <a:pt x="531" y="359"/>
                  </a:cubicBezTo>
                  <a:cubicBezTo>
                    <a:pt x="531" y="353"/>
                    <a:pt x="531" y="347"/>
                    <a:pt x="531" y="342"/>
                  </a:cubicBezTo>
                  <a:cubicBezTo>
                    <a:pt x="540" y="342"/>
                    <a:pt x="540" y="342"/>
                    <a:pt x="540" y="342"/>
                  </a:cubicBezTo>
                  <a:cubicBezTo>
                    <a:pt x="540" y="348"/>
                    <a:pt x="540" y="353"/>
                    <a:pt x="539" y="359"/>
                  </a:cubicBezTo>
                  <a:close/>
                  <a:moveTo>
                    <a:pt x="531" y="331"/>
                  </a:moveTo>
                  <a:cubicBezTo>
                    <a:pt x="531" y="326"/>
                    <a:pt x="531" y="320"/>
                    <a:pt x="531" y="314"/>
                  </a:cubicBezTo>
                  <a:cubicBezTo>
                    <a:pt x="539" y="314"/>
                    <a:pt x="539" y="314"/>
                    <a:pt x="539" y="314"/>
                  </a:cubicBezTo>
                  <a:cubicBezTo>
                    <a:pt x="540" y="320"/>
                    <a:pt x="540" y="326"/>
                    <a:pt x="540" y="331"/>
                  </a:cubicBezTo>
                  <a:lnTo>
                    <a:pt x="531" y="331"/>
                  </a:lnTo>
                  <a:close/>
                  <a:moveTo>
                    <a:pt x="530" y="304"/>
                  </a:moveTo>
                  <a:cubicBezTo>
                    <a:pt x="529" y="299"/>
                    <a:pt x="528" y="293"/>
                    <a:pt x="528" y="287"/>
                  </a:cubicBezTo>
                  <a:cubicBezTo>
                    <a:pt x="536" y="286"/>
                    <a:pt x="536" y="286"/>
                    <a:pt x="536" y="286"/>
                  </a:cubicBezTo>
                  <a:cubicBezTo>
                    <a:pt x="537" y="292"/>
                    <a:pt x="538" y="298"/>
                    <a:pt x="538" y="303"/>
                  </a:cubicBezTo>
                  <a:lnTo>
                    <a:pt x="530" y="304"/>
                  </a:lnTo>
                  <a:close/>
                  <a:moveTo>
                    <a:pt x="526" y="277"/>
                  </a:moveTo>
                  <a:cubicBezTo>
                    <a:pt x="525" y="272"/>
                    <a:pt x="524" y="266"/>
                    <a:pt x="522" y="261"/>
                  </a:cubicBezTo>
                  <a:cubicBezTo>
                    <a:pt x="531" y="259"/>
                    <a:pt x="531" y="259"/>
                    <a:pt x="531" y="259"/>
                  </a:cubicBezTo>
                  <a:cubicBezTo>
                    <a:pt x="532" y="264"/>
                    <a:pt x="533" y="270"/>
                    <a:pt x="534" y="276"/>
                  </a:cubicBezTo>
                  <a:lnTo>
                    <a:pt x="526" y="277"/>
                  </a:lnTo>
                  <a:close/>
                  <a:moveTo>
                    <a:pt x="520" y="251"/>
                  </a:moveTo>
                  <a:cubicBezTo>
                    <a:pt x="518" y="246"/>
                    <a:pt x="517" y="240"/>
                    <a:pt x="515" y="235"/>
                  </a:cubicBezTo>
                  <a:cubicBezTo>
                    <a:pt x="523" y="232"/>
                    <a:pt x="523" y="232"/>
                    <a:pt x="523" y="232"/>
                  </a:cubicBezTo>
                  <a:cubicBezTo>
                    <a:pt x="525" y="238"/>
                    <a:pt x="527" y="243"/>
                    <a:pt x="528" y="249"/>
                  </a:cubicBezTo>
                  <a:lnTo>
                    <a:pt x="520" y="251"/>
                  </a:lnTo>
                  <a:close/>
                  <a:moveTo>
                    <a:pt x="512" y="225"/>
                  </a:moveTo>
                  <a:cubicBezTo>
                    <a:pt x="510" y="220"/>
                    <a:pt x="508" y="215"/>
                    <a:pt x="506" y="209"/>
                  </a:cubicBezTo>
                  <a:cubicBezTo>
                    <a:pt x="514" y="206"/>
                    <a:pt x="514" y="206"/>
                    <a:pt x="514" y="206"/>
                  </a:cubicBezTo>
                  <a:cubicBezTo>
                    <a:pt x="516" y="211"/>
                    <a:pt x="518" y="217"/>
                    <a:pt x="520" y="222"/>
                  </a:cubicBezTo>
                  <a:lnTo>
                    <a:pt x="512" y="225"/>
                  </a:lnTo>
                  <a:close/>
                  <a:moveTo>
                    <a:pt x="502" y="200"/>
                  </a:moveTo>
                  <a:cubicBezTo>
                    <a:pt x="499" y="195"/>
                    <a:pt x="497" y="190"/>
                    <a:pt x="494" y="185"/>
                  </a:cubicBezTo>
                  <a:cubicBezTo>
                    <a:pt x="502" y="181"/>
                    <a:pt x="502" y="181"/>
                    <a:pt x="502" y="181"/>
                  </a:cubicBezTo>
                  <a:cubicBezTo>
                    <a:pt x="504" y="186"/>
                    <a:pt x="507" y="191"/>
                    <a:pt x="509" y="196"/>
                  </a:cubicBezTo>
                  <a:lnTo>
                    <a:pt x="502" y="200"/>
                  </a:lnTo>
                  <a:close/>
                  <a:moveTo>
                    <a:pt x="489" y="176"/>
                  </a:moveTo>
                  <a:cubicBezTo>
                    <a:pt x="486" y="171"/>
                    <a:pt x="484" y="166"/>
                    <a:pt x="481" y="161"/>
                  </a:cubicBezTo>
                  <a:cubicBezTo>
                    <a:pt x="488" y="157"/>
                    <a:pt x="488" y="157"/>
                    <a:pt x="488" y="157"/>
                  </a:cubicBezTo>
                  <a:cubicBezTo>
                    <a:pt x="491" y="162"/>
                    <a:pt x="494" y="167"/>
                    <a:pt x="497" y="172"/>
                  </a:cubicBezTo>
                  <a:lnTo>
                    <a:pt x="489" y="176"/>
                  </a:lnTo>
                  <a:close/>
                  <a:moveTo>
                    <a:pt x="475" y="153"/>
                  </a:moveTo>
                  <a:cubicBezTo>
                    <a:pt x="472" y="148"/>
                    <a:pt x="468" y="144"/>
                    <a:pt x="465" y="139"/>
                  </a:cubicBezTo>
                  <a:cubicBezTo>
                    <a:pt x="472" y="134"/>
                    <a:pt x="472" y="134"/>
                    <a:pt x="472" y="134"/>
                  </a:cubicBezTo>
                  <a:cubicBezTo>
                    <a:pt x="475" y="138"/>
                    <a:pt x="479" y="143"/>
                    <a:pt x="482" y="148"/>
                  </a:cubicBezTo>
                  <a:lnTo>
                    <a:pt x="475" y="153"/>
                  </a:lnTo>
                  <a:close/>
                  <a:moveTo>
                    <a:pt x="459" y="131"/>
                  </a:moveTo>
                  <a:cubicBezTo>
                    <a:pt x="455" y="127"/>
                    <a:pt x="452" y="122"/>
                    <a:pt x="448" y="118"/>
                  </a:cubicBezTo>
                  <a:cubicBezTo>
                    <a:pt x="454" y="112"/>
                    <a:pt x="454" y="112"/>
                    <a:pt x="454" y="112"/>
                  </a:cubicBezTo>
                  <a:cubicBezTo>
                    <a:pt x="458" y="117"/>
                    <a:pt x="462" y="121"/>
                    <a:pt x="466" y="126"/>
                  </a:cubicBezTo>
                  <a:lnTo>
                    <a:pt x="459" y="131"/>
                  </a:lnTo>
                  <a:close/>
                  <a:moveTo>
                    <a:pt x="441" y="111"/>
                  </a:moveTo>
                  <a:cubicBezTo>
                    <a:pt x="437" y="107"/>
                    <a:pt x="433" y="102"/>
                    <a:pt x="429" y="99"/>
                  </a:cubicBezTo>
                  <a:cubicBezTo>
                    <a:pt x="435" y="92"/>
                    <a:pt x="435" y="92"/>
                    <a:pt x="435" y="92"/>
                  </a:cubicBezTo>
                  <a:cubicBezTo>
                    <a:pt x="439" y="96"/>
                    <a:pt x="443" y="100"/>
                    <a:pt x="447" y="105"/>
                  </a:cubicBezTo>
                  <a:lnTo>
                    <a:pt x="441" y="111"/>
                  </a:lnTo>
                  <a:close/>
                  <a:moveTo>
                    <a:pt x="421" y="92"/>
                  </a:moveTo>
                  <a:cubicBezTo>
                    <a:pt x="417" y="88"/>
                    <a:pt x="413" y="84"/>
                    <a:pt x="409" y="81"/>
                  </a:cubicBezTo>
                  <a:cubicBezTo>
                    <a:pt x="414" y="74"/>
                    <a:pt x="414" y="74"/>
                    <a:pt x="414" y="74"/>
                  </a:cubicBezTo>
                  <a:cubicBezTo>
                    <a:pt x="418" y="78"/>
                    <a:pt x="423" y="81"/>
                    <a:pt x="427" y="85"/>
                  </a:cubicBezTo>
                  <a:lnTo>
                    <a:pt x="421" y="92"/>
                  </a:lnTo>
                  <a:close/>
                  <a:moveTo>
                    <a:pt x="400" y="74"/>
                  </a:moveTo>
                  <a:cubicBezTo>
                    <a:pt x="396" y="71"/>
                    <a:pt x="391" y="68"/>
                    <a:pt x="387" y="65"/>
                  </a:cubicBezTo>
                  <a:cubicBezTo>
                    <a:pt x="392" y="57"/>
                    <a:pt x="392" y="57"/>
                    <a:pt x="392" y="57"/>
                  </a:cubicBezTo>
                  <a:cubicBezTo>
                    <a:pt x="396" y="61"/>
                    <a:pt x="401" y="64"/>
                    <a:pt x="406" y="68"/>
                  </a:cubicBezTo>
                  <a:lnTo>
                    <a:pt x="400" y="74"/>
                  </a:lnTo>
                  <a:close/>
                  <a:moveTo>
                    <a:pt x="5" y="74"/>
                  </a:moveTo>
                  <a:cubicBezTo>
                    <a:pt x="0" y="67"/>
                    <a:pt x="0" y="67"/>
                    <a:pt x="0" y="67"/>
                  </a:cubicBezTo>
                  <a:cubicBezTo>
                    <a:pt x="4" y="64"/>
                    <a:pt x="9" y="60"/>
                    <a:pt x="14" y="57"/>
                  </a:cubicBezTo>
                  <a:cubicBezTo>
                    <a:pt x="19" y="64"/>
                    <a:pt x="19" y="64"/>
                    <a:pt x="19" y="64"/>
                  </a:cubicBezTo>
                  <a:cubicBezTo>
                    <a:pt x="14" y="67"/>
                    <a:pt x="9" y="71"/>
                    <a:pt x="5" y="74"/>
                  </a:cubicBezTo>
                  <a:close/>
                  <a:moveTo>
                    <a:pt x="378" y="59"/>
                  </a:moveTo>
                  <a:cubicBezTo>
                    <a:pt x="373" y="56"/>
                    <a:pt x="368" y="53"/>
                    <a:pt x="364" y="50"/>
                  </a:cubicBezTo>
                  <a:cubicBezTo>
                    <a:pt x="368" y="43"/>
                    <a:pt x="368" y="43"/>
                    <a:pt x="368" y="43"/>
                  </a:cubicBezTo>
                  <a:cubicBezTo>
                    <a:pt x="373" y="46"/>
                    <a:pt x="378" y="49"/>
                    <a:pt x="383" y="52"/>
                  </a:cubicBezTo>
                  <a:lnTo>
                    <a:pt x="378" y="59"/>
                  </a:lnTo>
                  <a:close/>
                  <a:moveTo>
                    <a:pt x="27" y="59"/>
                  </a:moveTo>
                  <a:cubicBezTo>
                    <a:pt x="23" y="51"/>
                    <a:pt x="23" y="51"/>
                    <a:pt x="23" y="51"/>
                  </a:cubicBezTo>
                  <a:cubicBezTo>
                    <a:pt x="28" y="48"/>
                    <a:pt x="33" y="45"/>
                    <a:pt x="38" y="42"/>
                  </a:cubicBezTo>
                  <a:cubicBezTo>
                    <a:pt x="42" y="50"/>
                    <a:pt x="42" y="50"/>
                    <a:pt x="42" y="50"/>
                  </a:cubicBezTo>
                  <a:cubicBezTo>
                    <a:pt x="37" y="53"/>
                    <a:pt x="32" y="56"/>
                    <a:pt x="27" y="59"/>
                  </a:cubicBezTo>
                  <a:close/>
                  <a:moveTo>
                    <a:pt x="355" y="45"/>
                  </a:moveTo>
                  <a:cubicBezTo>
                    <a:pt x="350" y="43"/>
                    <a:pt x="344" y="40"/>
                    <a:pt x="339" y="38"/>
                  </a:cubicBezTo>
                  <a:cubicBezTo>
                    <a:pt x="343" y="30"/>
                    <a:pt x="343" y="30"/>
                    <a:pt x="343" y="30"/>
                  </a:cubicBezTo>
                  <a:cubicBezTo>
                    <a:pt x="348" y="32"/>
                    <a:pt x="353" y="35"/>
                    <a:pt x="359" y="38"/>
                  </a:cubicBezTo>
                  <a:lnTo>
                    <a:pt x="355" y="45"/>
                  </a:lnTo>
                  <a:close/>
                  <a:moveTo>
                    <a:pt x="51" y="45"/>
                  </a:moveTo>
                  <a:cubicBezTo>
                    <a:pt x="47" y="37"/>
                    <a:pt x="47" y="37"/>
                    <a:pt x="47" y="37"/>
                  </a:cubicBezTo>
                  <a:cubicBezTo>
                    <a:pt x="52" y="35"/>
                    <a:pt x="57" y="32"/>
                    <a:pt x="62" y="30"/>
                  </a:cubicBezTo>
                  <a:cubicBezTo>
                    <a:pt x="66" y="38"/>
                    <a:pt x="66" y="38"/>
                    <a:pt x="66" y="38"/>
                  </a:cubicBezTo>
                  <a:cubicBezTo>
                    <a:pt x="61" y="40"/>
                    <a:pt x="56" y="43"/>
                    <a:pt x="51" y="45"/>
                  </a:cubicBezTo>
                  <a:close/>
                  <a:moveTo>
                    <a:pt x="330" y="34"/>
                  </a:moveTo>
                  <a:cubicBezTo>
                    <a:pt x="325" y="32"/>
                    <a:pt x="319" y="30"/>
                    <a:pt x="314" y="28"/>
                  </a:cubicBezTo>
                  <a:cubicBezTo>
                    <a:pt x="317" y="19"/>
                    <a:pt x="317" y="19"/>
                    <a:pt x="317" y="19"/>
                  </a:cubicBezTo>
                  <a:cubicBezTo>
                    <a:pt x="323" y="21"/>
                    <a:pt x="328" y="24"/>
                    <a:pt x="333" y="26"/>
                  </a:cubicBezTo>
                  <a:lnTo>
                    <a:pt x="330" y="34"/>
                  </a:lnTo>
                  <a:close/>
                  <a:moveTo>
                    <a:pt x="75" y="34"/>
                  </a:moveTo>
                  <a:cubicBezTo>
                    <a:pt x="72" y="26"/>
                    <a:pt x="72" y="26"/>
                    <a:pt x="72" y="26"/>
                  </a:cubicBezTo>
                  <a:cubicBezTo>
                    <a:pt x="77" y="23"/>
                    <a:pt x="83" y="21"/>
                    <a:pt x="88" y="19"/>
                  </a:cubicBezTo>
                  <a:cubicBezTo>
                    <a:pt x="91" y="27"/>
                    <a:pt x="91" y="27"/>
                    <a:pt x="91" y="27"/>
                  </a:cubicBezTo>
                  <a:cubicBezTo>
                    <a:pt x="86" y="29"/>
                    <a:pt x="81" y="31"/>
                    <a:pt x="75" y="34"/>
                  </a:cubicBezTo>
                  <a:close/>
                  <a:moveTo>
                    <a:pt x="304" y="24"/>
                  </a:moveTo>
                  <a:cubicBezTo>
                    <a:pt x="299" y="23"/>
                    <a:pt x="294" y="21"/>
                    <a:pt x="288" y="19"/>
                  </a:cubicBezTo>
                  <a:cubicBezTo>
                    <a:pt x="290" y="11"/>
                    <a:pt x="290" y="11"/>
                    <a:pt x="290" y="11"/>
                  </a:cubicBezTo>
                  <a:cubicBezTo>
                    <a:pt x="296" y="13"/>
                    <a:pt x="302" y="14"/>
                    <a:pt x="307" y="16"/>
                  </a:cubicBezTo>
                  <a:lnTo>
                    <a:pt x="304" y="24"/>
                  </a:lnTo>
                  <a:close/>
                  <a:moveTo>
                    <a:pt x="101" y="24"/>
                  </a:moveTo>
                  <a:cubicBezTo>
                    <a:pt x="98" y="16"/>
                    <a:pt x="98" y="16"/>
                    <a:pt x="98" y="16"/>
                  </a:cubicBezTo>
                  <a:cubicBezTo>
                    <a:pt x="104" y="14"/>
                    <a:pt x="109" y="12"/>
                    <a:pt x="115" y="11"/>
                  </a:cubicBezTo>
                  <a:cubicBezTo>
                    <a:pt x="117" y="19"/>
                    <a:pt x="117" y="19"/>
                    <a:pt x="117" y="19"/>
                  </a:cubicBezTo>
                  <a:cubicBezTo>
                    <a:pt x="112" y="21"/>
                    <a:pt x="106" y="22"/>
                    <a:pt x="101" y="24"/>
                  </a:cubicBezTo>
                  <a:close/>
                  <a:moveTo>
                    <a:pt x="278" y="17"/>
                  </a:moveTo>
                  <a:cubicBezTo>
                    <a:pt x="273" y="16"/>
                    <a:pt x="267" y="15"/>
                    <a:pt x="262" y="13"/>
                  </a:cubicBezTo>
                  <a:cubicBezTo>
                    <a:pt x="263" y="5"/>
                    <a:pt x="263" y="5"/>
                    <a:pt x="263" y="5"/>
                  </a:cubicBezTo>
                  <a:cubicBezTo>
                    <a:pt x="269" y="6"/>
                    <a:pt x="275" y="7"/>
                    <a:pt x="280" y="9"/>
                  </a:cubicBezTo>
                  <a:lnTo>
                    <a:pt x="278" y="17"/>
                  </a:lnTo>
                  <a:close/>
                  <a:moveTo>
                    <a:pt x="127" y="17"/>
                  </a:moveTo>
                  <a:cubicBezTo>
                    <a:pt x="125" y="8"/>
                    <a:pt x="125" y="8"/>
                    <a:pt x="125" y="8"/>
                  </a:cubicBezTo>
                  <a:cubicBezTo>
                    <a:pt x="131" y="7"/>
                    <a:pt x="136" y="6"/>
                    <a:pt x="142" y="5"/>
                  </a:cubicBezTo>
                  <a:cubicBezTo>
                    <a:pt x="144" y="13"/>
                    <a:pt x="144" y="13"/>
                    <a:pt x="144" y="13"/>
                  </a:cubicBezTo>
                  <a:cubicBezTo>
                    <a:pt x="138" y="14"/>
                    <a:pt x="132" y="16"/>
                    <a:pt x="127" y="17"/>
                  </a:cubicBezTo>
                  <a:close/>
                  <a:moveTo>
                    <a:pt x="252" y="12"/>
                  </a:moveTo>
                  <a:cubicBezTo>
                    <a:pt x="246" y="11"/>
                    <a:pt x="240" y="10"/>
                    <a:pt x="235" y="10"/>
                  </a:cubicBezTo>
                  <a:cubicBezTo>
                    <a:pt x="236" y="1"/>
                    <a:pt x="236" y="1"/>
                    <a:pt x="236" y="1"/>
                  </a:cubicBezTo>
                  <a:cubicBezTo>
                    <a:pt x="241" y="2"/>
                    <a:pt x="247" y="2"/>
                    <a:pt x="253" y="3"/>
                  </a:cubicBezTo>
                  <a:lnTo>
                    <a:pt x="252" y="12"/>
                  </a:lnTo>
                  <a:close/>
                  <a:moveTo>
                    <a:pt x="154" y="12"/>
                  </a:moveTo>
                  <a:cubicBezTo>
                    <a:pt x="152" y="3"/>
                    <a:pt x="152" y="3"/>
                    <a:pt x="152" y="3"/>
                  </a:cubicBezTo>
                  <a:cubicBezTo>
                    <a:pt x="158" y="2"/>
                    <a:pt x="164" y="2"/>
                    <a:pt x="170" y="1"/>
                  </a:cubicBezTo>
                  <a:cubicBezTo>
                    <a:pt x="170" y="10"/>
                    <a:pt x="170" y="10"/>
                    <a:pt x="170" y="10"/>
                  </a:cubicBezTo>
                  <a:cubicBezTo>
                    <a:pt x="165" y="10"/>
                    <a:pt x="159" y="11"/>
                    <a:pt x="154" y="12"/>
                  </a:cubicBezTo>
                  <a:close/>
                  <a:moveTo>
                    <a:pt x="225" y="9"/>
                  </a:moveTo>
                  <a:cubicBezTo>
                    <a:pt x="219" y="9"/>
                    <a:pt x="213" y="8"/>
                    <a:pt x="208" y="8"/>
                  </a:cubicBezTo>
                  <a:cubicBezTo>
                    <a:pt x="208" y="0"/>
                    <a:pt x="208" y="0"/>
                    <a:pt x="208" y="0"/>
                  </a:cubicBezTo>
                  <a:cubicBezTo>
                    <a:pt x="214" y="0"/>
                    <a:pt x="220" y="0"/>
                    <a:pt x="225" y="0"/>
                  </a:cubicBezTo>
                  <a:lnTo>
                    <a:pt x="225" y="9"/>
                  </a:lnTo>
                  <a:close/>
                  <a:moveTo>
                    <a:pt x="181" y="9"/>
                  </a:moveTo>
                  <a:cubicBezTo>
                    <a:pt x="180" y="0"/>
                    <a:pt x="180" y="0"/>
                    <a:pt x="180" y="0"/>
                  </a:cubicBezTo>
                  <a:cubicBezTo>
                    <a:pt x="186" y="0"/>
                    <a:pt x="192" y="0"/>
                    <a:pt x="197" y="0"/>
                  </a:cubicBezTo>
                  <a:cubicBezTo>
                    <a:pt x="198" y="8"/>
                    <a:pt x="198" y="8"/>
                    <a:pt x="198" y="8"/>
                  </a:cubicBezTo>
                  <a:cubicBezTo>
                    <a:pt x="192" y="8"/>
                    <a:pt x="186" y="9"/>
                    <a:pt x="18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pic>
        <p:nvPicPr>
          <p:cNvPr id="3218" name="Radio Signa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187238" y="730116"/>
            <a:ext cx="1219456" cy="61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9" name="Freeform 150"/>
          <p:cNvSpPr>
            <a:spLocks noEditPoints="1"/>
          </p:cNvSpPr>
          <p:nvPr userDrawn="1"/>
        </p:nvSpPr>
        <p:spPr bwMode="auto">
          <a:xfrm>
            <a:off x="8788116" y="-303122"/>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0" name="Freeform 151"/>
          <p:cNvSpPr>
            <a:spLocks noEditPoints="1"/>
          </p:cNvSpPr>
          <p:nvPr userDrawn="1"/>
        </p:nvSpPr>
        <p:spPr bwMode="auto">
          <a:xfrm>
            <a:off x="8788116" y="-228510"/>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1" name="Freeform 152"/>
          <p:cNvSpPr>
            <a:spLocks noEditPoints="1"/>
          </p:cNvSpPr>
          <p:nvPr userDrawn="1"/>
        </p:nvSpPr>
        <p:spPr bwMode="auto">
          <a:xfrm>
            <a:off x="8826216" y="-152310"/>
            <a:ext cx="136525" cy="53975"/>
          </a:xfrm>
          <a:custGeom>
            <a:avLst/>
            <a:gdLst>
              <a:gd name="T0" fmla="*/ 39 w 78"/>
              <a:gd name="T1" fmla="*/ 31 h 31"/>
              <a:gd name="T2" fmla="*/ 0 w 78"/>
              <a:gd name="T3" fmla="*/ 4 h 31"/>
              <a:gd name="T4" fmla="*/ 0 w 78"/>
              <a:gd name="T5" fmla="*/ 0 h 31"/>
              <a:gd name="T6" fmla="*/ 78 w 78"/>
              <a:gd name="T7" fmla="*/ 0 h 31"/>
              <a:gd name="T8" fmla="*/ 78 w 78"/>
              <a:gd name="T9" fmla="*/ 4 h 31"/>
              <a:gd name="T10" fmla="*/ 39 w 78"/>
              <a:gd name="T11" fmla="*/ 31 h 31"/>
              <a:gd name="T12" fmla="*/ 8 w 78"/>
              <a:gd name="T13" fmla="*/ 7 h 31"/>
              <a:gd name="T14" fmla="*/ 39 w 78"/>
              <a:gd name="T15" fmla="*/ 23 h 31"/>
              <a:gd name="T16" fmla="*/ 70 w 78"/>
              <a:gd name="T17" fmla="*/ 7 h 31"/>
              <a:gd name="T18" fmla="*/ 8 w 78"/>
              <a:gd name="T1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1">
                <a:moveTo>
                  <a:pt x="39" y="31"/>
                </a:moveTo>
                <a:cubicBezTo>
                  <a:pt x="20" y="31"/>
                  <a:pt x="0" y="20"/>
                  <a:pt x="0" y="4"/>
                </a:cubicBezTo>
                <a:cubicBezTo>
                  <a:pt x="0" y="0"/>
                  <a:pt x="0" y="0"/>
                  <a:pt x="0" y="0"/>
                </a:cubicBezTo>
                <a:cubicBezTo>
                  <a:pt x="78" y="0"/>
                  <a:pt x="78" y="0"/>
                  <a:pt x="78" y="0"/>
                </a:cubicBezTo>
                <a:cubicBezTo>
                  <a:pt x="78" y="4"/>
                  <a:pt x="78" y="4"/>
                  <a:pt x="78" y="4"/>
                </a:cubicBezTo>
                <a:cubicBezTo>
                  <a:pt x="78" y="20"/>
                  <a:pt x="57" y="31"/>
                  <a:pt x="39" y="31"/>
                </a:cubicBezTo>
                <a:close/>
                <a:moveTo>
                  <a:pt x="8" y="7"/>
                </a:moveTo>
                <a:cubicBezTo>
                  <a:pt x="11" y="17"/>
                  <a:pt x="25" y="23"/>
                  <a:pt x="39" y="23"/>
                </a:cubicBezTo>
                <a:cubicBezTo>
                  <a:pt x="52" y="23"/>
                  <a:pt x="66" y="17"/>
                  <a:pt x="70" y="7"/>
                </a:cubicBez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2" name="Freeform 153"/>
          <p:cNvSpPr>
            <a:spLocks noEditPoints="1"/>
          </p:cNvSpPr>
          <p:nvPr userDrawn="1"/>
        </p:nvSpPr>
        <p:spPr bwMode="auto">
          <a:xfrm>
            <a:off x="8669053" y="-849222"/>
            <a:ext cx="449263" cy="517525"/>
          </a:xfrm>
          <a:custGeom>
            <a:avLst/>
            <a:gdLst>
              <a:gd name="T0" fmla="*/ 193 w 257"/>
              <a:gd name="T1" fmla="*/ 296 h 296"/>
              <a:gd name="T2" fmla="*/ 60 w 257"/>
              <a:gd name="T3" fmla="*/ 296 h 296"/>
              <a:gd name="T4" fmla="*/ 12 w 257"/>
              <a:gd name="T5" fmla="*/ 185 h 296"/>
              <a:gd name="T6" fmla="*/ 0 w 257"/>
              <a:gd name="T7" fmla="*/ 129 h 296"/>
              <a:gd name="T8" fmla="*/ 129 w 257"/>
              <a:gd name="T9" fmla="*/ 0 h 296"/>
              <a:gd name="T10" fmla="*/ 257 w 257"/>
              <a:gd name="T11" fmla="*/ 129 h 296"/>
              <a:gd name="T12" fmla="*/ 242 w 257"/>
              <a:gd name="T13" fmla="*/ 190 h 296"/>
              <a:gd name="T14" fmla="*/ 193 w 257"/>
              <a:gd name="T15" fmla="*/ 296 h 296"/>
              <a:gd name="T16" fmla="*/ 66 w 257"/>
              <a:gd name="T17" fmla="*/ 288 h 296"/>
              <a:gd name="T18" fmla="*/ 188 w 257"/>
              <a:gd name="T19" fmla="*/ 288 h 296"/>
              <a:gd name="T20" fmla="*/ 234 w 257"/>
              <a:gd name="T21" fmla="*/ 186 h 296"/>
              <a:gd name="T22" fmla="*/ 249 w 257"/>
              <a:gd name="T23" fmla="*/ 129 h 296"/>
              <a:gd name="T24" fmla="*/ 129 w 257"/>
              <a:gd name="T25" fmla="*/ 8 h 296"/>
              <a:gd name="T26" fmla="*/ 9 w 257"/>
              <a:gd name="T27" fmla="*/ 129 h 296"/>
              <a:gd name="T28" fmla="*/ 20 w 257"/>
              <a:gd name="T29" fmla="*/ 181 h 296"/>
              <a:gd name="T30" fmla="*/ 66 w 257"/>
              <a:gd name="T31"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296">
                <a:moveTo>
                  <a:pt x="193" y="296"/>
                </a:moveTo>
                <a:cubicBezTo>
                  <a:pt x="60" y="296"/>
                  <a:pt x="60" y="296"/>
                  <a:pt x="60" y="296"/>
                </a:cubicBezTo>
                <a:cubicBezTo>
                  <a:pt x="12" y="185"/>
                  <a:pt x="12" y="185"/>
                  <a:pt x="12" y="185"/>
                </a:cubicBezTo>
                <a:cubicBezTo>
                  <a:pt x="3" y="164"/>
                  <a:pt x="0" y="148"/>
                  <a:pt x="0" y="129"/>
                </a:cubicBezTo>
                <a:cubicBezTo>
                  <a:pt x="0" y="58"/>
                  <a:pt x="58" y="0"/>
                  <a:pt x="129" y="0"/>
                </a:cubicBezTo>
                <a:cubicBezTo>
                  <a:pt x="200" y="0"/>
                  <a:pt x="257" y="58"/>
                  <a:pt x="257" y="129"/>
                </a:cubicBezTo>
                <a:cubicBezTo>
                  <a:pt x="257" y="150"/>
                  <a:pt x="252" y="171"/>
                  <a:pt x="242" y="190"/>
                </a:cubicBezTo>
                <a:lnTo>
                  <a:pt x="193" y="296"/>
                </a:lnTo>
                <a:close/>
                <a:moveTo>
                  <a:pt x="66" y="288"/>
                </a:moveTo>
                <a:cubicBezTo>
                  <a:pt x="188" y="288"/>
                  <a:pt x="188" y="288"/>
                  <a:pt x="188" y="288"/>
                </a:cubicBezTo>
                <a:cubicBezTo>
                  <a:pt x="234" y="186"/>
                  <a:pt x="234" y="186"/>
                  <a:pt x="234" y="186"/>
                </a:cubicBezTo>
                <a:cubicBezTo>
                  <a:pt x="244" y="168"/>
                  <a:pt x="249" y="149"/>
                  <a:pt x="249" y="129"/>
                </a:cubicBezTo>
                <a:cubicBezTo>
                  <a:pt x="249" y="62"/>
                  <a:pt x="195" y="8"/>
                  <a:pt x="129" y="8"/>
                </a:cubicBezTo>
                <a:cubicBezTo>
                  <a:pt x="62" y="8"/>
                  <a:pt x="9" y="62"/>
                  <a:pt x="9" y="129"/>
                </a:cubicBezTo>
                <a:cubicBezTo>
                  <a:pt x="9" y="147"/>
                  <a:pt x="12" y="162"/>
                  <a:pt x="20" y="181"/>
                </a:cubicBezTo>
                <a:lnTo>
                  <a:pt x="66"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3" name="Freeform 154"/>
          <p:cNvSpPr>
            <a:spLocks/>
          </p:cNvSpPr>
          <p:nvPr userDrawn="1"/>
        </p:nvSpPr>
        <p:spPr bwMode="auto">
          <a:xfrm>
            <a:off x="8734141" y="-609510"/>
            <a:ext cx="319088" cy="104775"/>
          </a:xfrm>
          <a:custGeom>
            <a:avLst/>
            <a:gdLst>
              <a:gd name="T0" fmla="*/ 165 w 201"/>
              <a:gd name="T1" fmla="*/ 66 h 66"/>
              <a:gd name="T2" fmla="*/ 143 w 201"/>
              <a:gd name="T3" fmla="*/ 22 h 66"/>
              <a:gd name="T4" fmla="*/ 120 w 201"/>
              <a:gd name="T5" fmla="*/ 66 h 66"/>
              <a:gd name="T6" fmla="*/ 98 w 201"/>
              <a:gd name="T7" fmla="*/ 22 h 66"/>
              <a:gd name="T8" fmla="*/ 76 w 201"/>
              <a:gd name="T9" fmla="*/ 66 h 66"/>
              <a:gd name="T10" fmla="*/ 52 w 201"/>
              <a:gd name="T11" fmla="*/ 22 h 66"/>
              <a:gd name="T12" fmla="*/ 30 w 201"/>
              <a:gd name="T13" fmla="*/ 66 h 66"/>
              <a:gd name="T14" fmla="*/ 16 w 201"/>
              <a:gd name="T15" fmla="*/ 37 h 66"/>
              <a:gd name="T16" fmla="*/ 0 w 201"/>
              <a:gd name="T17" fmla="*/ 37 h 66"/>
              <a:gd name="T18" fmla="*/ 0 w 201"/>
              <a:gd name="T19" fmla="*/ 28 h 66"/>
              <a:gd name="T20" fmla="*/ 22 w 201"/>
              <a:gd name="T21" fmla="*/ 28 h 66"/>
              <a:gd name="T22" fmla="*/ 30 w 201"/>
              <a:gd name="T23" fmla="*/ 44 h 66"/>
              <a:gd name="T24" fmla="*/ 52 w 201"/>
              <a:gd name="T25" fmla="*/ 0 h 66"/>
              <a:gd name="T26" fmla="*/ 76 w 201"/>
              <a:gd name="T27" fmla="*/ 45 h 66"/>
              <a:gd name="T28" fmla="*/ 98 w 201"/>
              <a:gd name="T29" fmla="*/ 0 h 66"/>
              <a:gd name="T30" fmla="*/ 120 w 201"/>
              <a:gd name="T31" fmla="*/ 44 h 66"/>
              <a:gd name="T32" fmla="*/ 143 w 201"/>
              <a:gd name="T33" fmla="*/ 0 h 66"/>
              <a:gd name="T34" fmla="*/ 165 w 201"/>
              <a:gd name="T35" fmla="*/ 44 h 66"/>
              <a:gd name="T36" fmla="*/ 174 w 201"/>
              <a:gd name="T37" fmla="*/ 28 h 66"/>
              <a:gd name="T38" fmla="*/ 201 w 201"/>
              <a:gd name="T39" fmla="*/ 28 h 66"/>
              <a:gd name="T40" fmla="*/ 201 w 201"/>
              <a:gd name="T41" fmla="*/ 37 h 66"/>
              <a:gd name="T42" fmla="*/ 179 w 201"/>
              <a:gd name="T43" fmla="*/ 37 h 66"/>
              <a:gd name="T44" fmla="*/ 165 w 201"/>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66">
                <a:moveTo>
                  <a:pt x="165" y="66"/>
                </a:moveTo>
                <a:lnTo>
                  <a:pt x="143" y="22"/>
                </a:lnTo>
                <a:lnTo>
                  <a:pt x="120" y="66"/>
                </a:lnTo>
                <a:lnTo>
                  <a:pt x="98" y="22"/>
                </a:lnTo>
                <a:lnTo>
                  <a:pt x="76" y="66"/>
                </a:lnTo>
                <a:lnTo>
                  <a:pt x="52" y="22"/>
                </a:lnTo>
                <a:lnTo>
                  <a:pt x="30" y="66"/>
                </a:lnTo>
                <a:lnTo>
                  <a:pt x="16" y="37"/>
                </a:lnTo>
                <a:lnTo>
                  <a:pt x="0" y="37"/>
                </a:lnTo>
                <a:lnTo>
                  <a:pt x="0" y="28"/>
                </a:lnTo>
                <a:lnTo>
                  <a:pt x="22" y="28"/>
                </a:lnTo>
                <a:lnTo>
                  <a:pt x="30" y="44"/>
                </a:lnTo>
                <a:lnTo>
                  <a:pt x="52" y="0"/>
                </a:lnTo>
                <a:lnTo>
                  <a:pt x="76" y="45"/>
                </a:lnTo>
                <a:lnTo>
                  <a:pt x="98" y="0"/>
                </a:lnTo>
                <a:lnTo>
                  <a:pt x="120" y="44"/>
                </a:lnTo>
                <a:lnTo>
                  <a:pt x="143" y="0"/>
                </a:lnTo>
                <a:lnTo>
                  <a:pt x="165" y="44"/>
                </a:lnTo>
                <a:lnTo>
                  <a:pt x="174" y="28"/>
                </a:lnTo>
                <a:lnTo>
                  <a:pt x="201" y="28"/>
                </a:lnTo>
                <a:lnTo>
                  <a:pt x="201" y="37"/>
                </a:lnTo>
                <a:lnTo>
                  <a:pt x="179" y="37"/>
                </a:lnTo>
                <a:lnTo>
                  <a:pt x="165" y="66"/>
                </a:lnTo>
                <a:close/>
              </a:path>
            </a:pathLst>
          </a:custGeom>
          <a:solidFill>
            <a:srgbClr val="FCB6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82" name="Group 281"/>
          <p:cNvGrpSpPr/>
          <p:nvPr userDrawn="1"/>
        </p:nvGrpSpPr>
        <p:grpSpPr>
          <a:xfrm>
            <a:off x="8535703" y="-1136560"/>
            <a:ext cx="714375" cy="209550"/>
            <a:chOff x="10417175" y="4022725"/>
            <a:chExt cx="714375" cy="209550"/>
          </a:xfrm>
        </p:grpSpPr>
        <p:sp>
          <p:nvSpPr>
            <p:cNvPr id="274" name="Freeform 155"/>
            <p:cNvSpPr>
              <a:spLocks noEditPoints="1"/>
            </p:cNvSpPr>
            <p:nvPr userDrawn="1"/>
          </p:nvSpPr>
          <p:spPr bwMode="auto">
            <a:xfrm>
              <a:off x="10417175" y="4022725"/>
              <a:ext cx="369888" cy="209550"/>
            </a:xfrm>
            <a:custGeom>
              <a:avLst/>
              <a:gdLst>
                <a:gd name="T0" fmla="*/ 60 w 211"/>
                <a:gd name="T1" fmla="*/ 120 h 120"/>
                <a:gd name="T2" fmla="*/ 0 w 211"/>
                <a:gd name="T3" fmla="*/ 60 h 120"/>
                <a:gd name="T4" fmla="*/ 60 w 211"/>
                <a:gd name="T5" fmla="*/ 0 h 120"/>
                <a:gd name="T6" fmla="*/ 80 w 211"/>
                <a:gd name="T7" fmla="*/ 4 h 120"/>
                <a:gd name="T8" fmla="*/ 80 w 211"/>
                <a:gd name="T9" fmla="*/ 4 h 120"/>
                <a:gd name="T10" fmla="*/ 83 w 211"/>
                <a:gd name="T11" fmla="*/ 5 h 120"/>
                <a:gd name="T12" fmla="*/ 83 w 211"/>
                <a:gd name="T13" fmla="*/ 5 h 120"/>
                <a:gd name="T14" fmla="*/ 211 w 211"/>
                <a:gd name="T15" fmla="*/ 60 h 120"/>
                <a:gd name="T16" fmla="*/ 85 w 211"/>
                <a:gd name="T17" fmla="*/ 114 h 120"/>
                <a:gd name="T18" fmla="*/ 85 w 211"/>
                <a:gd name="T19" fmla="*/ 114 h 120"/>
                <a:gd name="T20" fmla="*/ 60 w 211"/>
                <a:gd name="T21" fmla="*/ 120 h 120"/>
                <a:gd name="T22" fmla="*/ 60 w 211"/>
                <a:gd name="T23" fmla="*/ 9 h 120"/>
                <a:gd name="T24" fmla="*/ 9 w 211"/>
                <a:gd name="T25" fmla="*/ 60 h 120"/>
                <a:gd name="T26" fmla="*/ 60 w 211"/>
                <a:gd name="T27" fmla="*/ 111 h 120"/>
                <a:gd name="T28" fmla="*/ 77 w 211"/>
                <a:gd name="T29" fmla="*/ 108 h 120"/>
                <a:gd name="T30" fmla="*/ 77 w 211"/>
                <a:gd name="T31" fmla="*/ 108 h 120"/>
                <a:gd name="T32" fmla="*/ 189 w 211"/>
                <a:gd name="T33" fmla="*/ 60 h 120"/>
                <a:gd name="T34" fmla="*/ 79 w 211"/>
                <a:gd name="T35" fmla="*/ 13 h 120"/>
                <a:gd name="T36" fmla="*/ 60 w 211"/>
                <a:gd name="T3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20">
                  <a:moveTo>
                    <a:pt x="60" y="120"/>
                  </a:moveTo>
                  <a:cubicBezTo>
                    <a:pt x="27" y="120"/>
                    <a:pt x="0" y="93"/>
                    <a:pt x="0" y="60"/>
                  </a:cubicBezTo>
                  <a:cubicBezTo>
                    <a:pt x="0" y="27"/>
                    <a:pt x="27" y="0"/>
                    <a:pt x="60" y="0"/>
                  </a:cubicBezTo>
                  <a:cubicBezTo>
                    <a:pt x="67" y="0"/>
                    <a:pt x="74" y="1"/>
                    <a:pt x="80" y="4"/>
                  </a:cubicBezTo>
                  <a:cubicBezTo>
                    <a:pt x="80" y="4"/>
                    <a:pt x="80" y="4"/>
                    <a:pt x="80" y="4"/>
                  </a:cubicBezTo>
                  <a:cubicBezTo>
                    <a:pt x="83" y="5"/>
                    <a:pt x="83" y="5"/>
                    <a:pt x="83" y="5"/>
                  </a:cubicBezTo>
                  <a:cubicBezTo>
                    <a:pt x="83" y="5"/>
                    <a:pt x="83" y="5"/>
                    <a:pt x="83" y="5"/>
                  </a:cubicBezTo>
                  <a:cubicBezTo>
                    <a:pt x="211" y="60"/>
                    <a:pt x="211" y="60"/>
                    <a:pt x="211" y="60"/>
                  </a:cubicBezTo>
                  <a:cubicBezTo>
                    <a:pt x="85" y="114"/>
                    <a:pt x="85" y="114"/>
                    <a:pt x="85" y="114"/>
                  </a:cubicBezTo>
                  <a:cubicBezTo>
                    <a:pt x="85" y="114"/>
                    <a:pt x="85" y="114"/>
                    <a:pt x="85" y="114"/>
                  </a:cubicBezTo>
                  <a:cubicBezTo>
                    <a:pt x="78" y="118"/>
                    <a:pt x="69" y="120"/>
                    <a:pt x="60" y="120"/>
                  </a:cubicBezTo>
                  <a:close/>
                  <a:moveTo>
                    <a:pt x="60" y="9"/>
                  </a:moveTo>
                  <a:cubicBezTo>
                    <a:pt x="32" y="9"/>
                    <a:pt x="9" y="32"/>
                    <a:pt x="9" y="60"/>
                  </a:cubicBezTo>
                  <a:cubicBezTo>
                    <a:pt x="9" y="88"/>
                    <a:pt x="32" y="111"/>
                    <a:pt x="60" y="111"/>
                  </a:cubicBezTo>
                  <a:cubicBezTo>
                    <a:pt x="66" y="111"/>
                    <a:pt x="71" y="110"/>
                    <a:pt x="77" y="108"/>
                  </a:cubicBezTo>
                  <a:cubicBezTo>
                    <a:pt x="77" y="108"/>
                    <a:pt x="77" y="108"/>
                    <a:pt x="77" y="108"/>
                  </a:cubicBezTo>
                  <a:cubicBezTo>
                    <a:pt x="189" y="60"/>
                    <a:pt x="189" y="60"/>
                    <a:pt x="189" y="60"/>
                  </a:cubicBezTo>
                  <a:cubicBezTo>
                    <a:pt x="79" y="13"/>
                    <a:pt x="79" y="13"/>
                    <a:pt x="79" y="13"/>
                  </a:cubicBezTo>
                  <a:cubicBezTo>
                    <a:pt x="73" y="10"/>
                    <a:pt x="67" y="9"/>
                    <a:pt x="6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5" name="Freeform 156"/>
            <p:cNvSpPr>
              <a:spLocks noEditPoints="1"/>
            </p:cNvSpPr>
            <p:nvPr userDrawn="1"/>
          </p:nvSpPr>
          <p:spPr bwMode="auto">
            <a:xfrm>
              <a:off x="10763250" y="4022725"/>
              <a:ext cx="368300" cy="209550"/>
            </a:xfrm>
            <a:custGeom>
              <a:avLst/>
              <a:gdLst>
                <a:gd name="T0" fmla="*/ 151 w 210"/>
                <a:gd name="T1" fmla="*/ 120 h 120"/>
                <a:gd name="T2" fmla="*/ 130 w 210"/>
                <a:gd name="T3" fmla="*/ 116 h 120"/>
                <a:gd name="T4" fmla="*/ 130 w 210"/>
                <a:gd name="T5" fmla="*/ 116 h 120"/>
                <a:gd name="T6" fmla="*/ 0 w 210"/>
                <a:gd name="T7" fmla="*/ 60 h 120"/>
                <a:gd name="T8" fmla="*/ 125 w 210"/>
                <a:gd name="T9" fmla="*/ 6 h 120"/>
                <a:gd name="T10" fmla="*/ 125 w 210"/>
                <a:gd name="T11" fmla="*/ 6 h 120"/>
                <a:gd name="T12" fmla="*/ 151 w 210"/>
                <a:gd name="T13" fmla="*/ 0 h 120"/>
                <a:gd name="T14" fmla="*/ 210 w 210"/>
                <a:gd name="T15" fmla="*/ 60 h 120"/>
                <a:gd name="T16" fmla="*/ 151 w 210"/>
                <a:gd name="T17" fmla="*/ 120 h 120"/>
                <a:gd name="T18" fmla="*/ 131 w 210"/>
                <a:gd name="T19" fmla="*/ 107 h 120"/>
                <a:gd name="T20" fmla="*/ 151 w 210"/>
                <a:gd name="T21" fmla="*/ 111 h 120"/>
                <a:gd name="T22" fmla="*/ 202 w 210"/>
                <a:gd name="T23" fmla="*/ 60 h 120"/>
                <a:gd name="T24" fmla="*/ 151 w 210"/>
                <a:gd name="T25" fmla="*/ 9 h 120"/>
                <a:gd name="T26" fmla="*/ 134 w 210"/>
                <a:gd name="T27" fmla="*/ 12 h 120"/>
                <a:gd name="T28" fmla="*/ 21 w 210"/>
                <a:gd name="T29" fmla="*/ 60 h 120"/>
                <a:gd name="T30" fmla="*/ 131 w 210"/>
                <a:gd name="T31" fmla="*/ 10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20">
                  <a:moveTo>
                    <a:pt x="151" y="120"/>
                  </a:moveTo>
                  <a:cubicBezTo>
                    <a:pt x="144" y="120"/>
                    <a:pt x="137" y="119"/>
                    <a:pt x="130" y="116"/>
                  </a:cubicBezTo>
                  <a:cubicBezTo>
                    <a:pt x="130" y="116"/>
                    <a:pt x="130" y="116"/>
                    <a:pt x="130" y="116"/>
                  </a:cubicBezTo>
                  <a:cubicBezTo>
                    <a:pt x="0" y="60"/>
                    <a:pt x="0" y="60"/>
                    <a:pt x="0" y="60"/>
                  </a:cubicBezTo>
                  <a:cubicBezTo>
                    <a:pt x="125" y="6"/>
                    <a:pt x="125" y="6"/>
                    <a:pt x="125" y="6"/>
                  </a:cubicBezTo>
                  <a:cubicBezTo>
                    <a:pt x="125" y="6"/>
                    <a:pt x="125" y="6"/>
                    <a:pt x="125" y="6"/>
                  </a:cubicBezTo>
                  <a:cubicBezTo>
                    <a:pt x="133" y="2"/>
                    <a:pt x="142" y="0"/>
                    <a:pt x="151" y="0"/>
                  </a:cubicBezTo>
                  <a:cubicBezTo>
                    <a:pt x="183" y="0"/>
                    <a:pt x="210" y="27"/>
                    <a:pt x="210" y="60"/>
                  </a:cubicBezTo>
                  <a:cubicBezTo>
                    <a:pt x="210" y="93"/>
                    <a:pt x="183" y="120"/>
                    <a:pt x="151" y="120"/>
                  </a:cubicBezTo>
                  <a:close/>
                  <a:moveTo>
                    <a:pt x="131" y="107"/>
                  </a:moveTo>
                  <a:cubicBezTo>
                    <a:pt x="137" y="110"/>
                    <a:pt x="144" y="111"/>
                    <a:pt x="151" y="111"/>
                  </a:cubicBezTo>
                  <a:cubicBezTo>
                    <a:pt x="179" y="111"/>
                    <a:pt x="202" y="88"/>
                    <a:pt x="202" y="60"/>
                  </a:cubicBezTo>
                  <a:cubicBezTo>
                    <a:pt x="202" y="32"/>
                    <a:pt x="179" y="9"/>
                    <a:pt x="151" y="9"/>
                  </a:cubicBezTo>
                  <a:cubicBezTo>
                    <a:pt x="145" y="9"/>
                    <a:pt x="139" y="10"/>
                    <a:pt x="134" y="12"/>
                  </a:cubicBezTo>
                  <a:cubicBezTo>
                    <a:pt x="21" y="60"/>
                    <a:pt x="21" y="60"/>
                    <a:pt x="21" y="60"/>
                  </a:cubicBezTo>
                  <a:cubicBezTo>
                    <a:pt x="131" y="107"/>
                    <a:pt x="131" y="107"/>
                    <a:pt x="131"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276" name="Rectangle 157"/>
          <p:cNvSpPr>
            <a:spLocks noChangeArrowheads="1"/>
          </p:cNvSpPr>
          <p:nvPr userDrawn="1"/>
        </p:nvSpPr>
        <p:spPr bwMode="auto">
          <a:xfrm>
            <a:off x="8888128" y="-1031785"/>
            <a:ext cx="11113" cy="188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7" name="Freeform 158"/>
          <p:cNvSpPr>
            <a:spLocks noEditPoints="1"/>
          </p:cNvSpPr>
          <p:nvPr userDrawn="1"/>
        </p:nvSpPr>
        <p:spPr bwMode="auto">
          <a:xfrm>
            <a:off x="8842091" y="-1127035"/>
            <a:ext cx="103188" cy="103188"/>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9 h 59"/>
              <a:gd name="T12" fmla="*/ 9 w 59"/>
              <a:gd name="T13" fmla="*/ 30 h 59"/>
              <a:gd name="T14" fmla="*/ 29 w 59"/>
              <a:gd name="T15" fmla="*/ 50 h 59"/>
              <a:gd name="T16" fmla="*/ 50 w 59"/>
              <a:gd name="T17" fmla="*/ 30 h 59"/>
              <a:gd name="T18" fmla="*/ 29 w 59"/>
              <a:gd name="T19"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9"/>
                </a:moveTo>
                <a:cubicBezTo>
                  <a:pt x="18" y="9"/>
                  <a:pt x="9" y="18"/>
                  <a:pt x="9" y="30"/>
                </a:cubicBezTo>
                <a:cubicBezTo>
                  <a:pt x="9" y="41"/>
                  <a:pt x="18" y="50"/>
                  <a:pt x="29" y="50"/>
                </a:cubicBezTo>
                <a:cubicBezTo>
                  <a:pt x="41" y="50"/>
                  <a:pt x="50" y="41"/>
                  <a:pt x="50" y="30"/>
                </a:cubicBezTo>
                <a:cubicBezTo>
                  <a:pt x="50" y="18"/>
                  <a:pt x="41" y="9"/>
                  <a:pt x="29"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8" name="Freeform 159"/>
          <p:cNvSpPr>
            <a:spLocks noEditPoints="1"/>
          </p:cNvSpPr>
          <p:nvPr userDrawn="1"/>
        </p:nvSpPr>
        <p:spPr bwMode="auto">
          <a:xfrm>
            <a:off x="8459503" y="-874622"/>
            <a:ext cx="76200" cy="95250"/>
          </a:xfrm>
          <a:custGeom>
            <a:avLst/>
            <a:gdLst>
              <a:gd name="T0" fmla="*/ 0 w 48"/>
              <a:gd name="T1" fmla="*/ 60 h 60"/>
              <a:gd name="T2" fmla="*/ 1 w 48"/>
              <a:gd name="T3" fmla="*/ 0 h 60"/>
              <a:gd name="T4" fmla="*/ 48 w 48"/>
              <a:gd name="T5" fmla="*/ 31 h 60"/>
              <a:gd name="T6" fmla="*/ 0 w 48"/>
              <a:gd name="T7" fmla="*/ 60 h 60"/>
              <a:gd name="T8" fmla="*/ 10 w 48"/>
              <a:gd name="T9" fmla="*/ 18 h 60"/>
              <a:gd name="T10" fmla="*/ 10 w 48"/>
              <a:gd name="T11" fmla="*/ 43 h 60"/>
              <a:gd name="T12" fmla="*/ 29 w 48"/>
              <a:gd name="T13" fmla="*/ 31 h 60"/>
              <a:gd name="T14" fmla="*/ 10 w 48"/>
              <a:gd name="T15" fmla="*/ 18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0" y="60"/>
                </a:moveTo>
                <a:lnTo>
                  <a:pt x="1" y="0"/>
                </a:lnTo>
                <a:lnTo>
                  <a:pt x="48" y="31"/>
                </a:lnTo>
                <a:lnTo>
                  <a:pt x="0" y="60"/>
                </a:lnTo>
                <a:close/>
                <a:moveTo>
                  <a:pt x="10" y="18"/>
                </a:moveTo>
                <a:lnTo>
                  <a:pt x="10" y="43"/>
                </a:lnTo>
                <a:lnTo>
                  <a:pt x="29" y="31"/>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9" name="Freeform 160"/>
          <p:cNvSpPr>
            <a:spLocks noEditPoints="1"/>
          </p:cNvSpPr>
          <p:nvPr userDrawn="1"/>
        </p:nvSpPr>
        <p:spPr bwMode="auto">
          <a:xfrm>
            <a:off x="8275353" y="-1031785"/>
            <a:ext cx="444500" cy="211138"/>
          </a:xfrm>
          <a:custGeom>
            <a:avLst/>
            <a:gdLst>
              <a:gd name="T0" fmla="*/ 94 w 254"/>
              <a:gd name="T1" fmla="*/ 120 h 120"/>
              <a:gd name="T2" fmla="*/ 71 w 254"/>
              <a:gd name="T3" fmla="*/ 118 h 120"/>
              <a:gd name="T4" fmla="*/ 72 w 254"/>
              <a:gd name="T5" fmla="*/ 109 h 120"/>
              <a:gd name="T6" fmla="*/ 95 w 254"/>
              <a:gd name="T7" fmla="*/ 112 h 120"/>
              <a:gd name="T8" fmla="*/ 94 w 254"/>
              <a:gd name="T9" fmla="*/ 120 h 120"/>
              <a:gd name="T10" fmla="*/ 57 w 254"/>
              <a:gd name="T11" fmla="*/ 115 h 120"/>
              <a:gd name="T12" fmla="*/ 34 w 254"/>
              <a:gd name="T13" fmla="*/ 107 h 120"/>
              <a:gd name="T14" fmla="*/ 38 w 254"/>
              <a:gd name="T15" fmla="*/ 99 h 120"/>
              <a:gd name="T16" fmla="*/ 59 w 254"/>
              <a:gd name="T17" fmla="*/ 106 h 120"/>
              <a:gd name="T18" fmla="*/ 57 w 254"/>
              <a:gd name="T19" fmla="*/ 115 h 120"/>
              <a:gd name="T20" fmla="*/ 22 w 254"/>
              <a:gd name="T21" fmla="*/ 99 h 120"/>
              <a:gd name="T22" fmla="*/ 5 w 254"/>
              <a:gd name="T23" fmla="*/ 80 h 120"/>
              <a:gd name="T24" fmla="*/ 13 w 254"/>
              <a:gd name="T25" fmla="*/ 77 h 120"/>
              <a:gd name="T26" fmla="*/ 27 w 254"/>
              <a:gd name="T27" fmla="*/ 92 h 120"/>
              <a:gd name="T28" fmla="*/ 22 w 254"/>
              <a:gd name="T29" fmla="*/ 99 h 120"/>
              <a:gd name="T30" fmla="*/ 1 w 254"/>
              <a:gd name="T31" fmla="*/ 66 h 120"/>
              <a:gd name="T32" fmla="*/ 0 w 254"/>
              <a:gd name="T33" fmla="*/ 59 h 120"/>
              <a:gd name="T34" fmla="*/ 4 w 254"/>
              <a:gd name="T35" fmla="*/ 41 h 120"/>
              <a:gd name="T36" fmla="*/ 12 w 254"/>
              <a:gd name="T37" fmla="*/ 44 h 120"/>
              <a:gd name="T38" fmla="*/ 9 w 254"/>
              <a:gd name="T39" fmla="*/ 59 h 120"/>
              <a:gd name="T40" fmla="*/ 9 w 254"/>
              <a:gd name="T41" fmla="*/ 65 h 120"/>
              <a:gd name="T42" fmla="*/ 1 w 254"/>
              <a:gd name="T43" fmla="*/ 66 h 120"/>
              <a:gd name="T44" fmla="*/ 18 w 254"/>
              <a:gd name="T45" fmla="*/ 34 h 120"/>
              <a:gd name="T46" fmla="*/ 12 w 254"/>
              <a:gd name="T47" fmla="*/ 28 h 120"/>
              <a:gd name="T48" fmla="*/ 32 w 254"/>
              <a:gd name="T49" fmla="*/ 14 h 120"/>
              <a:gd name="T50" fmla="*/ 36 w 254"/>
              <a:gd name="T51" fmla="*/ 21 h 120"/>
              <a:gd name="T52" fmla="*/ 18 w 254"/>
              <a:gd name="T53" fmla="*/ 34 h 120"/>
              <a:gd name="T54" fmla="*/ 48 w 254"/>
              <a:gd name="T55" fmla="*/ 17 h 120"/>
              <a:gd name="T56" fmla="*/ 45 w 254"/>
              <a:gd name="T57" fmla="*/ 8 h 120"/>
              <a:gd name="T58" fmla="*/ 68 w 254"/>
              <a:gd name="T59" fmla="*/ 3 h 120"/>
              <a:gd name="T60" fmla="*/ 70 w 254"/>
              <a:gd name="T61" fmla="*/ 11 h 120"/>
              <a:gd name="T62" fmla="*/ 48 w 254"/>
              <a:gd name="T63" fmla="*/ 17 h 120"/>
              <a:gd name="T64" fmla="*/ 83 w 254"/>
              <a:gd name="T65" fmla="*/ 10 h 120"/>
              <a:gd name="T66" fmla="*/ 82 w 254"/>
              <a:gd name="T67" fmla="*/ 1 h 120"/>
              <a:gd name="T68" fmla="*/ 98 w 254"/>
              <a:gd name="T69" fmla="*/ 0 h 120"/>
              <a:gd name="T70" fmla="*/ 106 w 254"/>
              <a:gd name="T71" fmla="*/ 0 h 120"/>
              <a:gd name="T72" fmla="*/ 106 w 254"/>
              <a:gd name="T73" fmla="*/ 9 h 120"/>
              <a:gd name="T74" fmla="*/ 98 w 254"/>
              <a:gd name="T75" fmla="*/ 9 h 120"/>
              <a:gd name="T76" fmla="*/ 83 w 254"/>
              <a:gd name="T77" fmla="*/ 10 h 120"/>
              <a:gd name="T78" fmla="*/ 254 w 254"/>
              <a:gd name="T79" fmla="*/ 9 h 120"/>
              <a:gd name="T80" fmla="*/ 231 w 254"/>
              <a:gd name="T81" fmla="*/ 9 h 120"/>
              <a:gd name="T82" fmla="*/ 231 w 254"/>
              <a:gd name="T83" fmla="*/ 0 h 120"/>
              <a:gd name="T84" fmla="*/ 254 w 254"/>
              <a:gd name="T85" fmla="*/ 0 h 120"/>
              <a:gd name="T86" fmla="*/ 254 w 254"/>
              <a:gd name="T87" fmla="*/ 9 h 120"/>
              <a:gd name="T88" fmla="*/ 217 w 254"/>
              <a:gd name="T89" fmla="*/ 9 h 120"/>
              <a:gd name="T90" fmla="*/ 194 w 254"/>
              <a:gd name="T91" fmla="*/ 9 h 120"/>
              <a:gd name="T92" fmla="*/ 194 w 254"/>
              <a:gd name="T93" fmla="*/ 0 h 120"/>
              <a:gd name="T94" fmla="*/ 217 w 254"/>
              <a:gd name="T95" fmla="*/ 0 h 120"/>
              <a:gd name="T96" fmla="*/ 217 w 254"/>
              <a:gd name="T97" fmla="*/ 9 h 120"/>
              <a:gd name="T98" fmla="*/ 180 w 254"/>
              <a:gd name="T99" fmla="*/ 9 h 120"/>
              <a:gd name="T100" fmla="*/ 157 w 254"/>
              <a:gd name="T101" fmla="*/ 9 h 120"/>
              <a:gd name="T102" fmla="*/ 157 w 254"/>
              <a:gd name="T103" fmla="*/ 0 h 120"/>
              <a:gd name="T104" fmla="*/ 180 w 254"/>
              <a:gd name="T105" fmla="*/ 0 h 120"/>
              <a:gd name="T106" fmla="*/ 180 w 254"/>
              <a:gd name="T107" fmla="*/ 9 h 120"/>
              <a:gd name="T108" fmla="*/ 143 w 254"/>
              <a:gd name="T109" fmla="*/ 9 h 120"/>
              <a:gd name="T110" fmla="*/ 120 w 254"/>
              <a:gd name="T111" fmla="*/ 9 h 120"/>
              <a:gd name="T112" fmla="*/ 120 w 254"/>
              <a:gd name="T113" fmla="*/ 0 h 120"/>
              <a:gd name="T114" fmla="*/ 143 w 254"/>
              <a:gd name="T115" fmla="*/ 0 h 120"/>
              <a:gd name="T116" fmla="*/ 143 w 254"/>
              <a:gd name="T11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120">
                <a:moveTo>
                  <a:pt x="94" y="120"/>
                </a:moveTo>
                <a:cubicBezTo>
                  <a:pt x="94" y="120"/>
                  <a:pt x="84" y="120"/>
                  <a:pt x="71" y="118"/>
                </a:cubicBezTo>
                <a:cubicBezTo>
                  <a:pt x="72" y="109"/>
                  <a:pt x="72" y="109"/>
                  <a:pt x="72" y="109"/>
                </a:cubicBezTo>
                <a:cubicBezTo>
                  <a:pt x="85" y="111"/>
                  <a:pt x="95" y="112"/>
                  <a:pt x="95" y="112"/>
                </a:cubicBezTo>
                <a:lnTo>
                  <a:pt x="94" y="120"/>
                </a:lnTo>
                <a:close/>
                <a:moveTo>
                  <a:pt x="57" y="115"/>
                </a:moveTo>
                <a:cubicBezTo>
                  <a:pt x="49" y="112"/>
                  <a:pt x="41" y="110"/>
                  <a:pt x="34" y="107"/>
                </a:cubicBezTo>
                <a:cubicBezTo>
                  <a:pt x="38" y="99"/>
                  <a:pt x="38" y="99"/>
                  <a:pt x="38" y="99"/>
                </a:cubicBezTo>
                <a:cubicBezTo>
                  <a:pt x="44" y="102"/>
                  <a:pt x="51" y="104"/>
                  <a:pt x="59" y="106"/>
                </a:cubicBezTo>
                <a:lnTo>
                  <a:pt x="57" y="115"/>
                </a:lnTo>
                <a:close/>
                <a:moveTo>
                  <a:pt x="22" y="99"/>
                </a:moveTo>
                <a:cubicBezTo>
                  <a:pt x="14" y="94"/>
                  <a:pt x="9" y="87"/>
                  <a:pt x="5" y="80"/>
                </a:cubicBezTo>
                <a:cubicBezTo>
                  <a:pt x="13" y="77"/>
                  <a:pt x="13" y="77"/>
                  <a:pt x="13" y="77"/>
                </a:cubicBezTo>
                <a:cubicBezTo>
                  <a:pt x="16" y="82"/>
                  <a:pt x="21" y="88"/>
                  <a:pt x="27" y="92"/>
                </a:cubicBezTo>
                <a:lnTo>
                  <a:pt x="22" y="99"/>
                </a:lnTo>
                <a:close/>
                <a:moveTo>
                  <a:pt x="1" y="66"/>
                </a:moveTo>
                <a:cubicBezTo>
                  <a:pt x="1" y="64"/>
                  <a:pt x="0" y="61"/>
                  <a:pt x="0" y="59"/>
                </a:cubicBezTo>
                <a:cubicBezTo>
                  <a:pt x="0" y="53"/>
                  <a:pt x="2" y="47"/>
                  <a:pt x="4" y="41"/>
                </a:cubicBezTo>
                <a:cubicBezTo>
                  <a:pt x="12" y="44"/>
                  <a:pt x="12" y="44"/>
                  <a:pt x="12" y="44"/>
                </a:cubicBezTo>
                <a:cubicBezTo>
                  <a:pt x="10" y="49"/>
                  <a:pt x="9" y="54"/>
                  <a:pt x="9" y="59"/>
                </a:cubicBezTo>
                <a:cubicBezTo>
                  <a:pt x="9" y="61"/>
                  <a:pt x="9" y="63"/>
                  <a:pt x="9" y="65"/>
                </a:cubicBezTo>
                <a:lnTo>
                  <a:pt x="1" y="66"/>
                </a:lnTo>
                <a:close/>
                <a:moveTo>
                  <a:pt x="18" y="34"/>
                </a:moveTo>
                <a:cubicBezTo>
                  <a:pt x="12" y="28"/>
                  <a:pt x="12" y="28"/>
                  <a:pt x="12" y="28"/>
                </a:cubicBezTo>
                <a:cubicBezTo>
                  <a:pt x="17" y="23"/>
                  <a:pt x="24" y="18"/>
                  <a:pt x="32" y="14"/>
                </a:cubicBezTo>
                <a:cubicBezTo>
                  <a:pt x="36" y="21"/>
                  <a:pt x="36" y="21"/>
                  <a:pt x="36" y="21"/>
                </a:cubicBezTo>
                <a:cubicBezTo>
                  <a:pt x="28" y="25"/>
                  <a:pt x="23" y="29"/>
                  <a:pt x="18" y="34"/>
                </a:cubicBezTo>
                <a:close/>
                <a:moveTo>
                  <a:pt x="48" y="17"/>
                </a:moveTo>
                <a:cubicBezTo>
                  <a:pt x="45" y="8"/>
                  <a:pt x="45" y="8"/>
                  <a:pt x="45" y="8"/>
                </a:cubicBezTo>
                <a:cubicBezTo>
                  <a:pt x="52" y="6"/>
                  <a:pt x="60" y="4"/>
                  <a:pt x="68" y="3"/>
                </a:cubicBezTo>
                <a:cubicBezTo>
                  <a:pt x="70" y="11"/>
                  <a:pt x="70" y="11"/>
                  <a:pt x="70" y="11"/>
                </a:cubicBezTo>
                <a:cubicBezTo>
                  <a:pt x="62" y="13"/>
                  <a:pt x="54" y="14"/>
                  <a:pt x="48" y="17"/>
                </a:cubicBezTo>
                <a:close/>
                <a:moveTo>
                  <a:pt x="83" y="10"/>
                </a:moveTo>
                <a:cubicBezTo>
                  <a:pt x="82" y="1"/>
                  <a:pt x="82" y="1"/>
                  <a:pt x="82" y="1"/>
                </a:cubicBezTo>
                <a:cubicBezTo>
                  <a:pt x="90" y="0"/>
                  <a:pt x="96" y="0"/>
                  <a:pt x="98" y="0"/>
                </a:cubicBezTo>
                <a:cubicBezTo>
                  <a:pt x="106" y="0"/>
                  <a:pt x="106" y="0"/>
                  <a:pt x="106" y="0"/>
                </a:cubicBezTo>
                <a:cubicBezTo>
                  <a:pt x="106" y="9"/>
                  <a:pt x="106" y="9"/>
                  <a:pt x="106" y="9"/>
                </a:cubicBezTo>
                <a:cubicBezTo>
                  <a:pt x="98" y="9"/>
                  <a:pt x="98" y="9"/>
                  <a:pt x="98" y="9"/>
                </a:cubicBezTo>
                <a:cubicBezTo>
                  <a:pt x="96" y="9"/>
                  <a:pt x="91" y="9"/>
                  <a:pt x="83" y="10"/>
                </a:cubicBezTo>
                <a:close/>
                <a:moveTo>
                  <a:pt x="254" y="9"/>
                </a:moveTo>
                <a:cubicBezTo>
                  <a:pt x="231" y="9"/>
                  <a:pt x="231" y="9"/>
                  <a:pt x="231" y="9"/>
                </a:cubicBezTo>
                <a:cubicBezTo>
                  <a:pt x="231" y="0"/>
                  <a:pt x="231" y="0"/>
                  <a:pt x="231" y="0"/>
                </a:cubicBezTo>
                <a:cubicBezTo>
                  <a:pt x="254" y="0"/>
                  <a:pt x="254" y="0"/>
                  <a:pt x="254" y="0"/>
                </a:cubicBezTo>
                <a:lnTo>
                  <a:pt x="254" y="9"/>
                </a:lnTo>
                <a:close/>
                <a:moveTo>
                  <a:pt x="217" y="9"/>
                </a:moveTo>
                <a:cubicBezTo>
                  <a:pt x="194" y="9"/>
                  <a:pt x="194" y="9"/>
                  <a:pt x="194" y="9"/>
                </a:cubicBezTo>
                <a:cubicBezTo>
                  <a:pt x="194" y="0"/>
                  <a:pt x="194" y="0"/>
                  <a:pt x="194" y="0"/>
                </a:cubicBezTo>
                <a:cubicBezTo>
                  <a:pt x="217" y="0"/>
                  <a:pt x="217" y="0"/>
                  <a:pt x="217" y="0"/>
                </a:cubicBezTo>
                <a:lnTo>
                  <a:pt x="217" y="9"/>
                </a:lnTo>
                <a:close/>
                <a:moveTo>
                  <a:pt x="180" y="9"/>
                </a:moveTo>
                <a:cubicBezTo>
                  <a:pt x="157" y="9"/>
                  <a:pt x="157" y="9"/>
                  <a:pt x="157" y="9"/>
                </a:cubicBezTo>
                <a:cubicBezTo>
                  <a:pt x="157" y="0"/>
                  <a:pt x="157" y="0"/>
                  <a:pt x="157" y="0"/>
                </a:cubicBezTo>
                <a:cubicBezTo>
                  <a:pt x="180" y="0"/>
                  <a:pt x="180" y="0"/>
                  <a:pt x="180" y="0"/>
                </a:cubicBezTo>
                <a:lnTo>
                  <a:pt x="180" y="9"/>
                </a:lnTo>
                <a:close/>
                <a:moveTo>
                  <a:pt x="143" y="9"/>
                </a:moveTo>
                <a:cubicBezTo>
                  <a:pt x="120" y="9"/>
                  <a:pt x="120" y="9"/>
                  <a:pt x="120" y="9"/>
                </a:cubicBezTo>
                <a:cubicBezTo>
                  <a:pt x="120" y="0"/>
                  <a:pt x="120" y="0"/>
                  <a:pt x="120" y="0"/>
                </a:cubicBezTo>
                <a:cubicBezTo>
                  <a:pt x="143" y="0"/>
                  <a:pt x="143" y="0"/>
                  <a:pt x="143" y="0"/>
                </a:cubicBezTo>
                <a:lnTo>
                  <a:pt x="14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0" name="Freeform 161"/>
          <p:cNvSpPr>
            <a:spLocks noEditPoints="1"/>
          </p:cNvSpPr>
          <p:nvPr userDrawn="1"/>
        </p:nvSpPr>
        <p:spPr bwMode="auto">
          <a:xfrm>
            <a:off x="9072278" y="-1038135"/>
            <a:ext cx="442913" cy="209550"/>
          </a:xfrm>
          <a:custGeom>
            <a:avLst/>
            <a:gdLst>
              <a:gd name="T0" fmla="*/ 156 w 253"/>
              <a:gd name="T1" fmla="*/ 120 h 120"/>
              <a:gd name="T2" fmla="*/ 155 w 253"/>
              <a:gd name="T3" fmla="*/ 120 h 120"/>
              <a:gd name="T4" fmla="*/ 148 w 253"/>
              <a:gd name="T5" fmla="*/ 120 h 120"/>
              <a:gd name="T6" fmla="*/ 148 w 253"/>
              <a:gd name="T7" fmla="*/ 112 h 120"/>
              <a:gd name="T8" fmla="*/ 155 w 253"/>
              <a:gd name="T9" fmla="*/ 112 h 120"/>
              <a:gd name="T10" fmla="*/ 170 w 253"/>
              <a:gd name="T11" fmla="*/ 111 h 120"/>
              <a:gd name="T12" fmla="*/ 171 w 253"/>
              <a:gd name="T13" fmla="*/ 119 h 120"/>
              <a:gd name="T14" fmla="*/ 156 w 253"/>
              <a:gd name="T15" fmla="*/ 120 h 120"/>
              <a:gd name="T16" fmla="*/ 134 w 253"/>
              <a:gd name="T17" fmla="*/ 120 h 120"/>
              <a:gd name="T18" fmla="*/ 111 w 253"/>
              <a:gd name="T19" fmla="*/ 120 h 120"/>
              <a:gd name="T20" fmla="*/ 111 w 253"/>
              <a:gd name="T21" fmla="*/ 112 h 120"/>
              <a:gd name="T22" fmla="*/ 134 w 253"/>
              <a:gd name="T23" fmla="*/ 112 h 120"/>
              <a:gd name="T24" fmla="*/ 134 w 253"/>
              <a:gd name="T25" fmla="*/ 120 h 120"/>
              <a:gd name="T26" fmla="*/ 97 w 253"/>
              <a:gd name="T27" fmla="*/ 120 h 120"/>
              <a:gd name="T28" fmla="*/ 74 w 253"/>
              <a:gd name="T29" fmla="*/ 120 h 120"/>
              <a:gd name="T30" fmla="*/ 74 w 253"/>
              <a:gd name="T31" fmla="*/ 112 h 120"/>
              <a:gd name="T32" fmla="*/ 97 w 253"/>
              <a:gd name="T33" fmla="*/ 112 h 120"/>
              <a:gd name="T34" fmla="*/ 97 w 253"/>
              <a:gd name="T35" fmla="*/ 120 h 120"/>
              <a:gd name="T36" fmla="*/ 60 w 253"/>
              <a:gd name="T37" fmla="*/ 120 h 120"/>
              <a:gd name="T38" fmla="*/ 37 w 253"/>
              <a:gd name="T39" fmla="*/ 120 h 120"/>
              <a:gd name="T40" fmla="*/ 37 w 253"/>
              <a:gd name="T41" fmla="*/ 112 h 120"/>
              <a:gd name="T42" fmla="*/ 60 w 253"/>
              <a:gd name="T43" fmla="*/ 112 h 120"/>
              <a:gd name="T44" fmla="*/ 60 w 253"/>
              <a:gd name="T45" fmla="*/ 120 h 120"/>
              <a:gd name="T46" fmla="*/ 23 w 253"/>
              <a:gd name="T47" fmla="*/ 120 h 120"/>
              <a:gd name="T48" fmla="*/ 0 w 253"/>
              <a:gd name="T49" fmla="*/ 120 h 120"/>
              <a:gd name="T50" fmla="*/ 0 w 253"/>
              <a:gd name="T51" fmla="*/ 112 h 120"/>
              <a:gd name="T52" fmla="*/ 23 w 253"/>
              <a:gd name="T53" fmla="*/ 112 h 120"/>
              <a:gd name="T54" fmla="*/ 23 w 253"/>
              <a:gd name="T55" fmla="*/ 120 h 120"/>
              <a:gd name="T56" fmla="*/ 185 w 253"/>
              <a:gd name="T57" fmla="*/ 118 h 120"/>
              <a:gd name="T58" fmla="*/ 184 w 253"/>
              <a:gd name="T59" fmla="*/ 109 h 120"/>
              <a:gd name="T60" fmla="*/ 206 w 253"/>
              <a:gd name="T61" fmla="*/ 104 h 120"/>
              <a:gd name="T62" fmla="*/ 208 w 253"/>
              <a:gd name="T63" fmla="*/ 112 h 120"/>
              <a:gd name="T64" fmla="*/ 185 w 253"/>
              <a:gd name="T65" fmla="*/ 118 h 120"/>
              <a:gd name="T66" fmla="*/ 222 w 253"/>
              <a:gd name="T67" fmla="*/ 107 h 120"/>
              <a:gd name="T68" fmla="*/ 218 w 253"/>
              <a:gd name="T69" fmla="*/ 99 h 120"/>
              <a:gd name="T70" fmla="*/ 235 w 253"/>
              <a:gd name="T71" fmla="*/ 86 h 120"/>
              <a:gd name="T72" fmla="*/ 242 w 253"/>
              <a:gd name="T73" fmla="*/ 92 h 120"/>
              <a:gd name="T74" fmla="*/ 222 w 253"/>
              <a:gd name="T75" fmla="*/ 107 h 120"/>
              <a:gd name="T76" fmla="*/ 250 w 253"/>
              <a:gd name="T77" fmla="*/ 79 h 120"/>
              <a:gd name="T78" fmla="*/ 242 w 253"/>
              <a:gd name="T79" fmla="*/ 76 h 120"/>
              <a:gd name="T80" fmla="*/ 244 w 253"/>
              <a:gd name="T81" fmla="*/ 61 h 120"/>
              <a:gd name="T82" fmla="*/ 244 w 253"/>
              <a:gd name="T83" fmla="*/ 56 h 120"/>
              <a:gd name="T84" fmla="*/ 253 w 253"/>
              <a:gd name="T85" fmla="*/ 55 h 120"/>
              <a:gd name="T86" fmla="*/ 253 w 253"/>
              <a:gd name="T87" fmla="*/ 61 h 120"/>
              <a:gd name="T88" fmla="*/ 250 w 253"/>
              <a:gd name="T89" fmla="*/ 79 h 120"/>
              <a:gd name="T90" fmla="*/ 240 w 253"/>
              <a:gd name="T91" fmla="*/ 44 h 120"/>
              <a:gd name="T92" fmla="*/ 227 w 253"/>
              <a:gd name="T93" fmla="*/ 28 h 120"/>
              <a:gd name="T94" fmla="*/ 232 w 253"/>
              <a:gd name="T95" fmla="*/ 21 h 120"/>
              <a:gd name="T96" fmla="*/ 248 w 253"/>
              <a:gd name="T97" fmla="*/ 40 h 120"/>
              <a:gd name="T98" fmla="*/ 240 w 253"/>
              <a:gd name="T99" fmla="*/ 44 h 120"/>
              <a:gd name="T100" fmla="*/ 215 w 253"/>
              <a:gd name="T101" fmla="*/ 22 h 120"/>
              <a:gd name="T102" fmla="*/ 194 w 253"/>
              <a:gd name="T103" fmla="*/ 14 h 120"/>
              <a:gd name="T104" fmla="*/ 197 w 253"/>
              <a:gd name="T105" fmla="*/ 6 h 120"/>
              <a:gd name="T106" fmla="*/ 219 w 253"/>
              <a:gd name="T107" fmla="*/ 14 h 120"/>
              <a:gd name="T108" fmla="*/ 215 w 253"/>
              <a:gd name="T109" fmla="*/ 22 h 120"/>
              <a:gd name="T110" fmla="*/ 181 w 253"/>
              <a:gd name="T111" fmla="*/ 11 h 120"/>
              <a:gd name="T112" fmla="*/ 159 w 253"/>
              <a:gd name="T113" fmla="*/ 9 h 120"/>
              <a:gd name="T114" fmla="*/ 159 w 253"/>
              <a:gd name="T115" fmla="*/ 0 h 120"/>
              <a:gd name="T116" fmla="*/ 183 w 253"/>
              <a:gd name="T117" fmla="*/ 3 h 120"/>
              <a:gd name="T118" fmla="*/ 181 w 253"/>
              <a:gd name="T119"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120">
                <a:moveTo>
                  <a:pt x="156" y="120"/>
                </a:moveTo>
                <a:cubicBezTo>
                  <a:pt x="155" y="120"/>
                  <a:pt x="155" y="120"/>
                  <a:pt x="155" y="120"/>
                </a:cubicBezTo>
                <a:cubicBezTo>
                  <a:pt x="148" y="120"/>
                  <a:pt x="148" y="120"/>
                  <a:pt x="148" y="120"/>
                </a:cubicBezTo>
                <a:cubicBezTo>
                  <a:pt x="148" y="112"/>
                  <a:pt x="148" y="112"/>
                  <a:pt x="148" y="112"/>
                </a:cubicBezTo>
                <a:cubicBezTo>
                  <a:pt x="155" y="112"/>
                  <a:pt x="155" y="112"/>
                  <a:pt x="155" y="112"/>
                </a:cubicBezTo>
                <a:cubicBezTo>
                  <a:pt x="158" y="112"/>
                  <a:pt x="163" y="111"/>
                  <a:pt x="170" y="111"/>
                </a:cubicBezTo>
                <a:cubicBezTo>
                  <a:pt x="171" y="119"/>
                  <a:pt x="171" y="119"/>
                  <a:pt x="171" y="119"/>
                </a:cubicBezTo>
                <a:cubicBezTo>
                  <a:pt x="163" y="120"/>
                  <a:pt x="158" y="120"/>
                  <a:pt x="156" y="120"/>
                </a:cubicBezTo>
                <a:close/>
                <a:moveTo>
                  <a:pt x="134" y="120"/>
                </a:moveTo>
                <a:cubicBezTo>
                  <a:pt x="111" y="120"/>
                  <a:pt x="111" y="120"/>
                  <a:pt x="111" y="120"/>
                </a:cubicBezTo>
                <a:cubicBezTo>
                  <a:pt x="111" y="112"/>
                  <a:pt x="111" y="112"/>
                  <a:pt x="111" y="112"/>
                </a:cubicBezTo>
                <a:cubicBezTo>
                  <a:pt x="134" y="112"/>
                  <a:pt x="134" y="112"/>
                  <a:pt x="134" y="112"/>
                </a:cubicBezTo>
                <a:lnTo>
                  <a:pt x="134" y="120"/>
                </a:lnTo>
                <a:close/>
                <a:moveTo>
                  <a:pt x="97" y="120"/>
                </a:moveTo>
                <a:cubicBezTo>
                  <a:pt x="74" y="120"/>
                  <a:pt x="74" y="120"/>
                  <a:pt x="74" y="120"/>
                </a:cubicBezTo>
                <a:cubicBezTo>
                  <a:pt x="74" y="112"/>
                  <a:pt x="74" y="112"/>
                  <a:pt x="74" y="112"/>
                </a:cubicBezTo>
                <a:cubicBezTo>
                  <a:pt x="97" y="112"/>
                  <a:pt x="97" y="112"/>
                  <a:pt x="97" y="112"/>
                </a:cubicBezTo>
                <a:lnTo>
                  <a:pt x="97" y="120"/>
                </a:lnTo>
                <a:close/>
                <a:moveTo>
                  <a:pt x="60" y="120"/>
                </a:moveTo>
                <a:cubicBezTo>
                  <a:pt x="37" y="120"/>
                  <a:pt x="37" y="120"/>
                  <a:pt x="37" y="120"/>
                </a:cubicBezTo>
                <a:cubicBezTo>
                  <a:pt x="37" y="112"/>
                  <a:pt x="37" y="112"/>
                  <a:pt x="37" y="112"/>
                </a:cubicBezTo>
                <a:cubicBezTo>
                  <a:pt x="60" y="112"/>
                  <a:pt x="60" y="112"/>
                  <a:pt x="60" y="112"/>
                </a:cubicBezTo>
                <a:lnTo>
                  <a:pt x="60" y="120"/>
                </a:lnTo>
                <a:close/>
                <a:moveTo>
                  <a:pt x="23" y="120"/>
                </a:moveTo>
                <a:cubicBezTo>
                  <a:pt x="0" y="120"/>
                  <a:pt x="0" y="120"/>
                  <a:pt x="0" y="120"/>
                </a:cubicBezTo>
                <a:cubicBezTo>
                  <a:pt x="0" y="112"/>
                  <a:pt x="0" y="112"/>
                  <a:pt x="0" y="112"/>
                </a:cubicBezTo>
                <a:cubicBezTo>
                  <a:pt x="23" y="112"/>
                  <a:pt x="23" y="112"/>
                  <a:pt x="23" y="112"/>
                </a:cubicBezTo>
                <a:lnTo>
                  <a:pt x="23" y="120"/>
                </a:lnTo>
                <a:close/>
                <a:moveTo>
                  <a:pt x="185" y="118"/>
                </a:moveTo>
                <a:cubicBezTo>
                  <a:pt x="184" y="109"/>
                  <a:pt x="184" y="109"/>
                  <a:pt x="184" y="109"/>
                </a:cubicBezTo>
                <a:cubicBezTo>
                  <a:pt x="192" y="108"/>
                  <a:pt x="199" y="106"/>
                  <a:pt x="206" y="104"/>
                </a:cubicBezTo>
                <a:cubicBezTo>
                  <a:pt x="208" y="112"/>
                  <a:pt x="208" y="112"/>
                  <a:pt x="208" y="112"/>
                </a:cubicBezTo>
                <a:cubicBezTo>
                  <a:pt x="201" y="114"/>
                  <a:pt x="194" y="116"/>
                  <a:pt x="185" y="118"/>
                </a:cubicBezTo>
                <a:close/>
                <a:moveTo>
                  <a:pt x="222" y="107"/>
                </a:moveTo>
                <a:cubicBezTo>
                  <a:pt x="218" y="99"/>
                  <a:pt x="218" y="99"/>
                  <a:pt x="218" y="99"/>
                </a:cubicBezTo>
                <a:cubicBezTo>
                  <a:pt x="225" y="95"/>
                  <a:pt x="231" y="91"/>
                  <a:pt x="235" y="86"/>
                </a:cubicBezTo>
                <a:cubicBezTo>
                  <a:pt x="242" y="92"/>
                  <a:pt x="242" y="92"/>
                  <a:pt x="242" y="92"/>
                </a:cubicBezTo>
                <a:cubicBezTo>
                  <a:pt x="237" y="98"/>
                  <a:pt x="230" y="103"/>
                  <a:pt x="222" y="107"/>
                </a:cubicBezTo>
                <a:close/>
                <a:moveTo>
                  <a:pt x="250" y="79"/>
                </a:moveTo>
                <a:cubicBezTo>
                  <a:pt x="242" y="76"/>
                  <a:pt x="242" y="76"/>
                  <a:pt x="242" y="76"/>
                </a:cubicBezTo>
                <a:cubicBezTo>
                  <a:pt x="244" y="72"/>
                  <a:pt x="244" y="67"/>
                  <a:pt x="244" y="61"/>
                </a:cubicBezTo>
                <a:cubicBezTo>
                  <a:pt x="244" y="59"/>
                  <a:pt x="244" y="57"/>
                  <a:pt x="244" y="56"/>
                </a:cubicBezTo>
                <a:cubicBezTo>
                  <a:pt x="253" y="55"/>
                  <a:pt x="253" y="55"/>
                  <a:pt x="253" y="55"/>
                </a:cubicBezTo>
                <a:cubicBezTo>
                  <a:pt x="253" y="57"/>
                  <a:pt x="253" y="59"/>
                  <a:pt x="253" y="61"/>
                </a:cubicBezTo>
                <a:cubicBezTo>
                  <a:pt x="253" y="68"/>
                  <a:pt x="252" y="74"/>
                  <a:pt x="250" y="79"/>
                </a:cubicBezTo>
                <a:close/>
                <a:moveTo>
                  <a:pt x="240" y="44"/>
                </a:moveTo>
                <a:cubicBezTo>
                  <a:pt x="238" y="38"/>
                  <a:pt x="233" y="33"/>
                  <a:pt x="227" y="28"/>
                </a:cubicBezTo>
                <a:cubicBezTo>
                  <a:pt x="232" y="21"/>
                  <a:pt x="232" y="21"/>
                  <a:pt x="232" y="21"/>
                </a:cubicBezTo>
                <a:cubicBezTo>
                  <a:pt x="239" y="27"/>
                  <a:pt x="245" y="33"/>
                  <a:pt x="248" y="40"/>
                </a:cubicBezTo>
                <a:lnTo>
                  <a:pt x="240" y="44"/>
                </a:lnTo>
                <a:close/>
                <a:moveTo>
                  <a:pt x="215" y="22"/>
                </a:moveTo>
                <a:cubicBezTo>
                  <a:pt x="209" y="19"/>
                  <a:pt x="202" y="16"/>
                  <a:pt x="194" y="14"/>
                </a:cubicBezTo>
                <a:cubicBezTo>
                  <a:pt x="197" y="6"/>
                  <a:pt x="197" y="6"/>
                  <a:pt x="197" y="6"/>
                </a:cubicBezTo>
                <a:cubicBezTo>
                  <a:pt x="205" y="8"/>
                  <a:pt x="213" y="11"/>
                  <a:pt x="219" y="14"/>
                </a:cubicBezTo>
                <a:lnTo>
                  <a:pt x="215" y="22"/>
                </a:lnTo>
                <a:close/>
                <a:moveTo>
                  <a:pt x="181" y="11"/>
                </a:moveTo>
                <a:cubicBezTo>
                  <a:pt x="169" y="9"/>
                  <a:pt x="159" y="9"/>
                  <a:pt x="159" y="9"/>
                </a:cubicBezTo>
                <a:cubicBezTo>
                  <a:pt x="159" y="0"/>
                  <a:pt x="159" y="0"/>
                  <a:pt x="159" y="0"/>
                </a:cubicBezTo>
                <a:cubicBezTo>
                  <a:pt x="159" y="0"/>
                  <a:pt x="169" y="0"/>
                  <a:pt x="183" y="3"/>
                </a:cubicBezTo>
                <a:lnTo>
                  <a:pt x="18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1" name="Freeform 162"/>
          <p:cNvSpPr>
            <a:spLocks noEditPoints="1"/>
          </p:cNvSpPr>
          <p:nvPr userDrawn="1"/>
        </p:nvSpPr>
        <p:spPr bwMode="auto">
          <a:xfrm>
            <a:off x="9256428" y="-1076235"/>
            <a:ext cx="76200" cy="95250"/>
          </a:xfrm>
          <a:custGeom>
            <a:avLst/>
            <a:gdLst>
              <a:gd name="T0" fmla="*/ 47 w 48"/>
              <a:gd name="T1" fmla="*/ 60 h 60"/>
              <a:gd name="T2" fmla="*/ 0 w 48"/>
              <a:gd name="T3" fmla="*/ 29 h 60"/>
              <a:gd name="T4" fmla="*/ 48 w 48"/>
              <a:gd name="T5" fmla="*/ 0 h 60"/>
              <a:gd name="T6" fmla="*/ 47 w 48"/>
              <a:gd name="T7" fmla="*/ 60 h 60"/>
              <a:gd name="T8" fmla="*/ 18 w 48"/>
              <a:gd name="T9" fmla="*/ 29 h 60"/>
              <a:gd name="T10" fmla="*/ 39 w 48"/>
              <a:gd name="T11" fmla="*/ 43 h 60"/>
              <a:gd name="T12" fmla="*/ 39 w 48"/>
              <a:gd name="T13" fmla="*/ 17 h 60"/>
              <a:gd name="T14" fmla="*/ 18 w 48"/>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47" y="60"/>
                </a:moveTo>
                <a:lnTo>
                  <a:pt x="0" y="29"/>
                </a:lnTo>
                <a:lnTo>
                  <a:pt x="48" y="0"/>
                </a:lnTo>
                <a:lnTo>
                  <a:pt x="47" y="60"/>
                </a:lnTo>
                <a:close/>
                <a:moveTo>
                  <a:pt x="18" y="29"/>
                </a:moveTo>
                <a:lnTo>
                  <a:pt x="39" y="43"/>
                </a:lnTo>
                <a:lnTo>
                  <a:pt x="39" y="17"/>
                </a:lnTo>
                <a:lnTo>
                  <a:pt x="18"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36" name="Group 235"/>
          <p:cNvGrpSpPr>
            <a:grpSpLocks noChangeAspect="1"/>
          </p:cNvGrpSpPr>
          <p:nvPr userDrawn="1"/>
        </p:nvGrpSpPr>
        <p:grpSpPr>
          <a:xfrm>
            <a:off x="9901047" y="6189689"/>
            <a:ext cx="1802954" cy="393192"/>
            <a:chOff x="187326" y="5085556"/>
            <a:chExt cx="8393112" cy="1830388"/>
          </a:xfrm>
          <a:solidFill>
            <a:schemeClr val="bg1"/>
          </a:solidFill>
        </p:grpSpPr>
        <p:sp>
          <p:nvSpPr>
            <p:cNvPr id="237"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38"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39"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0"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1"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4"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5"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7"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4" name="Freeform 8"/>
          <p:cNvSpPr>
            <a:spLocks noEditPoints="1"/>
          </p:cNvSpPr>
          <p:nvPr userDrawn="1"/>
        </p:nvSpPr>
        <p:spPr bwMode="auto">
          <a:xfrm>
            <a:off x="9412115" y="3258382"/>
            <a:ext cx="214312" cy="214312"/>
          </a:xfrm>
          <a:custGeom>
            <a:avLst/>
            <a:gdLst>
              <a:gd name="T0" fmla="*/ 982 w 1859"/>
              <a:gd name="T1" fmla="*/ 1671 h 1859"/>
              <a:gd name="T2" fmla="*/ 1096 w 1859"/>
              <a:gd name="T3" fmla="*/ 1848 h 1859"/>
              <a:gd name="T4" fmla="*/ 825 w 1859"/>
              <a:gd name="T5" fmla="*/ 1859 h 1859"/>
              <a:gd name="T6" fmla="*/ 773 w 1859"/>
              <a:gd name="T7" fmla="*/ 1650 h 1859"/>
              <a:gd name="T8" fmla="*/ 825 w 1859"/>
              <a:gd name="T9" fmla="*/ 1859 h 1859"/>
              <a:gd name="T10" fmla="*/ 1253 w 1859"/>
              <a:gd name="T11" fmla="*/ 1807 h 1859"/>
              <a:gd name="T12" fmla="*/ 1264 w 1859"/>
              <a:gd name="T13" fmla="*/ 1598 h 1859"/>
              <a:gd name="T14" fmla="*/ 1253 w 1859"/>
              <a:gd name="T15" fmla="*/ 1807 h 1859"/>
              <a:gd name="T16" fmla="*/ 491 w 1859"/>
              <a:gd name="T17" fmla="*/ 1754 h 1859"/>
              <a:gd name="T18" fmla="*/ 647 w 1859"/>
              <a:gd name="T19" fmla="*/ 1619 h 1859"/>
              <a:gd name="T20" fmla="*/ 574 w 1859"/>
              <a:gd name="T21" fmla="*/ 1786 h 1859"/>
              <a:gd name="T22" fmla="*/ 1378 w 1859"/>
              <a:gd name="T23" fmla="*/ 1525 h 1859"/>
              <a:gd name="T24" fmla="*/ 1556 w 1859"/>
              <a:gd name="T25" fmla="*/ 1619 h 1859"/>
              <a:gd name="T26" fmla="*/ 344 w 1859"/>
              <a:gd name="T27" fmla="*/ 1660 h 1859"/>
              <a:gd name="T28" fmla="*/ 417 w 1859"/>
              <a:gd name="T29" fmla="*/ 1462 h 1859"/>
              <a:gd name="T30" fmla="*/ 344 w 1859"/>
              <a:gd name="T31" fmla="*/ 1660 h 1859"/>
              <a:gd name="T32" fmla="*/ 1671 w 1859"/>
              <a:gd name="T33" fmla="*/ 1493 h 1859"/>
              <a:gd name="T34" fmla="*/ 1566 w 1859"/>
              <a:gd name="T35" fmla="*/ 1316 h 1859"/>
              <a:gd name="T36" fmla="*/ 1671 w 1859"/>
              <a:gd name="T37" fmla="*/ 1493 h 1859"/>
              <a:gd name="T38" fmla="*/ 115 w 1859"/>
              <a:gd name="T39" fmla="*/ 1389 h 1859"/>
              <a:gd name="T40" fmla="*/ 323 w 1859"/>
              <a:gd name="T41" fmla="*/ 1357 h 1859"/>
              <a:gd name="T42" fmla="*/ 167 w 1859"/>
              <a:gd name="T43" fmla="*/ 1462 h 1859"/>
              <a:gd name="T44" fmla="*/ 1619 w 1859"/>
              <a:gd name="T45" fmla="*/ 1190 h 1859"/>
              <a:gd name="T46" fmla="*/ 1828 w 1859"/>
              <a:gd name="T47" fmla="*/ 1169 h 1859"/>
              <a:gd name="T48" fmla="*/ 52 w 1859"/>
              <a:gd name="T49" fmla="*/ 1232 h 1859"/>
              <a:gd name="T50" fmla="*/ 209 w 1859"/>
              <a:gd name="T51" fmla="*/ 1096 h 1859"/>
              <a:gd name="T52" fmla="*/ 52 w 1859"/>
              <a:gd name="T53" fmla="*/ 1232 h 1859"/>
              <a:gd name="T54" fmla="*/ 1859 w 1859"/>
              <a:gd name="T55" fmla="*/ 1002 h 1859"/>
              <a:gd name="T56" fmla="*/ 1671 w 1859"/>
              <a:gd name="T57" fmla="*/ 929 h 1859"/>
              <a:gd name="T58" fmla="*/ 1859 w 1859"/>
              <a:gd name="T59" fmla="*/ 908 h 1859"/>
              <a:gd name="T60" fmla="*/ 1859 w 1859"/>
              <a:gd name="T61" fmla="*/ 1002 h 1859"/>
              <a:gd name="T62" fmla="*/ 0 w 1859"/>
              <a:gd name="T63" fmla="*/ 929 h 1859"/>
              <a:gd name="T64" fmla="*/ 198 w 1859"/>
              <a:gd name="T65" fmla="*/ 856 h 1859"/>
              <a:gd name="T66" fmla="*/ 188 w 1859"/>
              <a:gd name="T67" fmla="*/ 961 h 1859"/>
              <a:gd name="T68" fmla="*/ 0 w 1859"/>
              <a:gd name="T69" fmla="*/ 971 h 1859"/>
              <a:gd name="T70" fmla="*/ 1640 w 1859"/>
              <a:gd name="T71" fmla="*/ 710 h 1859"/>
              <a:gd name="T72" fmla="*/ 1849 w 1859"/>
              <a:gd name="T73" fmla="*/ 741 h 1859"/>
              <a:gd name="T74" fmla="*/ 1661 w 1859"/>
              <a:gd name="T75" fmla="*/ 783 h 1859"/>
              <a:gd name="T76" fmla="*/ 41 w 1859"/>
              <a:gd name="T77" fmla="*/ 668 h 1859"/>
              <a:gd name="T78" fmla="*/ 240 w 1859"/>
              <a:gd name="T79" fmla="*/ 658 h 1859"/>
              <a:gd name="T80" fmla="*/ 1587 w 1859"/>
              <a:gd name="T81" fmla="*/ 584 h 1859"/>
              <a:gd name="T82" fmla="*/ 1702 w 1859"/>
              <a:gd name="T83" fmla="*/ 417 h 1859"/>
              <a:gd name="T84" fmla="*/ 1587 w 1859"/>
              <a:gd name="T85" fmla="*/ 584 h 1859"/>
              <a:gd name="T86" fmla="*/ 303 w 1859"/>
              <a:gd name="T87" fmla="*/ 532 h 1859"/>
              <a:gd name="T88" fmla="*/ 198 w 1859"/>
              <a:gd name="T89" fmla="*/ 355 h 1859"/>
              <a:gd name="T90" fmla="*/ 303 w 1859"/>
              <a:gd name="T91" fmla="*/ 532 h 1859"/>
              <a:gd name="T92" fmla="*/ 1410 w 1859"/>
              <a:gd name="T93" fmla="*/ 365 h 1859"/>
              <a:gd name="T94" fmla="*/ 1598 w 1859"/>
              <a:gd name="T95" fmla="*/ 282 h 1859"/>
              <a:gd name="T96" fmla="*/ 1462 w 1859"/>
              <a:gd name="T97" fmla="*/ 417 h 1859"/>
              <a:gd name="T98" fmla="*/ 313 w 1859"/>
              <a:gd name="T99" fmla="*/ 229 h 1859"/>
              <a:gd name="T100" fmla="*/ 501 w 1859"/>
              <a:gd name="T101" fmla="*/ 323 h 1859"/>
              <a:gd name="T102" fmla="*/ 1295 w 1859"/>
              <a:gd name="T103" fmla="*/ 282 h 1859"/>
              <a:gd name="T104" fmla="*/ 1305 w 1859"/>
              <a:gd name="T105" fmla="*/ 73 h 1859"/>
              <a:gd name="T106" fmla="*/ 1295 w 1859"/>
              <a:gd name="T107" fmla="*/ 282 h 1859"/>
              <a:gd name="T108" fmla="*/ 616 w 1859"/>
              <a:gd name="T109" fmla="*/ 261 h 1859"/>
              <a:gd name="T110" fmla="*/ 626 w 1859"/>
              <a:gd name="T111" fmla="*/ 52 h 1859"/>
              <a:gd name="T112" fmla="*/ 616 w 1859"/>
              <a:gd name="T113" fmla="*/ 261 h 1859"/>
              <a:gd name="T114" fmla="*/ 1023 w 1859"/>
              <a:gd name="T115" fmla="*/ 198 h 1859"/>
              <a:gd name="T116" fmla="*/ 1149 w 1859"/>
              <a:gd name="T117" fmla="*/ 20 h 1859"/>
              <a:gd name="T118" fmla="*/ 1096 w 1859"/>
              <a:gd name="T119" fmla="*/ 208 h 1859"/>
              <a:gd name="T120" fmla="*/ 794 w 1859"/>
              <a:gd name="T121" fmla="*/ 10 h 1859"/>
              <a:gd name="T122" fmla="*/ 887 w 1859"/>
              <a:gd name="T123" fmla="*/ 18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9" h="1859">
                <a:moveTo>
                  <a:pt x="1002" y="1859"/>
                </a:moveTo>
                <a:cubicBezTo>
                  <a:pt x="982" y="1671"/>
                  <a:pt x="982" y="1671"/>
                  <a:pt x="982" y="1671"/>
                </a:cubicBezTo>
                <a:cubicBezTo>
                  <a:pt x="1013" y="1671"/>
                  <a:pt x="1034" y="1660"/>
                  <a:pt x="1055" y="1660"/>
                </a:cubicBezTo>
                <a:cubicBezTo>
                  <a:pt x="1096" y="1848"/>
                  <a:pt x="1096" y="1848"/>
                  <a:pt x="1096" y="1848"/>
                </a:cubicBezTo>
                <a:cubicBezTo>
                  <a:pt x="1065" y="1848"/>
                  <a:pt x="1034" y="1859"/>
                  <a:pt x="1002" y="1859"/>
                </a:cubicBezTo>
                <a:close/>
                <a:moveTo>
                  <a:pt x="825" y="1859"/>
                </a:moveTo>
                <a:cubicBezTo>
                  <a:pt x="804" y="1848"/>
                  <a:pt x="773" y="1848"/>
                  <a:pt x="741" y="1838"/>
                </a:cubicBezTo>
                <a:cubicBezTo>
                  <a:pt x="773" y="1650"/>
                  <a:pt x="773" y="1650"/>
                  <a:pt x="773" y="1650"/>
                </a:cubicBezTo>
                <a:cubicBezTo>
                  <a:pt x="804" y="1660"/>
                  <a:pt x="825" y="1660"/>
                  <a:pt x="846" y="1671"/>
                </a:cubicBezTo>
                <a:cubicBezTo>
                  <a:pt x="825" y="1859"/>
                  <a:pt x="825" y="1859"/>
                  <a:pt x="825" y="1859"/>
                </a:cubicBezTo>
                <a:cubicBezTo>
                  <a:pt x="825" y="1859"/>
                  <a:pt x="825" y="1859"/>
                  <a:pt x="825" y="1859"/>
                </a:cubicBezTo>
                <a:close/>
                <a:moveTo>
                  <a:pt x="1253" y="1807"/>
                </a:moveTo>
                <a:cubicBezTo>
                  <a:pt x="1191" y="1619"/>
                  <a:pt x="1191" y="1619"/>
                  <a:pt x="1191" y="1619"/>
                </a:cubicBezTo>
                <a:cubicBezTo>
                  <a:pt x="1211" y="1619"/>
                  <a:pt x="1232" y="1608"/>
                  <a:pt x="1264" y="1598"/>
                </a:cubicBezTo>
                <a:cubicBezTo>
                  <a:pt x="1347" y="1765"/>
                  <a:pt x="1347" y="1765"/>
                  <a:pt x="1347" y="1765"/>
                </a:cubicBezTo>
                <a:cubicBezTo>
                  <a:pt x="1316" y="1775"/>
                  <a:pt x="1284" y="1796"/>
                  <a:pt x="1253" y="1807"/>
                </a:cubicBezTo>
                <a:close/>
                <a:moveTo>
                  <a:pt x="574" y="1786"/>
                </a:moveTo>
                <a:cubicBezTo>
                  <a:pt x="543" y="1775"/>
                  <a:pt x="522" y="1765"/>
                  <a:pt x="491" y="1754"/>
                </a:cubicBezTo>
                <a:cubicBezTo>
                  <a:pt x="585" y="1587"/>
                  <a:pt x="585" y="1587"/>
                  <a:pt x="585" y="1587"/>
                </a:cubicBezTo>
                <a:cubicBezTo>
                  <a:pt x="605" y="1598"/>
                  <a:pt x="626" y="1608"/>
                  <a:pt x="647" y="1619"/>
                </a:cubicBezTo>
                <a:cubicBezTo>
                  <a:pt x="574" y="1786"/>
                  <a:pt x="574" y="1786"/>
                  <a:pt x="574" y="1786"/>
                </a:cubicBezTo>
                <a:cubicBezTo>
                  <a:pt x="574" y="1786"/>
                  <a:pt x="574" y="1786"/>
                  <a:pt x="574" y="1786"/>
                </a:cubicBezTo>
                <a:close/>
                <a:moveTo>
                  <a:pt x="1493" y="1671"/>
                </a:moveTo>
                <a:cubicBezTo>
                  <a:pt x="1378" y="1525"/>
                  <a:pt x="1378" y="1525"/>
                  <a:pt x="1378" y="1525"/>
                </a:cubicBezTo>
                <a:cubicBezTo>
                  <a:pt x="1389" y="1504"/>
                  <a:pt x="1410" y="1493"/>
                  <a:pt x="1431" y="1472"/>
                </a:cubicBezTo>
                <a:cubicBezTo>
                  <a:pt x="1556" y="1619"/>
                  <a:pt x="1556" y="1619"/>
                  <a:pt x="1556" y="1619"/>
                </a:cubicBezTo>
                <a:cubicBezTo>
                  <a:pt x="1535" y="1640"/>
                  <a:pt x="1514" y="1660"/>
                  <a:pt x="1493" y="1671"/>
                </a:cubicBezTo>
                <a:close/>
                <a:moveTo>
                  <a:pt x="344" y="1660"/>
                </a:moveTo>
                <a:cubicBezTo>
                  <a:pt x="323" y="1640"/>
                  <a:pt x="303" y="1619"/>
                  <a:pt x="282" y="1598"/>
                </a:cubicBezTo>
                <a:cubicBezTo>
                  <a:pt x="417" y="1462"/>
                  <a:pt x="417" y="1462"/>
                  <a:pt x="417" y="1462"/>
                </a:cubicBezTo>
                <a:cubicBezTo>
                  <a:pt x="428" y="1472"/>
                  <a:pt x="449" y="1493"/>
                  <a:pt x="470" y="1504"/>
                </a:cubicBezTo>
                <a:cubicBezTo>
                  <a:pt x="344" y="1660"/>
                  <a:pt x="344" y="1660"/>
                  <a:pt x="344" y="1660"/>
                </a:cubicBezTo>
                <a:cubicBezTo>
                  <a:pt x="344" y="1660"/>
                  <a:pt x="344" y="1660"/>
                  <a:pt x="344" y="1660"/>
                </a:cubicBezTo>
                <a:close/>
                <a:moveTo>
                  <a:pt x="1671" y="1493"/>
                </a:moveTo>
                <a:cubicBezTo>
                  <a:pt x="1525" y="1378"/>
                  <a:pt x="1525" y="1378"/>
                  <a:pt x="1525" y="1378"/>
                </a:cubicBezTo>
                <a:cubicBezTo>
                  <a:pt x="1535" y="1357"/>
                  <a:pt x="1556" y="1337"/>
                  <a:pt x="1566" y="1316"/>
                </a:cubicBezTo>
                <a:cubicBezTo>
                  <a:pt x="1723" y="1410"/>
                  <a:pt x="1723" y="1410"/>
                  <a:pt x="1723" y="1410"/>
                </a:cubicBezTo>
                <a:cubicBezTo>
                  <a:pt x="1713" y="1441"/>
                  <a:pt x="1692" y="1462"/>
                  <a:pt x="1671" y="1493"/>
                </a:cubicBezTo>
                <a:close/>
                <a:moveTo>
                  <a:pt x="167" y="1462"/>
                </a:moveTo>
                <a:cubicBezTo>
                  <a:pt x="146" y="1441"/>
                  <a:pt x="135" y="1410"/>
                  <a:pt x="115" y="1389"/>
                </a:cubicBezTo>
                <a:cubicBezTo>
                  <a:pt x="282" y="1295"/>
                  <a:pt x="282" y="1295"/>
                  <a:pt x="282" y="1295"/>
                </a:cubicBezTo>
                <a:cubicBezTo>
                  <a:pt x="292" y="1316"/>
                  <a:pt x="313" y="1337"/>
                  <a:pt x="323" y="1357"/>
                </a:cubicBezTo>
                <a:cubicBezTo>
                  <a:pt x="167" y="1462"/>
                  <a:pt x="167" y="1462"/>
                  <a:pt x="167" y="1462"/>
                </a:cubicBezTo>
                <a:cubicBezTo>
                  <a:pt x="167" y="1462"/>
                  <a:pt x="167" y="1462"/>
                  <a:pt x="167" y="1462"/>
                </a:cubicBezTo>
                <a:close/>
                <a:moveTo>
                  <a:pt x="1807" y="1263"/>
                </a:moveTo>
                <a:cubicBezTo>
                  <a:pt x="1619" y="1190"/>
                  <a:pt x="1619" y="1190"/>
                  <a:pt x="1619" y="1190"/>
                </a:cubicBezTo>
                <a:cubicBezTo>
                  <a:pt x="1629" y="1169"/>
                  <a:pt x="1640" y="1149"/>
                  <a:pt x="1650" y="1117"/>
                </a:cubicBezTo>
                <a:cubicBezTo>
                  <a:pt x="1828" y="1169"/>
                  <a:pt x="1828" y="1169"/>
                  <a:pt x="1828" y="1169"/>
                </a:cubicBezTo>
                <a:cubicBezTo>
                  <a:pt x="1828" y="1201"/>
                  <a:pt x="1817" y="1232"/>
                  <a:pt x="1807" y="1263"/>
                </a:cubicBezTo>
                <a:close/>
                <a:moveTo>
                  <a:pt x="52" y="1232"/>
                </a:moveTo>
                <a:cubicBezTo>
                  <a:pt x="41" y="1201"/>
                  <a:pt x="31" y="1169"/>
                  <a:pt x="21" y="1138"/>
                </a:cubicBezTo>
                <a:cubicBezTo>
                  <a:pt x="209" y="1096"/>
                  <a:pt x="209" y="1096"/>
                  <a:pt x="209" y="1096"/>
                </a:cubicBezTo>
                <a:cubicBezTo>
                  <a:pt x="219" y="1117"/>
                  <a:pt x="219" y="1149"/>
                  <a:pt x="229" y="1169"/>
                </a:cubicBezTo>
                <a:cubicBezTo>
                  <a:pt x="52" y="1232"/>
                  <a:pt x="52" y="1232"/>
                  <a:pt x="52" y="1232"/>
                </a:cubicBezTo>
                <a:cubicBezTo>
                  <a:pt x="52" y="1232"/>
                  <a:pt x="52" y="1232"/>
                  <a:pt x="52" y="1232"/>
                </a:cubicBezTo>
                <a:close/>
                <a:moveTo>
                  <a:pt x="1859" y="1002"/>
                </a:moveTo>
                <a:cubicBezTo>
                  <a:pt x="1671" y="992"/>
                  <a:pt x="1671" y="992"/>
                  <a:pt x="1671" y="992"/>
                </a:cubicBezTo>
                <a:cubicBezTo>
                  <a:pt x="1671" y="971"/>
                  <a:pt x="1671" y="950"/>
                  <a:pt x="1671" y="929"/>
                </a:cubicBezTo>
                <a:cubicBezTo>
                  <a:pt x="1671" y="919"/>
                  <a:pt x="1671" y="919"/>
                  <a:pt x="1671" y="919"/>
                </a:cubicBezTo>
                <a:cubicBezTo>
                  <a:pt x="1859" y="908"/>
                  <a:pt x="1859" y="908"/>
                  <a:pt x="1859" y="908"/>
                </a:cubicBezTo>
                <a:cubicBezTo>
                  <a:pt x="1859" y="929"/>
                  <a:pt x="1859" y="929"/>
                  <a:pt x="1859" y="929"/>
                </a:cubicBezTo>
                <a:cubicBezTo>
                  <a:pt x="1859" y="950"/>
                  <a:pt x="1859" y="981"/>
                  <a:pt x="1859" y="1002"/>
                </a:cubicBezTo>
                <a:close/>
                <a:moveTo>
                  <a:pt x="0" y="971"/>
                </a:moveTo>
                <a:cubicBezTo>
                  <a:pt x="0" y="961"/>
                  <a:pt x="0" y="940"/>
                  <a:pt x="0" y="929"/>
                </a:cubicBezTo>
                <a:cubicBezTo>
                  <a:pt x="0" y="898"/>
                  <a:pt x="0" y="866"/>
                  <a:pt x="0" y="835"/>
                </a:cubicBezTo>
                <a:cubicBezTo>
                  <a:pt x="198" y="856"/>
                  <a:pt x="198" y="856"/>
                  <a:pt x="198" y="856"/>
                </a:cubicBezTo>
                <a:cubicBezTo>
                  <a:pt x="188" y="877"/>
                  <a:pt x="188" y="908"/>
                  <a:pt x="188" y="929"/>
                </a:cubicBezTo>
                <a:cubicBezTo>
                  <a:pt x="188" y="940"/>
                  <a:pt x="188" y="950"/>
                  <a:pt x="188" y="961"/>
                </a:cubicBezTo>
                <a:cubicBezTo>
                  <a:pt x="0" y="971"/>
                  <a:pt x="0" y="971"/>
                  <a:pt x="0" y="971"/>
                </a:cubicBezTo>
                <a:cubicBezTo>
                  <a:pt x="0" y="971"/>
                  <a:pt x="0" y="971"/>
                  <a:pt x="0" y="971"/>
                </a:cubicBezTo>
                <a:close/>
                <a:moveTo>
                  <a:pt x="1661" y="783"/>
                </a:moveTo>
                <a:cubicBezTo>
                  <a:pt x="1650" y="752"/>
                  <a:pt x="1650" y="731"/>
                  <a:pt x="1640" y="710"/>
                </a:cubicBezTo>
                <a:cubicBezTo>
                  <a:pt x="1817" y="647"/>
                  <a:pt x="1817" y="647"/>
                  <a:pt x="1817" y="647"/>
                </a:cubicBezTo>
                <a:cubicBezTo>
                  <a:pt x="1828" y="679"/>
                  <a:pt x="1838" y="710"/>
                  <a:pt x="1849" y="741"/>
                </a:cubicBezTo>
                <a:cubicBezTo>
                  <a:pt x="1661" y="783"/>
                  <a:pt x="1661" y="783"/>
                  <a:pt x="1661" y="783"/>
                </a:cubicBezTo>
                <a:cubicBezTo>
                  <a:pt x="1661" y="783"/>
                  <a:pt x="1661" y="783"/>
                  <a:pt x="1661" y="783"/>
                </a:cubicBezTo>
                <a:close/>
                <a:moveTo>
                  <a:pt x="219" y="720"/>
                </a:moveTo>
                <a:cubicBezTo>
                  <a:pt x="41" y="668"/>
                  <a:pt x="41" y="668"/>
                  <a:pt x="41" y="668"/>
                </a:cubicBezTo>
                <a:cubicBezTo>
                  <a:pt x="41" y="637"/>
                  <a:pt x="52" y="605"/>
                  <a:pt x="62" y="584"/>
                </a:cubicBezTo>
                <a:cubicBezTo>
                  <a:pt x="240" y="658"/>
                  <a:pt x="240" y="658"/>
                  <a:pt x="240" y="658"/>
                </a:cubicBezTo>
                <a:cubicBezTo>
                  <a:pt x="240" y="679"/>
                  <a:pt x="229" y="699"/>
                  <a:pt x="219" y="720"/>
                </a:cubicBezTo>
                <a:close/>
                <a:moveTo>
                  <a:pt x="1587" y="584"/>
                </a:moveTo>
                <a:cubicBezTo>
                  <a:pt x="1577" y="564"/>
                  <a:pt x="1556" y="543"/>
                  <a:pt x="1546" y="522"/>
                </a:cubicBezTo>
                <a:cubicBezTo>
                  <a:pt x="1702" y="417"/>
                  <a:pt x="1702" y="417"/>
                  <a:pt x="1702" y="417"/>
                </a:cubicBezTo>
                <a:cubicBezTo>
                  <a:pt x="1723" y="438"/>
                  <a:pt x="1744" y="470"/>
                  <a:pt x="1755" y="490"/>
                </a:cubicBezTo>
                <a:cubicBezTo>
                  <a:pt x="1587" y="584"/>
                  <a:pt x="1587" y="584"/>
                  <a:pt x="1587" y="584"/>
                </a:cubicBezTo>
                <a:cubicBezTo>
                  <a:pt x="1587" y="584"/>
                  <a:pt x="1587" y="584"/>
                  <a:pt x="1587" y="584"/>
                </a:cubicBezTo>
                <a:close/>
                <a:moveTo>
                  <a:pt x="303" y="532"/>
                </a:moveTo>
                <a:cubicBezTo>
                  <a:pt x="146" y="428"/>
                  <a:pt x="146" y="428"/>
                  <a:pt x="146" y="428"/>
                </a:cubicBezTo>
                <a:cubicBezTo>
                  <a:pt x="167" y="407"/>
                  <a:pt x="177" y="376"/>
                  <a:pt x="198" y="355"/>
                </a:cubicBezTo>
                <a:cubicBezTo>
                  <a:pt x="355" y="470"/>
                  <a:pt x="355" y="470"/>
                  <a:pt x="355" y="470"/>
                </a:cubicBezTo>
                <a:cubicBezTo>
                  <a:pt x="334" y="490"/>
                  <a:pt x="323" y="511"/>
                  <a:pt x="303" y="532"/>
                </a:cubicBezTo>
                <a:close/>
                <a:moveTo>
                  <a:pt x="1462" y="417"/>
                </a:moveTo>
                <a:cubicBezTo>
                  <a:pt x="1441" y="396"/>
                  <a:pt x="1431" y="376"/>
                  <a:pt x="1410" y="365"/>
                </a:cubicBezTo>
                <a:cubicBezTo>
                  <a:pt x="1535" y="219"/>
                  <a:pt x="1535" y="219"/>
                  <a:pt x="1535" y="219"/>
                </a:cubicBezTo>
                <a:cubicBezTo>
                  <a:pt x="1556" y="240"/>
                  <a:pt x="1577" y="261"/>
                  <a:pt x="1598" y="282"/>
                </a:cubicBezTo>
                <a:cubicBezTo>
                  <a:pt x="1462" y="417"/>
                  <a:pt x="1462" y="417"/>
                  <a:pt x="1462" y="417"/>
                </a:cubicBezTo>
                <a:cubicBezTo>
                  <a:pt x="1462" y="417"/>
                  <a:pt x="1462" y="417"/>
                  <a:pt x="1462" y="417"/>
                </a:cubicBezTo>
                <a:close/>
                <a:moveTo>
                  <a:pt x="438" y="376"/>
                </a:moveTo>
                <a:cubicBezTo>
                  <a:pt x="313" y="229"/>
                  <a:pt x="313" y="229"/>
                  <a:pt x="313" y="229"/>
                </a:cubicBezTo>
                <a:cubicBezTo>
                  <a:pt x="344" y="208"/>
                  <a:pt x="365" y="188"/>
                  <a:pt x="386" y="167"/>
                </a:cubicBezTo>
                <a:cubicBezTo>
                  <a:pt x="501" y="323"/>
                  <a:pt x="501" y="323"/>
                  <a:pt x="501" y="323"/>
                </a:cubicBezTo>
                <a:cubicBezTo>
                  <a:pt x="480" y="344"/>
                  <a:pt x="459" y="355"/>
                  <a:pt x="438" y="376"/>
                </a:cubicBezTo>
                <a:close/>
                <a:moveTo>
                  <a:pt x="1295" y="282"/>
                </a:moveTo>
                <a:cubicBezTo>
                  <a:pt x="1274" y="271"/>
                  <a:pt x="1253" y="261"/>
                  <a:pt x="1232" y="250"/>
                </a:cubicBezTo>
                <a:cubicBezTo>
                  <a:pt x="1305" y="73"/>
                  <a:pt x="1305" y="73"/>
                  <a:pt x="1305" y="73"/>
                </a:cubicBezTo>
                <a:cubicBezTo>
                  <a:pt x="1337" y="94"/>
                  <a:pt x="1368" y="104"/>
                  <a:pt x="1389" y="114"/>
                </a:cubicBezTo>
                <a:cubicBezTo>
                  <a:pt x="1295" y="282"/>
                  <a:pt x="1295" y="282"/>
                  <a:pt x="1295" y="282"/>
                </a:cubicBezTo>
                <a:cubicBezTo>
                  <a:pt x="1295" y="282"/>
                  <a:pt x="1295" y="282"/>
                  <a:pt x="1295" y="282"/>
                </a:cubicBezTo>
                <a:close/>
                <a:moveTo>
                  <a:pt x="616" y="261"/>
                </a:moveTo>
                <a:cubicBezTo>
                  <a:pt x="543" y="83"/>
                  <a:pt x="543" y="83"/>
                  <a:pt x="543" y="83"/>
                </a:cubicBezTo>
                <a:cubicBezTo>
                  <a:pt x="564" y="73"/>
                  <a:pt x="595" y="62"/>
                  <a:pt x="626" y="52"/>
                </a:cubicBezTo>
                <a:cubicBezTo>
                  <a:pt x="689" y="229"/>
                  <a:pt x="689" y="229"/>
                  <a:pt x="689" y="229"/>
                </a:cubicBezTo>
                <a:cubicBezTo>
                  <a:pt x="668" y="240"/>
                  <a:pt x="637" y="250"/>
                  <a:pt x="616" y="261"/>
                </a:cubicBezTo>
                <a:close/>
                <a:moveTo>
                  <a:pt x="1096" y="208"/>
                </a:moveTo>
                <a:cubicBezTo>
                  <a:pt x="1076" y="208"/>
                  <a:pt x="1055" y="198"/>
                  <a:pt x="1023" y="198"/>
                </a:cubicBezTo>
                <a:cubicBezTo>
                  <a:pt x="1055" y="10"/>
                  <a:pt x="1055" y="10"/>
                  <a:pt x="1055" y="10"/>
                </a:cubicBezTo>
                <a:cubicBezTo>
                  <a:pt x="1086" y="10"/>
                  <a:pt x="1117" y="20"/>
                  <a:pt x="1149" y="20"/>
                </a:cubicBezTo>
                <a:cubicBezTo>
                  <a:pt x="1096" y="208"/>
                  <a:pt x="1096" y="208"/>
                  <a:pt x="1096" y="208"/>
                </a:cubicBezTo>
                <a:cubicBezTo>
                  <a:pt x="1096" y="208"/>
                  <a:pt x="1096" y="208"/>
                  <a:pt x="1096" y="208"/>
                </a:cubicBezTo>
                <a:close/>
                <a:moveTo>
                  <a:pt x="814" y="198"/>
                </a:moveTo>
                <a:cubicBezTo>
                  <a:pt x="794" y="10"/>
                  <a:pt x="794" y="10"/>
                  <a:pt x="794" y="10"/>
                </a:cubicBezTo>
                <a:cubicBezTo>
                  <a:pt x="825" y="0"/>
                  <a:pt x="856" y="0"/>
                  <a:pt x="887" y="0"/>
                </a:cubicBezTo>
                <a:cubicBezTo>
                  <a:pt x="887" y="188"/>
                  <a:pt x="887" y="188"/>
                  <a:pt x="887" y="188"/>
                </a:cubicBezTo>
                <a:cubicBezTo>
                  <a:pt x="867" y="188"/>
                  <a:pt x="846" y="198"/>
                  <a:pt x="814" y="19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2"/>
          <p:cNvSpPr>
            <a:spLocks noEditPoints="1"/>
          </p:cNvSpPr>
          <p:nvPr userDrawn="1"/>
        </p:nvSpPr>
        <p:spPr bwMode="auto">
          <a:xfrm>
            <a:off x="9011330" y="3464150"/>
            <a:ext cx="411162" cy="411162"/>
          </a:xfrm>
          <a:custGeom>
            <a:avLst/>
            <a:gdLst>
              <a:gd name="T0" fmla="*/ 714 w 1538"/>
              <a:gd name="T1" fmla="*/ 1535 h 1537"/>
              <a:gd name="T2" fmla="*/ 771 w 1538"/>
              <a:gd name="T3" fmla="*/ 1537 h 1537"/>
              <a:gd name="T4" fmla="*/ 907 w 1538"/>
              <a:gd name="T5" fmla="*/ 1365 h 1537"/>
              <a:gd name="T6" fmla="*/ 601 w 1538"/>
              <a:gd name="T7" fmla="*/ 1519 h 1537"/>
              <a:gd name="T8" fmla="*/ 635 w 1538"/>
              <a:gd name="T9" fmla="*/ 1366 h 1537"/>
              <a:gd name="T10" fmla="*/ 994 w 1538"/>
              <a:gd name="T11" fmla="*/ 1338 h 1537"/>
              <a:gd name="T12" fmla="*/ 1052 w 1538"/>
              <a:gd name="T13" fmla="*/ 1484 h 1537"/>
              <a:gd name="T14" fmla="*/ 465 w 1538"/>
              <a:gd name="T15" fmla="*/ 1300 h 1537"/>
              <a:gd name="T16" fmla="*/ 1204 w 1538"/>
              <a:gd name="T17" fmla="*/ 1403 h 1537"/>
              <a:gd name="T18" fmla="*/ 1250 w 1538"/>
              <a:gd name="T19" fmla="*/ 1368 h 1537"/>
              <a:gd name="T20" fmla="*/ 248 w 1538"/>
              <a:gd name="T21" fmla="*/ 1334 h 1537"/>
              <a:gd name="T22" fmla="*/ 292 w 1538"/>
              <a:gd name="T23" fmla="*/ 1371 h 1537"/>
              <a:gd name="T24" fmla="*/ 1249 w 1538"/>
              <a:gd name="T25" fmla="*/ 1149 h 1537"/>
              <a:gd name="T26" fmla="*/ 170 w 1538"/>
              <a:gd name="T27" fmla="*/ 1250 h 1537"/>
              <a:gd name="T28" fmla="*/ 292 w 1538"/>
              <a:gd name="T29" fmla="*/ 1152 h 1537"/>
              <a:gd name="T30" fmla="*/ 1300 w 1538"/>
              <a:gd name="T31" fmla="*/ 1073 h 1537"/>
              <a:gd name="T32" fmla="*/ 1436 w 1538"/>
              <a:gd name="T33" fmla="*/ 1152 h 1537"/>
              <a:gd name="T34" fmla="*/ 200 w 1538"/>
              <a:gd name="T35" fmla="*/ 994 h 1537"/>
              <a:gd name="T36" fmla="*/ 1504 w 1538"/>
              <a:gd name="T37" fmla="*/ 994 h 1537"/>
              <a:gd name="T38" fmla="*/ 1519 w 1538"/>
              <a:gd name="T39" fmla="*/ 938 h 1537"/>
              <a:gd name="T40" fmla="*/ 9 w 1538"/>
              <a:gd name="T41" fmla="*/ 886 h 1537"/>
              <a:gd name="T42" fmla="*/ 20 w 1538"/>
              <a:gd name="T43" fmla="*/ 943 h 1537"/>
              <a:gd name="T44" fmla="*/ 1381 w 1538"/>
              <a:gd name="T45" fmla="*/ 769 h 1537"/>
              <a:gd name="T46" fmla="*/ 1536 w 1538"/>
              <a:gd name="T47" fmla="*/ 824 h 1537"/>
              <a:gd name="T48" fmla="*/ 2 w 1538"/>
              <a:gd name="T49" fmla="*/ 711 h 1537"/>
              <a:gd name="T50" fmla="*/ 0 w 1538"/>
              <a:gd name="T51" fmla="*/ 772 h 1537"/>
              <a:gd name="T52" fmla="*/ 1518 w 1538"/>
              <a:gd name="T53" fmla="*/ 596 h 1537"/>
              <a:gd name="T54" fmla="*/ 172 w 1538"/>
              <a:gd name="T55" fmla="*/ 632 h 1537"/>
              <a:gd name="T56" fmla="*/ 184 w 1538"/>
              <a:gd name="T57" fmla="*/ 588 h 1537"/>
              <a:gd name="T58" fmla="*/ 1320 w 1538"/>
              <a:gd name="T59" fmla="*/ 502 h 1537"/>
              <a:gd name="T60" fmla="*/ 1339 w 1538"/>
              <a:gd name="T61" fmla="*/ 544 h 1537"/>
              <a:gd name="T62" fmla="*/ 103 w 1538"/>
              <a:gd name="T63" fmla="*/ 384 h 1537"/>
              <a:gd name="T64" fmla="*/ 1274 w 1538"/>
              <a:gd name="T65" fmla="*/ 423 h 1537"/>
              <a:gd name="T66" fmla="*/ 1404 w 1538"/>
              <a:gd name="T67" fmla="*/ 334 h 1537"/>
              <a:gd name="T68" fmla="*/ 168 w 1538"/>
              <a:gd name="T69" fmla="*/ 289 h 1537"/>
              <a:gd name="T70" fmla="*/ 291 w 1538"/>
              <a:gd name="T71" fmla="*/ 387 h 1537"/>
              <a:gd name="T72" fmla="*/ 1248 w 1538"/>
              <a:gd name="T73" fmla="*/ 167 h 1537"/>
              <a:gd name="T74" fmla="*/ 387 w 1538"/>
              <a:gd name="T75" fmla="*/ 290 h 1537"/>
              <a:gd name="T76" fmla="*/ 424 w 1538"/>
              <a:gd name="T77" fmla="*/ 263 h 1537"/>
              <a:gd name="T78" fmla="*/ 1034 w 1538"/>
              <a:gd name="T79" fmla="*/ 217 h 1537"/>
              <a:gd name="T80" fmla="*/ 1074 w 1538"/>
              <a:gd name="T81" fmla="*/ 238 h 1537"/>
              <a:gd name="T82" fmla="*/ 488 w 1538"/>
              <a:gd name="T83" fmla="*/ 53 h 1537"/>
              <a:gd name="T84" fmla="*/ 949 w 1538"/>
              <a:gd name="T85" fmla="*/ 183 h 1537"/>
              <a:gd name="T86" fmla="*/ 995 w 1538"/>
              <a:gd name="T87" fmla="*/ 33 h 1537"/>
              <a:gd name="T88" fmla="*/ 597 w 1538"/>
              <a:gd name="T89" fmla="*/ 19 h 1537"/>
              <a:gd name="T90" fmla="*/ 632 w 1538"/>
              <a:gd name="T91" fmla="*/ 172 h 1537"/>
              <a:gd name="T92" fmla="*/ 768 w 1538"/>
              <a:gd name="T93" fmla="*/ 0 h 1537"/>
              <a:gd name="T94" fmla="*/ 814 w 1538"/>
              <a:gd name="T95" fmla="*/ 158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8" h="1537">
                <a:moveTo>
                  <a:pt x="771" y="1537"/>
                </a:moveTo>
                <a:cubicBezTo>
                  <a:pt x="769" y="1537"/>
                  <a:pt x="769" y="1537"/>
                  <a:pt x="769" y="1537"/>
                </a:cubicBezTo>
                <a:cubicBezTo>
                  <a:pt x="751" y="1537"/>
                  <a:pt x="732" y="1537"/>
                  <a:pt x="714" y="1535"/>
                </a:cubicBezTo>
                <a:cubicBezTo>
                  <a:pt x="725" y="1379"/>
                  <a:pt x="725" y="1379"/>
                  <a:pt x="725" y="1379"/>
                </a:cubicBezTo>
                <a:cubicBezTo>
                  <a:pt x="740" y="1380"/>
                  <a:pt x="754" y="1380"/>
                  <a:pt x="769" y="1380"/>
                </a:cubicBezTo>
                <a:lnTo>
                  <a:pt x="771" y="1537"/>
                </a:lnTo>
                <a:close/>
                <a:moveTo>
                  <a:pt x="886" y="1529"/>
                </a:moveTo>
                <a:cubicBezTo>
                  <a:pt x="862" y="1373"/>
                  <a:pt x="862" y="1373"/>
                  <a:pt x="862" y="1373"/>
                </a:cubicBezTo>
                <a:cubicBezTo>
                  <a:pt x="877" y="1371"/>
                  <a:pt x="892" y="1368"/>
                  <a:pt x="907" y="1365"/>
                </a:cubicBezTo>
                <a:cubicBezTo>
                  <a:pt x="942" y="1518"/>
                  <a:pt x="942" y="1518"/>
                  <a:pt x="942" y="1518"/>
                </a:cubicBezTo>
                <a:cubicBezTo>
                  <a:pt x="924" y="1522"/>
                  <a:pt x="905" y="1526"/>
                  <a:pt x="886" y="1529"/>
                </a:cubicBezTo>
                <a:close/>
                <a:moveTo>
                  <a:pt x="601" y="1519"/>
                </a:moveTo>
                <a:cubicBezTo>
                  <a:pt x="582" y="1515"/>
                  <a:pt x="563" y="1510"/>
                  <a:pt x="545" y="1504"/>
                </a:cubicBezTo>
                <a:cubicBezTo>
                  <a:pt x="591" y="1354"/>
                  <a:pt x="591" y="1354"/>
                  <a:pt x="591" y="1354"/>
                </a:cubicBezTo>
                <a:cubicBezTo>
                  <a:pt x="605" y="1358"/>
                  <a:pt x="620" y="1362"/>
                  <a:pt x="635" y="1366"/>
                </a:cubicBezTo>
                <a:lnTo>
                  <a:pt x="601" y="1519"/>
                </a:lnTo>
                <a:close/>
                <a:moveTo>
                  <a:pt x="1052" y="1484"/>
                </a:moveTo>
                <a:cubicBezTo>
                  <a:pt x="994" y="1338"/>
                  <a:pt x="994" y="1338"/>
                  <a:pt x="994" y="1338"/>
                </a:cubicBezTo>
                <a:cubicBezTo>
                  <a:pt x="1009" y="1332"/>
                  <a:pt x="1023" y="1326"/>
                  <a:pt x="1036" y="1319"/>
                </a:cubicBezTo>
                <a:cubicBezTo>
                  <a:pt x="1105" y="1460"/>
                  <a:pt x="1105" y="1460"/>
                  <a:pt x="1105" y="1460"/>
                </a:cubicBezTo>
                <a:cubicBezTo>
                  <a:pt x="1088" y="1469"/>
                  <a:pt x="1070" y="1477"/>
                  <a:pt x="1052" y="1484"/>
                </a:cubicBezTo>
                <a:close/>
                <a:moveTo>
                  <a:pt x="438" y="1462"/>
                </a:moveTo>
                <a:cubicBezTo>
                  <a:pt x="420" y="1454"/>
                  <a:pt x="403" y="1445"/>
                  <a:pt x="387" y="1436"/>
                </a:cubicBezTo>
                <a:cubicBezTo>
                  <a:pt x="465" y="1300"/>
                  <a:pt x="465" y="1300"/>
                  <a:pt x="465" y="1300"/>
                </a:cubicBezTo>
                <a:cubicBezTo>
                  <a:pt x="478" y="1307"/>
                  <a:pt x="492" y="1314"/>
                  <a:pt x="506" y="1321"/>
                </a:cubicBezTo>
                <a:lnTo>
                  <a:pt x="438" y="1462"/>
                </a:lnTo>
                <a:close/>
                <a:moveTo>
                  <a:pt x="1204" y="1403"/>
                </a:moveTo>
                <a:cubicBezTo>
                  <a:pt x="1115" y="1273"/>
                  <a:pt x="1115" y="1273"/>
                  <a:pt x="1115" y="1273"/>
                </a:cubicBezTo>
                <a:cubicBezTo>
                  <a:pt x="1128" y="1265"/>
                  <a:pt x="1140" y="1256"/>
                  <a:pt x="1152" y="1246"/>
                </a:cubicBezTo>
                <a:cubicBezTo>
                  <a:pt x="1250" y="1368"/>
                  <a:pt x="1250" y="1368"/>
                  <a:pt x="1250" y="1368"/>
                </a:cubicBezTo>
                <a:cubicBezTo>
                  <a:pt x="1235" y="1380"/>
                  <a:pt x="1220" y="1392"/>
                  <a:pt x="1204" y="1403"/>
                </a:cubicBezTo>
                <a:close/>
                <a:moveTo>
                  <a:pt x="292" y="1371"/>
                </a:moveTo>
                <a:cubicBezTo>
                  <a:pt x="277" y="1359"/>
                  <a:pt x="262" y="1347"/>
                  <a:pt x="248" y="1334"/>
                </a:cubicBezTo>
                <a:cubicBezTo>
                  <a:pt x="355" y="1219"/>
                  <a:pt x="355" y="1219"/>
                  <a:pt x="355" y="1219"/>
                </a:cubicBezTo>
                <a:cubicBezTo>
                  <a:pt x="366" y="1229"/>
                  <a:pt x="377" y="1239"/>
                  <a:pt x="389" y="1248"/>
                </a:cubicBezTo>
                <a:lnTo>
                  <a:pt x="292" y="1371"/>
                </a:lnTo>
                <a:close/>
                <a:moveTo>
                  <a:pt x="1334" y="1290"/>
                </a:moveTo>
                <a:cubicBezTo>
                  <a:pt x="1219" y="1184"/>
                  <a:pt x="1219" y="1184"/>
                  <a:pt x="1219" y="1184"/>
                </a:cubicBezTo>
                <a:cubicBezTo>
                  <a:pt x="1229" y="1172"/>
                  <a:pt x="1239" y="1161"/>
                  <a:pt x="1249" y="1149"/>
                </a:cubicBezTo>
                <a:cubicBezTo>
                  <a:pt x="1371" y="1247"/>
                  <a:pt x="1371" y="1247"/>
                  <a:pt x="1371" y="1247"/>
                </a:cubicBezTo>
                <a:cubicBezTo>
                  <a:pt x="1359" y="1262"/>
                  <a:pt x="1347" y="1276"/>
                  <a:pt x="1334" y="1290"/>
                </a:cubicBezTo>
                <a:close/>
                <a:moveTo>
                  <a:pt x="170" y="1250"/>
                </a:moveTo>
                <a:cubicBezTo>
                  <a:pt x="158" y="1235"/>
                  <a:pt x="146" y="1220"/>
                  <a:pt x="135" y="1204"/>
                </a:cubicBezTo>
                <a:cubicBezTo>
                  <a:pt x="265" y="1115"/>
                  <a:pt x="265" y="1115"/>
                  <a:pt x="265" y="1115"/>
                </a:cubicBezTo>
                <a:cubicBezTo>
                  <a:pt x="273" y="1128"/>
                  <a:pt x="282" y="1140"/>
                  <a:pt x="292" y="1152"/>
                </a:cubicBezTo>
                <a:lnTo>
                  <a:pt x="170" y="1250"/>
                </a:lnTo>
                <a:close/>
                <a:moveTo>
                  <a:pt x="1436" y="1152"/>
                </a:moveTo>
                <a:cubicBezTo>
                  <a:pt x="1300" y="1073"/>
                  <a:pt x="1300" y="1073"/>
                  <a:pt x="1300" y="1073"/>
                </a:cubicBezTo>
                <a:cubicBezTo>
                  <a:pt x="1307" y="1060"/>
                  <a:pt x="1315" y="1047"/>
                  <a:pt x="1321" y="1033"/>
                </a:cubicBezTo>
                <a:cubicBezTo>
                  <a:pt x="1463" y="1101"/>
                  <a:pt x="1463" y="1101"/>
                  <a:pt x="1463" y="1101"/>
                </a:cubicBezTo>
                <a:cubicBezTo>
                  <a:pt x="1454" y="1118"/>
                  <a:pt x="1445" y="1135"/>
                  <a:pt x="1436" y="1152"/>
                </a:cubicBezTo>
                <a:close/>
                <a:moveTo>
                  <a:pt x="78" y="1105"/>
                </a:moveTo>
                <a:cubicBezTo>
                  <a:pt x="69" y="1088"/>
                  <a:pt x="62" y="1070"/>
                  <a:pt x="54" y="1053"/>
                </a:cubicBezTo>
                <a:cubicBezTo>
                  <a:pt x="200" y="994"/>
                  <a:pt x="200" y="994"/>
                  <a:pt x="200" y="994"/>
                </a:cubicBezTo>
                <a:cubicBezTo>
                  <a:pt x="206" y="1009"/>
                  <a:pt x="212" y="1022"/>
                  <a:pt x="219" y="1036"/>
                </a:cubicBezTo>
                <a:lnTo>
                  <a:pt x="78" y="1105"/>
                </a:lnTo>
                <a:close/>
                <a:moveTo>
                  <a:pt x="1504" y="994"/>
                </a:moveTo>
                <a:cubicBezTo>
                  <a:pt x="1354" y="947"/>
                  <a:pt x="1354" y="947"/>
                  <a:pt x="1354" y="947"/>
                </a:cubicBezTo>
                <a:cubicBezTo>
                  <a:pt x="1359" y="933"/>
                  <a:pt x="1363" y="918"/>
                  <a:pt x="1366" y="903"/>
                </a:cubicBezTo>
                <a:cubicBezTo>
                  <a:pt x="1519" y="938"/>
                  <a:pt x="1519" y="938"/>
                  <a:pt x="1519" y="938"/>
                </a:cubicBezTo>
                <a:cubicBezTo>
                  <a:pt x="1515" y="957"/>
                  <a:pt x="1510" y="975"/>
                  <a:pt x="1504" y="994"/>
                </a:cubicBezTo>
                <a:close/>
                <a:moveTo>
                  <a:pt x="20" y="943"/>
                </a:moveTo>
                <a:cubicBezTo>
                  <a:pt x="16" y="924"/>
                  <a:pt x="12" y="905"/>
                  <a:pt x="9" y="886"/>
                </a:cubicBezTo>
                <a:cubicBezTo>
                  <a:pt x="164" y="863"/>
                  <a:pt x="164" y="863"/>
                  <a:pt x="164" y="863"/>
                </a:cubicBezTo>
                <a:cubicBezTo>
                  <a:pt x="167" y="878"/>
                  <a:pt x="170" y="893"/>
                  <a:pt x="173" y="907"/>
                </a:cubicBezTo>
                <a:lnTo>
                  <a:pt x="20" y="943"/>
                </a:lnTo>
                <a:close/>
                <a:moveTo>
                  <a:pt x="1536" y="824"/>
                </a:moveTo>
                <a:cubicBezTo>
                  <a:pt x="1379" y="813"/>
                  <a:pt x="1379" y="813"/>
                  <a:pt x="1379" y="813"/>
                </a:cubicBezTo>
                <a:cubicBezTo>
                  <a:pt x="1380" y="798"/>
                  <a:pt x="1381" y="784"/>
                  <a:pt x="1381" y="769"/>
                </a:cubicBezTo>
                <a:cubicBezTo>
                  <a:pt x="1538" y="767"/>
                  <a:pt x="1538" y="767"/>
                  <a:pt x="1538" y="767"/>
                </a:cubicBezTo>
                <a:cubicBezTo>
                  <a:pt x="1538" y="769"/>
                  <a:pt x="1538" y="769"/>
                  <a:pt x="1538" y="769"/>
                </a:cubicBezTo>
                <a:cubicBezTo>
                  <a:pt x="1538" y="787"/>
                  <a:pt x="1537" y="806"/>
                  <a:pt x="1536" y="824"/>
                </a:cubicBezTo>
                <a:close/>
                <a:moveTo>
                  <a:pt x="0" y="772"/>
                </a:moveTo>
                <a:cubicBezTo>
                  <a:pt x="0" y="769"/>
                  <a:pt x="0" y="769"/>
                  <a:pt x="0" y="769"/>
                </a:cubicBezTo>
                <a:cubicBezTo>
                  <a:pt x="0" y="749"/>
                  <a:pt x="1" y="730"/>
                  <a:pt x="2" y="711"/>
                </a:cubicBezTo>
                <a:cubicBezTo>
                  <a:pt x="159" y="723"/>
                  <a:pt x="159" y="723"/>
                  <a:pt x="159" y="723"/>
                </a:cubicBezTo>
                <a:cubicBezTo>
                  <a:pt x="158" y="738"/>
                  <a:pt x="157" y="753"/>
                  <a:pt x="157" y="769"/>
                </a:cubicBezTo>
                <a:lnTo>
                  <a:pt x="0" y="772"/>
                </a:lnTo>
                <a:close/>
                <a:moveTo>
                  <a:pt x="1374" y="676"/>
                </a:moveTo>
                <a:cubicBezTo>
                  <a:pt x="1372" y="661"/>
                  <a:pt x="1369" y="646"/>
                  <a:pt x="1366" y="631"/>
                </a:cubicBezTo>
                <a:cubicBezTo>
                  <a:pt x="1518" y="596"/>
                  <a:pt x="1518" y="596"/>
                  <a:pt x="1518" y="596"/>
                </a:cubicBezTo>
                <a:cubicBezTo>
                  <a:pt x="1523" y="615"/>
                  <a:pt x="1526" y="633"/>
                  <a:pt x="1529" y="652"/>
                </a:cubicBezTo>
                <a:lnTo>
                  <a:pt x="1374" y="676"/>
                </a:lnTo>
                <a:close/>
                <a:moveTo>
                  <a:pt x="172" y="632"/>
                </a:moveTo>
                <a:cubicBezTo>
                  <a:pt x="19" y="598"/>
                  <a:pt x="19" y="598"/>
                  <a:pt x="19" y="598"/>
                </a:cubicBezTo>
                <a:cubicBezTo>
                  <a:pt x="24" y="579"/>
                  <a:pt x="29" y="560"/>
                  <a:pt x="34" y="542"/>
                </a:cubicBezTo>
                <a:cubicBezTo>
                  <a:pt x="184" y="588"/>
                  <a:pt x="184" y="588"/>
                  <a:pt x="184" y="588"/>
                </a:cubicBezTo>
                <a:cubicBezTo>
                  <a:pt x="180" y="603"/>
                  <a:pt x="176" y="617"/>
                  <a:pt x="172" y="632"/>
                </a:cubicBezTo>
                <a:close/>
                <a:moveTo>
                  <a:pt x="1339" y="544"/>
                </a:moveTo>
                <a:cubicBezTo>
                  <a:pt x="1333" y="530"/>
                  <a:pt x="1327" y="516"/>
                  <a:pt x="1320" y="502"/>
                </a:cubicBezTo>
                <a:cubicBezTo>
                  <a:pt x="1461" y="434"/>
                  <a:pt x="1461" y="434"/>
                  <a:pt x="1461" y="434"/>
                </a:cubicBezTo>
                <a:cubicBezTo>
                  <a:pt x="1470" y="451"/>
                  <a:pt x="1477" y="468"/>
                  <a:pt x="1484" y="486"/>
                </a:cubicBezTo>
                <a:lnTo>
                  <a:pt x="1339" y="544"/>
                </a:lnTo>
                <a:close/>
                <a:moveTo>
                  <a:pt x="218" y="503"/>
                </a:moveTo>
                <a:cubicBezTo>
                  <a:pt x="76" y="435"/>
                  <a:pt x="76" y="435"/>
                  <a:pt x="76" y="435"/>
                </a:cubicBezTo>
                <a:cubicBezTo>
                  <a:pt x="85" y="418"/>
                  <a:pt x="94" y="401"/>
                  <a:pt x="103" y="384"/>
                </a:cubicBezTo>
                <a:cubicBezTo>
                  <a:pt x="239" y="463"/>
                  <a:pt x="239" y="463"/>
                  <a:pt x="239" y="463"/>
                </a:cubicBezTo>
                <a:cubicBezTo>
                  <a:pt x="231" y="476"/>
                  <a:pt x="224" y="489"/>
                  <a:pt x="218" y="503"/>
                </a:cubicBezTo>
                <a:close/>
                <a:moveTo>
                  <a:pt x="1274" y="423"/>
                </a:moveTo>
                <a:cubicBezTo>
                  <a:pt x="1266" y="411"/>
                  <a:pt x="1257" y="398"/>
                  <a:pt x="1247" y="386"/>
                </a:cubicBezTo>
                <a:cubicBezTo>
                  <a:pt x="1370" y="288"/>
                  <a:pt x="1370" y="288"/>
                  <a:pt x="1370" y="288"/>
                </a:cubicBezTo>
                <a:cubicBezTo>
                  <a:pt x="1381" y="303"/>
                  <a:pt x="1393" y="319"/>
                  <a:pt x="1404" y="334"/>
                </a:cubicBezTo>
                <a:lnTo>
                  <a:pt x="1274" y="423"/>
                </a:lnTo>
                <a:close/>
                <a:moveTo>
                  <a:pt x="291" y="387"/>
                </a:moveTo>
                <a:cubicBezTo>
                  <a:pt x="168" y="289"/>
                  <a:pt x="168" y="289"/>
                  <a:pt x="168" y="289"/>
                </a:cubicBezTo>
                <a:cubicBezTo>
                  <a:pt x="180" y="274"/>
                  <a:pt x="192" y="260"/>
                  <a:pt x="205" y="246"/>
                </a:cubicBezTo>
                <a:cubicBezTo>
                  <a:pt x="320" y="352"/>
                  <a:pt x="320" y="352"/>
                  <a:pt x="320" y="352"/>
                </a:cubicBezTo>
                <a:cubicBezTo>
                  <a:pt x="310" y="364"/>
                  <a:pt x="300" y="375"/>
                  <a:pt x="291" y="387"/>
                </a:cubicBezTo>
                <a:close/>
                <a:moveTo>
                  <a:pt x="1185" y="319"/>
                </a:moveTo>
                <a:cubicBezTo>
                  <a:pt x="1174" y="309"/>
                  <a:pt x="1162" y="299"/>
                  <a:pt x="1150" y="290"/>
                </a:cubicBezTo>
                <a:cubicBezTo>
                  <a:pt x="1248" y="167"/>
                  <a:pt x="1248" y="167"/>
                  <a:pt x="1248" y="167"/>
                </a:cubicBezTo>
                <a:cubicBezTo>
                  <a:pt x="1263" y="179"/>
                  <a:pt x="1277" y="191"/>
                  <a:pt x="1291" y="204"/>
                </a:cubicBezTo>
                <a:lnTo>
                  <a:pt x="1185" y="319"/>
                </a:lnTo>
                <a:close/>
                <a:moveTo>
                  <a:pt x="387" y="290"/>
                </a:moveTo>
                <a:cubicBezTo>
                  <a:pt x="289" y="168"/>
                  <a:pt x="289" y="168"/>
                  <a:pt x="289" y="168"/>
                </a:cubicBezTo>
                <a:cubicBezTo>
                  <a:pt x="304" y="156"/>
                  <a:pt x="320" y="144"/>
                  <a:pt x="336" y="134"/>
                </a:cubicBezTo>
                <a:cubicBezTo>
                  <a:pt x="424" y="263"/>
                  <a:pt x="424" y="263"/>
                  <a:pt x="424" y="263"/>
                </a:cubicBezTo>
                <a:cubicBezTo>
                  <a:pt x="412" y="272"/>
                  <a:pt x="399" y="281"/>
                  <a:pt x="387" y="290"/>
                </a:cubicBezTo>
                <a:close/>
                <a:moveTo>
                  <a:pt x="1074" y="238"/>
                </a:moveTo>
                <a:cubicBezTo>
                  <a:pt x="1061" y="230"/>
                  <a:pt x="1048" y="223"/>
                  <a:pt x="1034" y="217"/>
                </a:cubicBezTo>
                <a:cubicBezTo>
                  <a:pt x="1102" y="75"/>
                  <a:pt x="1102" y="75"/>
                  <a:pt x="1102" y="75"/>
                </a:cubicBezTo>
                <a:cubicBezTo>
                  <a:pt x="1119" y="84"/>
                  <a:pt x="1136" y="93"/>
                  <a:pt x="1153" y="102"/>
                </a:cubicBezTo>
                <a:lnTo>
                  <a:pt x="1074" y="238"/>
                </a:lnTo>
                <a:close/>
                <a:moveTo>
                  <a:pt x="503" y="217"/>
                </a:moveTo>
                <a:cubicBezTo>
                  <a:pt x="435" y="76"/>
                  <a:pt x="435" y="76"/>
                  <a:pt x="435" y="76"/>
                </a:cubicBezTo>
                <a:cubicBezTo>
                  <a:pt x="452" y="68"/>
                  <a:pt x="470" y="60"/>
                  <a:pt x="488" y="53"/>
                </a:cubicBezTo>
                <a:cubicBezTo>
                  <a:pt x="545" y="199"/>
                  <a:pt x="545" y="199"/>
                  <a:pt x="545" y="199"/>
                </a:cubicBezTo>
                <a:cubicBezTo>
                  <a:pt x="531" y="205"/>
                  <a:pt x="517" y="211"/>
                  <a:pt x="503" y="217"/>
                </a:cubicBezTo>
                <a:close/>
                <a:moveTo>
                  <a:pt x="949" y="183"/>
                </a:moveTo>
                <a:cubicBezTo>
                  <a:pt x="934" y="179"/>
                  <a:pt x="920" y="175"/>
                  <a:pt x="905" y="172"/>
                </a:cubicBezTo>
                <a:cubicBezTo>
                  <a:pt x="939" y="19"/>
                  <a:pt x="939" y="19"/>
                  <a:pt x="939" y="19"/>
                </a:cubicBezTo>
                <a:cubicBezTo>
                  <a:pt x="958" y="23"/>
                  <a:pt x="977" y="28"/>
                  <a:pt x="995" y="33"/>
                </a:cubicBezTo>
                <a:lnTo>
                  <a:pt x="949" y="183"/>
                </a:lnTo>
                <a:close/>
                <a:moveTo>
                  <a:pt x="632" y="172"/>
                </a:moveTo>
                <a:cubicBezTo>
                  <a:pt x="597" y="19"/>
                  <a:pt x="597" y="19"/>
                  <a:pt x="597" y="19"/>
                </a:cubicBezTo>
                <a:cubicBezTo>
                  <a:pt x="616" y="15"/>
                  <a:pt x="635" y="11"/>
                  <a:pt x="654" y="8"/>
                </a:cubicBezTo>
                <a:cubicBezTo>
                  <a:pt x="677" y="164"/>
                  <a:pt x="677" y="164"/>
                  <a:pt x="677" y="164"/>
                </a:cubicBezTo>
                <a:cubicBezTo>
                  <a:pt x="662" y="166"/>
                  <a:pt x="647" y="169"/>
                  <a:pt x="632" y="172"/>
                </a:cubicBezTo>
                <a:close/>
                <a:moveTo>
                  <a:pt x="814" y="158"/>
                </a:moveTo>
                <a:cubicBezTo>
                  <a:pt x="799" y="157"/>
                  <a:pt x="784" y="157"/>
                  <a:pt x="769" y="157"/>
                </a:cubicBezTo>
                <a:cubicBezTo>
                  <a:pt x="768" y="0"/>
                  <a:pt x="768" y="0"/>
                  <a:pt x="768" y="0"/>
                </a:cubicBezTo>
                <a:cubicBezTo>
                  <a:pt x="769" y="0"/>
                  <a:pt x="769" y="0"/>
                  <a:pt x="769" y="0"/>
                </a:cubicBezTo>
                <a:cubicBezTo>
                  <a:pt x="788" y="0"/>
                  <a:pt x="807" y="0"/>
                  <a:pt x="826" y="2"/>
                </a:cubicBezTo>
                <a:lnTo>
                  <a:pt x="814" y="15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242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wipe(up)">
                                      <p:cBhvr>
                                        <p:cTn id="7" dur="500"/>
                                        <p:tgtEl>
                                          <p:spTgt spid="30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350" fill="hold"/>
                                        <p:tgtEl>
                                          <p:spTgt spid="81"/>
                                        </p:tgtEl>
                                        <p:attrNameLst>
                                          <p:attrName>ppt_w</p:attrName>
                                        </p:attrNameLst>
                                      </p:cBhvr>
                                      <p:tavLst>
                                        <p:tav tm="0">
                                          <p:val>
                                            <p:strVal val="#ppt_w*0.70"/>
                                          </p:val>
                                        </p:tav>
                                        <p:tav tm="100000">
                                          <p:val>
                                            <p:strVal val="#ppt_w"/>
                                          </p:val>
                                        </p:tav>
                                      </p:tavLst>
                                    </p:anim>
                                    <p:anim calcmode="lin" valueType="num">
                                      <p:cBhvr>
                                        <p:cTn id="12" dur="350" fill="hold"/>
                                        <p:tgtEl>
                                          <p:spTgt spid="81"/>
                                        </p:tgtEl>
                                        <p:attrNameLst>
                                          <p:attrName>ppt_h</p:attrName>
                                        </p:attrNameLst>
                                      </p:cBhvr>
                                      <p:tavLst>
                                        <p:tav tm="0">
                                          <p:val>
                                            <p:strVal val="#ppt_h"/>
                                          </p:val>
                                        </p:tav>
                                        <p:tav tm="100000">
                                          <p:val>
                                            <p:strVal val="#ppt_h"/>
                                          </p:val>
                                        </p:tav>
                                      </p:tavLst>
                                    </p:anim>
                                    <p:animEffect transition="in" filter="fade">
                                      <p:cBhvr>
                                        <p:cTn id="13" dur="350"/>
                                        <p:tgtEl>
                                          <p:spTgt spid="8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3172"/>
                                        </p:tgtEl>
                                        <p:attrNameLst>
                                          <p:attrName>style.visibility</p:attrName>
                                        </p:attrNameLst>
                                      </p:cBhvr>
                                      <p:to>
                                        <p:strVal val="visible"/>
                                      </p:to>
                                    </p:set>
                                    <p:animEffect transition="in" filter="fade">
                                      <p:cBhvr>
                                        <p:cTn id="20" dur="1000"/>
                                        <p:tgtEl>
                                          <p:spTgt spid="3172"/>
                                        </p:tgtEl>
                                      </p:cBhvr>
                                    </p:animEffect>
                                    <p:anim calcmode="lin" valueType="num">
                                      <p:cBhvr>
                                        <p:cTn id="21" dur="1000" fill="hold"/>
                                        <p:tgtEl>
                                          <p:spTgt spid="3172"/>
                                        </p:tgtEl>
                                        <p:attrNameLst>
                                          <p:attrName>style.rotation</p:attrName>
                                        </p:attrNameLst>
                                      </p:cBhvr>
                                      <p:tavLst>
                                        <p:tav tm="0">
                                          <p:val>
                                            <p:fltVal val="720"/>
                                          </p:val>
                                        </p:tav>
                                        <p:tav tm="100000">
                                          <p:val>
                                            <p:fltVal val="0"/>
                                          </p:val>
                                        </p:tav>
                                      </p:tavLst>
                                    </p:anim>
                                    <p:anim calcmode="lin" valueType="num">
                                      <p:cBhvr>
                                        <p:cTn id="22" dur="1000" fill="hold"/>
                                        <p:tgtEl>
                                          <p:spTgt spid="3172"/>
                                        </p:tgtEl>
                                        <p:attrNameLst>
                                          <p:attrName>ppt_h</p:attrName>
                                        </p:attrNameLst>
                                      </p:cBhvr>
                                      <p:tavLst>
                                        <p:tav tm="0">
                                          <p:val>
                                            <p:fltVal val="0"/>
                                          </p:val>
                                        </p:tav>
                                        <p:tav tm="100000">
                                          <p:val>
                                            <p:strVal val="#ppt_h"/>
                                          </p:val>
                                        </p:tav>
                                      </p:tavLst>
                                    </p:anim>
                                    <p:anim calcmode="lin" valueType="num">
                                      <p:cBhvr>
                                        <p:cTn id="23" dur="1000" fill="hold"/>
                                        <p:tgtEl>
                                          <p:spTgt spid="3172"/>
                                        </p:tgtEl>
                                        <p:attrNameLst>
                                          <p:attrName>ppt_w</p:attrName>
                                        </p:attrNameLst>
                                      </p:cBhvr>
                                      <p:tavLst>
                                        <p:tav tm="0">
                                          <p:val>
                                            <p:fltVal val="0"/>
                                          </p:val>
                                        </p:tav>
                                        <p:tav tm="100000">
                                          <p:val>
                                            <p:strVal val="#ppt_w"/>
                                          </p:val>
                                        </p:tav>
                                      </p:tavLst>
                                    </p:anim>
                                  </p:childTnLst>
                                </p:cTn>
                              </p:par>
                              <p:par>
                                <p:cTn id="24" presetID="8" presetClass="entr" presetSubtype="16" fill="hold" nodeType="withEffect">
                                  <p:stCondLst>
                                    <p:cond delay="0"/>
                                  </p:stCondLst>
                                  <p:childTnLst>
                                    <p:set>
                                      <p:cBhvr>
                                        <p:cTn id="25" dur="1" fill="hold">
                                          <p:stCondLst>
                                            <p:cond delay="0"/>
                                          </p:stCondLst>
                                        </p:cTn>
                                        <p:tgtEl>
                                          <p:spTgt spid="327"/>
                                        </p:tgtEl>
                                        <p:attrNameLst>
                                          <p:attrName>style.visibility</p:attrName>
                                        </p:attrNameLst>
                                      </p:cBhvr>
                                      <p:to>
                                        <p:strVal val="visible"/>
                                      </p:to>
                                    </p:set>
                                    <p:animEffect transition="in" filter="diamond(in)">
                                      <p:cBhvr>
                                        <p:cTn id="26" dur="1000"/>
                                        <p:tgtEl>
                                          <p:spTgt spid="327"/>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199"/>
                                        </p:tgtEl>
                                        <p:attrNameLst>
                                          <p:attrName>style.visibility</p:attrName>
                                        </p:attrNameLst>
                                      </p:cBhvr>
                                      <p:to>
                                        <p:strVal val="visible"/>
                                      </p:to>
                                    </p:set>
                                    <p:animEffect transition="in" filter="fade">
                                      <p:cBhvr>
                                        <p:cTn id="30" dur="500"/>
                                        <p:tgtEl>
                                          <p:spTgt spid="3199"/>
                                        </p:tgtEl>
                                      </p:cBhvr>
                                    </p:animEffect>
                                  </p:childTnLst>
                                </p:cTn>
                              </p:par>
                            </p:childTnLst>
                          </p:cTn>
                        </p:par>
                        <p:par>
                          <p:cTn id="31" fill="hold">
                            <p:stCondLst>
                              <p:cond delay="3000"/>
                            </p:stCondLst>
                            <p:childTnLst>
                              <p:par>
                                <p:cTn id="32" presetID="8" presetClass="emph" presetSubtype="0" fill="hold" nodeType="afterEffect">
                                  <p:stCondLst>
                                    <p:cond delay="0"/>
                                  </p:stCondLst>
                                  <p:childTnLst>
                                    <p:animRot by="21600000">
                                      <p:cBhvr>
                                        <p:cTn id="33" dur="1500" fill="hold"/>
                                        <p:tgtEl>
                                          <p:spTgt spid="319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57"/>
                                        </p:tgtEl>
                                        <p:attrNameLst>
                                          <p:attrName>style.visibility</p:attrName>
                                        </p:attrNameLst>
                                      </p:cBhvr>
                                      <p:to>
                                        <p:strVal val="visible"/>
                                      </p:to>
                                    </p:set>
                                    <p:animEffect transition="in" filter="fade">
                                      <p:cBhvr>
                                        <p:cTn id="36" dur="500"/>
                                        <p:tgtEl>
                                          <p:spTgt spid="257"/>
                                        </p:tgtEl>
                                      </p:cBhvr>
                                    </p:animEffect>
                                  </p:childTnLst>
                                </p:cTn>
                              </p:par>
                              <p:par>
                                <p:cTn id="37" presetID="10" presetClass="entr" presetSubtype="0" fill="hold" nodeType="withEffect">
                                  <p:stCondLst>
                                    <p:cond delay="0"/>
                                  </p:stCondLst>
                                  <p:childTnLst>
                                    <p:set>
                                      <p:cBhvr>
                                        <p:cTn id="38" dur="1" fill="hold">
                                          <p:stCondLst>
                                            <p:cond delay="0"/>
                                          </p:stCondLst>
                                        </p:cTn>
                                        <p:tgtEl>
                                          <p:spTgt spid="256"/>
                                        </p:tgtEl>
                                        <p:attrNameLst>
                                          <p:attrName>style.visibility</p:attrName>
                                        </p:attrNameLst>
                                      </p:cBhvr>
                                      <p:to>
                                        <p:strVal val="visible"/>
                                      </p:to>
                                    </p:set>
                                    <p:animEffect transition="in" filter="fade">
                                      <p:cBhvr>
                                        <p:cTn id="39" dur="500"/>
                                        <p:tgtEl>
                                          <p:spTgt spid="256"/>
                                        </p:tgtEl>
                                      </p:cBhvr>
                                    </p:animEffect>
                                  </p:childTnLst>
                                </p:cTn>
                              </p:par>
                              <p:par>
                                <p:cTn id="40" presetID="8" presetClass="emph" presetSubtype="0" repeatCount="indefinite" fill="hold" nodeType="withEffect">
                                  <p:stCondLst>
                                    <p:cond delay="0"/>
                                  </p:stCondLst>
                                  <p:childTnLst>
                                    <p:animRot by="21600000">
                                      <p:cBhvr>
                                        <p:cTn id="41" dur="2000" fill="hold"/>
                                        <p:tgtEl>
                                          <p:spTgt spid="256"/>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256"/>
                                        </p:tgtEl>
                                        <p:attrNameLst>
                                          <p:attrName>r</p:attrName>
                                        </p:attrNameLst>
                                      </p:cBhvr>
                                    </p:animRot>
                                  </p:childTnLst>
                                </p:cTn>
                              </p:par>
                              <p:par>
                                <p:cTn id="44" presetID="8" presetClass="emph" presetSubtype="0" repeatCount="indefinite" fill="hold" nodeType="withEffect">
                                  <p:stCondLst>
                                    <p:cond delay="0"/>
                                  </p:stCondLst>
                                  <p:childTnLst>
                                    <p:animRot by="21600000">
                                      <p:cBhvr>
                                        <p:cTn id="45" dur="2000" fill="hold"/>
                                        <p:tgtEl>
                                          <p:spTgt spid="3199"/>
                                        </p:tgtEl>
                                        <p:attrNameLst>
                                          <p:attrName>r</p:attrName>
                                        </p:attrNameLst>
                                      </p:cBhvr>
                                    </p:animRot>
                                  </p:childTnLst>
                                </p:cTn>
                              </p:par>
                              <p:par>
                                <p:cTn id="46" presetID="10" presetClass="entr" presetSubtype="0" fill="hold" nodeType="withEffect">
                                  <p:stCondLst>
                                    <p:cond delay="0"/>
                                  </p:stCondLst>
                                  <p:childTnLst>
                                    <p:set>
                                      <p:cBhvr>
                                        <p:cTn id="47" dur="1" fill="hold">
                                          <p:stCondLst>
                                            <p:cond delay="0"/>
                                          </p:stCondLst>
                                        </p:cTn>
                                        <p:tgtEl>
                                          <p:spTgt spid="258"/>
                                        </p:tgtEl>
                                        <p:attrNameLst>
                                          <p:attrName>style.visibility</p:attrName>
                                        </p:attrNameLst>
                                      </p:cBhvr>
                                      <p:to>
                                        <p:strVal val="visible"/>
                                      </p:to>
                                    </p:set>
                                    <p:animEffect transition="in" filter="fade">
                                      <p:cBhvr>
                                        <p:cTn id="48" dur="500"/>
                                        <p:tgtEl>
                                          <p:spTgt spid="258"/>
                                        </p:tgtEl>
                                      </p:cBhvr>
                                    </p:animEffect>
                                  </p:childTnLst>
                                </p:cTn>
                              </p:par>
                              <p:par>
                                <p:cTn id="49" presetID="31" presetClass="entr" presetSubtype="0" fill="hold" nodeType="withEffect">
                                  <p:stCondLst>
                                    <p:cond delay="0"/>
                                  </p:stCondLst>
                                  <p:childTnLst>
                                    <p:set>
                                      <p:cBhvr>
                                        <p:cTn id="50" dur="1" fill="hold">
                                          <p:stCondLst>
                                            <p:cond delay="0"/>
                                          </p:stCondLst>
                                        </p:cTn>
                                        <p:tgtEl>
                                          <p:spTgt spid="258"/>
                                        </p:tgtEl>
                                        <p:attrNameLst>
                                          <p:attrName>style.visibility</p:attrName>
                                        </p:attrNameLst>
                                      </p:cBhvr>
                                      <p:to>
                                        <p:strVal val="visible"/>
                                      </p:to>
                                    </p:set>
                                    <p:anim calcmode="lin" valueType="num">
                                      <p:cBhvr>
                                        <p:cTn id="51" dur="1000" fill="hold"/>
                                        <p:tgtEl>
                                          <p:spTgt spid="258"/>
                                        </p:tgtEl>
                                        <p:attrNameLst>
                                          <p:attrName>ppt_w</p:attrName>
                                        </p:attrNameLst>
                                      </p:cBhvr>
                                      <p:tavLst>
                                        <p:tav tm="0">
                                          <p:val>
                                            <p:fltVal val="0"/>
                                          </p:val>
                                        </p:tav>
                                        <p:tav tm="100000">
                                          <p:val>
                                            <p:strVal val="#ppt_w"/>
                                          </p:val>
                                        </p:tav>
                                      </p:tavLst>
                                    </p:anim>
                                    <p:anim calcmode="lin" valueType="num">
                                      <p:cBhvr>
                                        <p:cTn id="52" dur="1000" fill="hold"/>
                                        <p:tgtEl>
                                          <p:spTgt spid="258"/>
                                        </p:tgtEl>
                                        <p:attrNameLst>
                                          <p:attrName>ppt_h</p:attrName>
                                        </p:attrNameLst>
                                      </p:cBhvr>
                                      <p:tavLst>
                                        <p:tav tm="0">
                                          <p:val>
                                            <p:fltVal val="0"/>
                                          </p:val>
                                        </p:tav>
                                        <p:tav tm="100000">
                                          <p:val>
                                            <p:strVal val="#ppt_h"/>
                                          </p:val>
                                        </p:tav>
                                      </p:tavLst>
                                    </p:anim>
                                    <p:anim calcmode="lin" valueType="num">
                                      <p:cBhvr>
                                        <p:cTn id="53" dur="1000" fill="hold"/>
                                        <p:tgtEl>
                                          <p:spTgt spid="258"/>
                                        </p:tgtEl>
                                        <p:attrNameLst>
                                          <p:attrName>style.rotation</p:attrName>
                                        </p:attrNameLst>
                                      </p:cBhvr>
                                      <p:tavLst>
                                        <p:tav tm="0">
                                          <p:val>
                                            <p:fltVal val="90"/>
                                          </p:val>
                                        </p:tav>
                                        <p:tav tm="100000">
                                          <p:val>
                                            <p:fltVal val="0"/>
                                          </p:val>
                                        </p:tav>
                                      </p:tavLst>
                                    </p:anim>
                                    <p:animEffect transition="in" filter="fade">
                                      <p:cBhvr>
                                        <p:cTn id="54" dur="1000"/>
                                        <p:tgtEl>
                                          <p:spTgt spid="258"/>
                                        </p:tgtEl>
                                      </p:cBhvr>
                                    </p:animEffect>
                                  </p:childTnLst>
                                </p:cTn>
                              </p:par>
                              <p:par>
                                <p:cTn id="55" presetID="10" presetClass="entr" presetSubtype="0" fill="hold" nodeType="withEffect">
                                  <p:stCondLst>
                                    <p:cond delay="250"/>
                                  </p:stCondLst>
                                  <p:childTnLst>
                                    <p:set>
                                      <p:cBhvr>
                                        <p:cTn id="56" dur="1" fill="hold">
                                          <p:stCondLst>
                                            <p:cond delay="0"/>
                                          </p:stCondLst>
                                        </p:cTn>
                                        <p:tgtEl>
                                          <p:spTgt spid="259"/>
                                        </p:tgtEl>
                                        <p:attrNameLst>
                                          <p:attrName>style.visibility</p:attrName>
                                        </p:attrNameLst>
                                      </p:cBhvr>
                                      <p:to>
                                        <p:strVal val="visible"/>
                                      </p:to>
                                    </p:set>
                                    <p:animEffect transition="in" filter="fade">
                                      <p:cBhvr>
                                        <p:cTn id="57" dur="500"/>
                                        <p:tgtEl>
                                          <p:spTgt spid="259"/>
                                        </p:tgtEl>
                                      </p:cBhvr>
                                    </p:animEffect>
                                  </p:childTnLst>
                                </p:cTn>
                              </p:par>
                              <p:par>
                                <p:cTn id="58" presetID="31" presetClass="entr" presetSubtype="0" fill="hold" nodeType="withEffect">
                                  <p:stCondLst>
                                    <p:cond delay="250"/>
                                  </p:stCondLst>
                                  <p:childTnLst>
                                    <p:set>
                                      <p:cBhvr>
                                        <p:cTn id="59" dur="1" fill="hold">
                                          <p:stCondLst>
                                            <p:cond delay="0"/>
                                          </p:stCondLst>
                                        </p:cTn>
                                        <p:tgtEl>
                                          <p:spTgt spid="259"/>
                                        </p:tgtEl>
                                        <p:attrNameLst>
                                          <p:attrName>style.visibility</p:attrName>
                                        </p:attrNameLst>
                                      </p:cBhvr>
                                      <p:to>
                                        <p:strVal val="visible"/>
                                      </p:to>
                                    </p:set>
                                    <p:anim calcmode="lin" valueType="num">
                                      <p:cBhvr>
                                        <p:cTn id="60" dur="1000" fill="hold"/>
                                        <p:tgtEl>
                                          <p:spTgt spid="259"/>
                                        </p:tgtEl>
                                        <p:attrNameLst>
                                          <p:attrName>ppt_w</p:attrName>
                                        </p:attrNameLst>
                                      </p:cBhvr>
                                      <p:tavLst>
                                        <p:tav tm="0">
                                          <p:val>
                                            <p:fltVal val="0"/>
                                          </p:val>
                                        </p:tav>
                                        <p:tav tm="100000">
                                          <p:val>
                                            <p:strVal val="#ppt_w"/>
                                          </p:val>
                                        </p:tav>
                                      </p:tavLst>
                                    </p:anim>
                                    <p:anim calcmode="lin" valueType="num">
                                      <p:cBhvr>
                                        <p:cTn id="61" dur="1000" fill="hold"/>
                                        <p:tgtEl>
                                          <p:spTgt spid="259"/>
                                        </p:tgtEl>
                                        <p:attrNameLst>
                                          <p:attrName>ppt_h</p:attrName>
                                        </p:attrNameLst>
                                      </p:cBhvr>
                                      <p:tavLst>
                                        <p:tav tm="0">
                                          <p:val>
                                            <p:fltVal val="0"/>
                                          </p:val>
                                        </p:tav>
                                        <p:tav tm="100000">
                                          <p:val>
                                            <p:strVal val="#ppt_h"/>
                                          </p:val>
                                        </p:tav>
                                      </p:tavLst>
                                    </p:anim>
                                    <p:anim calcmode="lin" valueType="num">
                                      <p:cBhvr>
                                        <p:cTn id="62" dur="1000" fill="hold"/>
                                        <p:tgtEl>
                                          <p:spTgt spid="259"/>
                                        </p:tgtEl>
                                        <p:attrNameLst>
                                          <p:attrName>style.rotation</p:attrName>
                                        </p:attrNameLst>
                                      </p:cBhvr>
                                      <p:tavLst>
                                        <p:tav tm="0">
                                          <p:val>
                                            <p:fltVal val="90"/>
                                          </p:val>
                                        </p:tav>
                                        <p:tav tm="100000">
                                          <p:val>
                                            <p:fltVal val="0"/>
                                          </p:val>
                                        </p:tav>
                                      </p:tavLst>
                                    </p:anim>
                                    <p:animEffect transition="in" filter="fade">
                                      <p:cBhvr>
                                        <p:cTn id="63" dur="1000"/>
                                        <p:tgtEl>
                                          <p:spTgt spid="259"/>
                                        </p:tgtEl>
                                      </p:cBhvr>
                                    </p:animEffect>
                                  </p:childTnLst>
                                </p:cTn>
                              </p:par>
                              <p:par>
                                <p:cTn id="64" presetID="31" presetClass="entr" presetSubtype="0" fill="hold" nodeType="withEffect">
                                  <p:stCondLst>
                                    <p:cond delay="250"/>
                                  </p:stCondLst>
                                  <p:childTnLst>
                                    <p:set>
                                      <p:cBhvr>
                                        <p:cTn id="65" dur="1" fill="hold">
                                          <p:stCondLst>
                                            <p:cond delay="0"/>
                                          </p:stCondLst>
                                        </p:cTn>
                                        <p:tgtEl>
                                          <p:spTgt spid="263"/>
                                        </p:tgtEl>
                                        <p:attrNameLst>
                                          <p:attrName>style.visibility</p:attrName>
                                        </p:attrNameLst>
                                      </p:cBhvr>
                                      <p:to>
                                        <p:strVal val="visible"/>
                                      </p:to>
                                    </p:set>
                                    <p:anim calcmode="lin" valueType="num">
                                      <p:cBhvr>
                                        <p:cTn id="66" dur="1000" fill="hold"/>
                                        <p:tgtEl>
                                          <p:spTgt spid="263"/>
                                        </p:tgtEl>
                                        <p:attrNameLst>
                                          <p:attrName>ppt_w</p:attrName>
                                        </p:attrNameLst>
                                      </p:cBhvr>
                                      <p:tavLst>
                                        <p:tav tm="0">
                                          <p:val>
                                            <p:fltVal val="0"/>
                                          </p:val>
                                        </p:tav>
                                        <p:tav tm="100000">
                                          <p:val>
                                            <p:strVal val="#ppt_w"/>
                                          </p:val>
                                        </p:tav>
                                      </p:tavLst>
                                    </p:anim>
                                    <p:anim calcmode="lin" valueType="num">
                                      <p:cBhvr>
                                        <p:cTn id="67" dur="1000" fill="hold"/>
                                        <p:tgtEl>
                                          <p:spTgt spid="263"/>
                                        </p:tgtEl>
                                        <p:attrNameLst>
                                          <p:attrName>ppt_h</p:attrName>
                                        </p:attrNameLst>
                                      </p:cBhvr>
                                      <p:tavLst>
                                        <p:tav tm="0">
                                          <p:val>
                                            <p:fltVal val="0"/>
                                          </p:val>
                                        </p:tav>
                                        <p:tav tm="100000">
                                          <p:val>
                                            <p:strVal val="#ppt_h"/>
                                          </p:val>
                                        </p:tav>
                                      </p:tavLst>
                                    </p:anim>
                                    <p:anim calcmode="lin" valueType="num">
                                      <p:cBhvr>
                                        <p:cTn id="68" dur="1000" fill="hold"/>
                                        <p:tgtEl>
                                          <p:spTgt spid="263"/>
                                        </p:tgtEl>
                                        <p:attrNameLst>
                                          <p:attrName>style.rotation</p:attrName>
                                        </p:attrNameLst>
                                      </p:cBhvr>
                                      <p:tavLst>
                                        <p:tav tm="0">
                                          <p:val>
                                            <p:fltVal val="90"/>
                                          </p:val>
                                        </p:tav>
                                        <p:tav tm="100000">
                                          <p:val>
                                            <p:fltVal val="0"/>
                                          </p:val>
                                        </p:tav>
                                      </p:tavLst>
                                    </p:anim>
                                    <p:animEffect transition="in" filter="fade">
                                      <p:cBhvr>
                                        <p:cTn id="69" dur="1000"/>
                                        <p:tgtEl>
                                          <p:spTgt spid="263"/>
                                        </p:tgtEl>
                                      </p:cBhvr>
                                    </p:animEffect>
                                  </p:childTnLst>
                                </p:cTn>
                              </p:par>
                              <p:par>
                                <p:cTn id="70" presetID="19" presetClass="entr" presetSubtype="10" fill="hold" grpId="0" nodeType="withEffect">
                                  <p:stCondLst>
                                    <p:cond delay="500"/>
                                  </p:stCondLst>
                                  <p:childTnLst>
                                    <p:set>
                                      <p:cBhvr>
                                        <p:cTn id="71" dur="1" fill="hold">
                                          <p:stCondLst>
                                            <p:cond delay="0"/>
                                          </p:stCondLst>
                                        </p:cTn>
                                        <p:tgtEl>
                                          <p:spTgt spid="3154"/>
                                        </p:tgtEl>
                                        <p:attrNameLst>
                                          <p:attrName>style.visibility</p:attrName>
                                        </p:attrNameLst>
                                      </p:cBhvr>
                                      <p:to>
                                        <p:strVal val="visible"/>
                                      </p:to>
                                    </p:set>
                                    <p:anim calcmode="lin" valueType="num">
                                      <p:cBhvr>
                                        <p:cTn id="72" dur="1000" fill="hold"/>
                                        <p:tgtEl>
                                          <p:spTgt spid="3154"/>
                                        </p:tgtEl>
                                        <p:attrNameLst>
                                          <p:attrName>ppt_w</p:attrName>
                                        </p:attrNameLst>
                                      </p:cBhvr>
                                      <p:tavLst>
                                        <p:tav tm="0" fmla="#ppt_w*sin(2.5*pi*$)">
                                          <p:val>
                                            <p:fltVal val="0"/>
                                          </p:val>
                                        </p:tav>
                                        <p:tav tm="100000">
                                          <p:val>
                                            <p:fltVal val="1"/>
                                          </p:val>
                                        </p:tav>
                                      </p:tavLst>
                                    </p:anim>
                                    <p:anim calcmode="lin" valueType="num">
                                      <p:cBhvr>
                                        <p:cTn id="73" dur="1000" fill="hold"/>
                                        <p:tgtEl>
                                          <p:spTgt spid="3154"/>
                                        </p:tgtEl>
                                        <p:attrNameLst>
                                          <p:attrName>ppt_h</p:attrName>
                                        </p:attrNameLst>
                                      </p:cBhvr>
                                      <p:tavLst>
                                        <p:tav tm="0">
                                          <p:val>
                                            <p:strVal val="#ppt_h"/>
                                          </p:val>
                                        </p:tav>
                                        <p:tav tm="100000">
                                          <p:val>
                                            <p:strVal val="#ppt_h"/>
                                          </p:val>
                                        </p:tav>
                                      </p:tavLst>
                                    </p:anim>
                                  </p:childTnLst>
                                </p:cTn>
                              </p:par>
                              <p:par>
                                <p:cTn id="74" presetID="21" presetClass="entr" presetSubtype="8" fill="hold" nodeType="withEffect">
                                  <p:stCondLst>
                                    <p:cond delay="500"/>
                                  </p:stCondLst>
                                  <p:childTnLst>
                                    <p:set>
                                      <p:cBhvr>
                                        <p:cTn id="75" dur="1" fill="hold">
                                          <p:stCondLst>
                                            <p:cond delay="0"/>
                                          </p:stCondLst>
                                        </p:cTn>
                                        <p:tgtEl>
                                          <p:spTgt spid="260"/>
                                        </p:tgtEl>
                                        <p:attrNameLst>
                                          <p:attrName>style.visibility</p:attrName>
                                        </p:attrNameLst>
                                      </p:cBhvr>
                                      <p:to>
                                        <p:strVal val="visible"/>
                                      </p:to>
                                    </p:set>
                                    <p:animEffect transition="in" filter="wheel(8)">
                                      <p:cBhvr>
                                        <p:cTn id="76" dur="500"/>
                                        <p:tgtEl>
                                          <p:spTgt spid="260"/>
                                        </p:tgtEl>
                                      </p:cBhvr>
                                    </p:animEffect>
                                  </p:childTnLst>
                                </p:cTn>
                              </p:par>
                              <p:par>
                                <p:cTn id="77" presetID="21" presetClass="entr" presetSubtype="8" fill="hold" nodeType="withEffect">
                                  <p:stCondLst>
                                    <p:cond delay="500"/>
                                  </p:stCondLst>
                                  <p:childTnLst>
                                    <p:set>
                                      <p:cBhvr>
                                        <p:cTn id="78" dur="1" fill="hold">
                                          <p:stCondLst>
                                            <p:cond delay="0"/>
                                          </p:stCondLst>
                                        </p:cTn>
                                        <p:tgtEl>
                                          <p:spTgt spid="261"/>
                                        </p:tgtEl>
                                        <p:attrNameLst>
                                          <p:attrName>style.visibility</p:attrName>
                                        </p:attrNameLst>
                                      </p:cBhvr>
                                      <p:to>
                                        <p:strVal val="visible"/>
                                      </p:to>
                                    </p:set>
                                    <p:animEffect transition="in" filter="wheel(8)">
                                      <p:cBhvr>
                                        <p:cTn id="79" dur="500"/>
                                        <p:tgtEl>
                                          <p:spTgt spid="261"/>
                                        </p:tgtEl>
                                      </p:cBhvr>
                                    </p:animEffect>
                                  </p:childTnLst>
                                </p:cTn>
                              </p:par>
                              <p:par>
                                <p:cTn id="80" presetID="21" presetClass="entr" presetSubtype="8" fill="hold" nodeType="withEffect">
                                  <p:stCondLst>
                                    <p:cond delay="500"/>
                                  </p:stCondLst>
                                  <p:childTnLst>
                                    <p:set>
                                      <p:cBhvr>
                                        <p:cTn id="81" dur="1" fill="hold">
                                          <p:stCondLst>
                                            <p:cond delay="0"/>
                                          </p:stCondLst>
                                        </p:cTn>
                                        <p:tgtEl>
                                          <p:spTgt spid="262"/>
                                        </p:tgtEl>
                                        <p:attrNameLst>
                                          <p:attrName>style.visibility</p:attrName>
                                        </p:attrNameLst>
                                      </p:cBhvr>
                                      <p:to>
                                        <p:strVal val="visible"/>
                                      </p:to>
                                    </p:set>
                                    <p:animEffect transition="in" filter="wheel(8)">
                                      <p:cBhvr>
                                        <p:cTn id="82" dur="500"/>
                                        <p:tgtEl>
                                          <p:spTgt spid="262"/>
                                        </p:tgtEl>
                                      </p:cBhvr>
                                    </p:animEffect>
                                  </p:childTnLst>
                                </p:cTn>
                              </p:par>
                              <p:par>
                                <p:cTn id="83" presetID="22" presetClass="entr" presetSubtype="1" fill="hold" grpId="0" nodeType="withEffect">
                                  <p:stCondLst>
                                    <p:cond delay="250"/>
                                  </p:stCondLst>
                                  <p:childTnLst>
                                    <p:set>
                                      <p:cBhvr>
                                        <p:cTn id="84" dur="1" fill="hold">
                                          <p:stCondLst>
                                            <p:cond delay="0"/>
                                          </p:stCondLst>
                                        </p:cTn>
                                        <p:tgtEl>
                                          <p:spTgt spid="84"/>
                                        </p:tgtEl>
                                        <p:attrNameLst>
                                          <p:attrName>style.visibility</p:attrName>
                                        </p:attrNameLst>
                                      </p:cBhvr>
                                      <p:to>
                                        <p:strVal val="visible"/>
                                      </p:to>
                                    </p:set>
                                    <p:animEffect transition="in" filter="wipe(up)">
                                      <p:cBhvr>
                                        <p:cTn id="85" dur="1500"/>
                                        <p:tgtEl>
                                          <p:spTgt spid="84"/>
                                        </p:tgtEl>
                                      </p:cBhvr>
                                    </p:animEffect>
                                  </p:childTnLst>
                                </p:cTn>
                              </p:par>
                              <p:par>
                                <p:cTn id="86" presetID="55" presetClass="entr" presetSubtype="0" fill="hold" grpId="0" nodeType="withEffect">
                                  <p:stCondLst>
                                    <p:cond delay="1000"/>
                                  </p:stCondLst>
                                  <p:childTnLst>
                                    <p:set>
                                      <p:cBhvr>
                                        <p:cTn id="87" dur="1" fill="hold">
                                          <p:stCondLst>
                                            <p:cond delay="0"/>
                                          </p:stCondLst>
                                        </p:cTn>
                                        <p:tgtEl>
                                          <p:spTgt spid="112"/>
                                        </p:tgtEl>
                                        <p:attrNameLst>
                                          <p:attrName>style.visibility</p:attrName>
                                        </p:attrNameLst>
                                      </p:cBhvr>
                                      <p:to>
                                        <p:strVal val="visible"/>
                                      </p:to>
                                    </p:set>
                                    <p:anim calcmode="lin" valueType="num">
                                      <p:cBhvr>
                                        <p:cTn id="88" dur="1000" fill="hold"/>
                                        <p:tgtEl>
                                          <p:spTgt spid="112"/>
                                        </p:tgtEl>
                                        <p:attrNameLst>
                                          <p:attrName>ppt_w</p:attrName>
                                        </p:attrNameLst>
                                      </p:cBhvr>
                                      <p:tavLst>
                                        <p:tav tm="0">
                                          <p:val>
                                            <p:strVal val="#ppt_w*0.70"/>
                                          </p:val>
                                        </p:tav>
                                        <p:tav tm="100000">
                                          <p:val>
                                            <p:strVal val="#ppt_w"/>
                                          </p:val>
                                        </p:tav>
                                      </p:tavLst>
                                    </p:anim>
                                    <p:anim calcmode="lin" valueType="num">
                                      <p:cBhvr>
                                        <p:cTn id="89" dur="1000" fill="hold"/>
                                        <p:tgtEl>
                                          <p:spTgt spid="112"/>
                                        </p:tgtEl>
                                        <p:attrNameLst>
                                          <p:attrName>ppt_h</p:attrName>
                                        </p:attrNameLst>
                                      </p:cBhvr>
                                      <p:tavLst>
                                        <p:tav tm="0">
                                          <p:val>
                                            <p:strVal val="#ppt_h"/>
                                          </p:val>
                                        </p:tav>
                                        <p:tav tm="100000">
                                          <p:val>
                                            <p:strVal val="#ppt_h"/>
                                          </p:val>
                                        </p:tav>
                                      </p:tavLst>
                                    </p:anim>
                                    <p:animEffect transition="in" filter="fade">
                                      <p:cBhvr>
                                        <p:cTn id="90" dur="1000"/>
                                        <p:tgtEl>
                                          <p:spTgt spid="112"/>
                                        </p:tgtEl>
                                      </p:cBhvr>
                                    </p:animEffect>
                                  </p:childTnLst>
                                </p:cTn>
                              </p:par>
                              <p:par>
                                <p:cTn id="91" presetID="64" presetClass="path" presetSubtype="0" accel="50000" decel="50000" fill="hold" nodeType="withEffect">
                                  <p:stCondLst>
                                    <p:cond delay="250"/>
                                  </p:stCondLst>
                                  <p:childTnLst>
                                    <p:animMotion origin="layout" path="M 1.02775E-6 0.59537 L 1.02775E-6 -0.82152 " pathEditMode="relative" rAng="0" ptsTypes="AA">
                                      <p:cBhvr>
                                        <p:cTn id="92" dur="2000" fill="hold"/>
                                        <p:tgtEl>
                                          <p:spTgt spid="3171"/>
                                        </p:tgtEl>
                                        <p:attrNameLst>
                                          <p:attrName>ppt_x</p:attrName>
                                          <p:attrName>ppt_y</p:attrName>
                                        </p:attrNameLst>
                                      </p:cBhvr>
                                      <p:rCtr x="0" y="-70856"/>
                                    </p:animMotion>
                                  </p:childTnLst>
                                </p:cTn>
                              </p:par>
                              <p:par>
                                <p:cTn id="93" presetID="42" presetClass="entr" presetSubtype="0" fill="hold" nodeType="withEffect">
                                  <p:stCondLst>
                                    <p:cond delay="1000"/>
                                  </p:stCondLst>
                                  <p:childTnLst>
                                    <p:set>
                                      <p:cBhvr>
                                        <p:cTn id="94" dur="1" fill="hold">
                                          <p:stCondLst>
                                            <p:cond delay="0"/>
                                          </p:stCondLst>
                                        </p:cTn>
                                        <p:tgtEl>
                                          <p:spTgt spid="334"/>
                                        </p:tgtEl>
                                        <p:attrNameLst>
                                          <p:attrName>style.visibility</p:attrName>
                                        </p:attrNameLst>
                                      </p:cBhvr>
                                      <p:to>
                                        <p:strVal val="visible"/>
                                      </p:to>
                                    </p:set>
                                    <p:animEffect transition="in" filter="fade">
                                      <p:cBhvr>
                                        <p:cTn id="95" dur="1000"/>
                                        <p:tgtEl>
                                          <p:spTgt spid="334"/>
                                        </p:tgtEl>
                                      </p:cBhvr>
                                    </p:animEffect>
                                    <p:anim calcmode="lin" valueType="num">
                                      <p:cBhvr>
                                        <p:cTn id="96" dur="1000" fill="hold"/>
                                        <p:tgtEl>
                                          <p:spTgt spid="334"/>
                                        </p:tgtEl>
                                        <p:attrNameLst>
                                          <p:attrName>ppt_x</p:attrName>
                                        </p:attrNameLst>
                                      </p:cBhvr>
                                      <p:tavLst>
                                        <p:tav tm="0">
                                          <p:val>
                                            <p:strVal val="#ppt_x"/>
                                          </p:val>
                                        </p:tav>
                                        <p:tav tm="100000">
                                          <p:val>
                                            <p:strVal val="#ppt_x"/>
                                          </p:val>
                                        </p:tav>
                                      </p:tavLst>
                                    </p:anim>
                                    <p:anim calcmode="lin" valueType="num">
                                      <p:cBhvr>
                                        <p:cTn id="97" dur="1000" fill="hold"/>
                                        <p:tgtEl>
                                          <p:spTgt spid="334"/>
                                        </p:tgtEl>
                                        <p:attrNameLst>
                                          <p:attrName>ppt_y</p:attrName>
                                        </p:attrNameLst>
                                      </p:cBhvr>
                                      <p:tavLst>
                                        <p:tav tm="0">
                                          <p:val>
                                            <p:strVal val="#ppt_y+.1"/>
                                          </p:val>
                                        </p:tav>
                                        <p:tav tm="100000">
                                          <p:val>
                                            <p:strVal val="#ppt_y"/>
                                          </p:val>
                                        </p:tav>
                                      </p:tavLst>
                                    </p:anim>
                                  </p:childTnLst>
                                </p:cTn>
                              </p:par>
                              <p:par>
                                <p:cTn id="98" presetID="22" presetClass="entr" presetSubtype="1" fill="hold" nodeType="withEffect">
                                  <p:stCondLst>
                                    <p:cond delay="1500"/>
                                  </p:stCondLst>
                                  <p:childTnLst>
                                    <p:set>
                                      <p:cBhvr>
                                        <p:cTn id="99" dur="1" fill="hold">
                                          <p:stCondLst>
                                            <p:cond delay="0"/>
                                          </p:stCondLst>
                                        </p:cTn>
                                        <p:tgtEl>
                                          <p:spTgt spid="303"/>
                                        </p:tgtEl>
                                        <p:attrNameLst>
                                          <p:attrName>style.visibility</p:attrName>
                                        </p:attrNameLst>
                                      </p:cBhvr>
                                      <p:to>
                                        <p:strVal val="visible"/>
                                      </p:to>
                                    </p:set>
                                    <p:animEffect transition="in" filter="wipe(up)">
                                      <p:cBhvr>
                                        <p:cTn id="100" dur="500"/>
                                        <p:tgtEl>
                                          <p:spTgt spid="303"/>
                                        </p:tgtEl>
                                      </p:cBhvr>
                                    </p:animEffect>
                                  </p:childTnLst>
                                </p:cTn>
                              </p:par>
                              <p:par>
                                <p:cTn id="101" presetID="22" presetClass="entr" presetSubtype="1" fill="hold" grpId="0" nodeType="withEffect">
                                  <p:stCondLst>
                                    <p:cond delay="1500"/>
                                  </p:stCondLst>
                                  <p:childTnLst>
                                    <p:set>
                                      <p:cBhvr>
                                        <p:cTn id="102" dur="1" fill="hold">
                                          <p:stCondLst>
                                            <p:cond delay="0"/>
                                          </p:stCondLst>
                                        </p:cTn>
                                        <p:tgtEl>
                                          <p:spTgt spid="293"/>
                                        </p:tgtEl>
                                        <p:attrNameLst>
                                          <p:attrName>style.visibility</p:attrName>
                                        </p:attrNameLst>
                                      </p:cBhvr>
                                      <p:to>
                                        <p:strVal val="visible"/>
                                      </p:to>
                                    </p:set>
                                    <p:animEffect transition="in" filter="wipe(up)">
                                      <p:cBhvr>
                                        <p:cTn id="103" dur="500"/>
                                        <p:tgtEl>
                                          <p:spTgt spid="293"/>
                                        </p:tgtEl>
                                      </p:cBhvr>
                                    </p:animEffect>
                                  </p:childTnLst>
                                </p:cTn>
                              </p:par>
                              <p:par>
                                <p:cTn id="104" presetID="22" presetClass="entr" presetSubtype="1" fill="hold" grpId="0" nodeType="withEffect">
                                  <p:stCondLst>
                                    <p:cond delay="1500"/>
                                  </p:stCondLst>
                                  <p:childTnLst>
                                    <p:set>
                                      <p:cBhvr>
                                        <p:cTn id="105" dur="1" fill="hold">
                                          <p:stCondLst>
                                            <p:cond delay="0"/>
                                          </p:stCondLst>
                                        </p:cTn>
                                        <p:tgtEl>
                                          <p:spTgt spid="290"/>
                                        </p:tgtEl>
                                        <p:attrNameLst>
                                          <p:attrName>style.visibility</p:attrName>
                                        </p:attrNameLst>
                                      </p:cBhvr>
                                      <p:to>
                                        <p:strVal val="visible"/>
                                      </p:to>
                                    </p:set>
                                    <p:animEffect transition="in" filter="wipe(up)">
                                      <p:cBhvr>
                                        <p:cTn id="106" dur="500"/>
                                        <p:tgtEl>
                                          <p:spTgt spid="290"/>
                                        </p:tgtEl>
                                      </p:cBhvr>
                                    </p:animEffect>
                                  </p:childTnLst>
                                </p:cTn>
                              </p:par>
                              <p:par>
                                <p:cTn id="107" presetID="22" presetClass="entr" presetSubtype="1" fill="hold" grpId="0" nodeType="withEffect">
                                  <p:stCondLst>
                                    <p:cond delay="1500"/>
                                  </p:stCondLst>
                                  <p:childTnLst>
                                    <p:set>
                                      <p:cBhvr>
                                        <p:cTn id="108" dur="1" fill="hold">
                                          <p:stCondLst>
                                            <p:cond delay="0"/>
                                          </p:stCondLst>
                                        </p:cTn>
                                        <p:tgtEl>
                                          <p:spTgt spid="291"/>
                                        </p:tgtEl>
                                        <p:attrNameLst>
                                          <p:attrName>style.visibility</p:attrName>
                                        </p:attrNameLst>
                                      </p:cBhvr>
                                      <p:to>
                                        <p:strVal val="visible"/>
                                      </p:to>
                                    </p:set>
                                    <p:animEffect transition="in" filter="wipe(up)">
                                      <p:cBhvr>
                                        <p:cTn id="109" dur="500"/>
                                        <p:tgtEl>
                                          <p:spTgt spid="291"/>
                                        </p:tgtEl>
                                      </p:cBhvr>
                                    </p:animEffect>
                                  </p:childTnLst>
                                </p:cTn>
                              </p:par>
                              <p:par>
                                <p:cTn id="110" presetID="22" presetClass="entr" presetSubtype="1" fill="hold" grpId="0" nodeType="withEffect">
                                  <p:stCondLst>
                                    <p:cond delay="1500"/>
                                  </p:stCondLst>
                                  <p:childTnLst>
                                    <p:set>
                                      <p:cBhvr>
                                        <p:cTn id="111" dur="1" fill="hold">
                                          <p:stCondLst>
                                            <p:cond delay="0"/>
                                          </p:stCondLst>
                                        </p:cTn>
                                        <p:tgtEl>
                                          <p:spTgt spid="292"/>
                                        </p:tgtEl>
                                        <p:attrNameLst>
                                          <p:attrName>style.visibility</p:attrName>
                                        </p:attrNameLst>
                                      </p:cBhvr>
                                      <p:to>
                                        <p:strVal val="visible"/>
                                      </p:to>
                                    </p:set>
                                    <p:animEffect transition="in" filter="wipe(up)">
                                      <p:cBhvr>
                                        <p:cTn id="112" dur="500"/>
                                        <p:tgtEl>
                                          <p:spTgt spid="292"/>
                                        </p:tgtEl>
                                      </p:cBhvr>
                                    </p:animEffect>
                                  </p:childTnLst>
                                </p:cTn>
                              </p:par>
                              <p:par>
                                <p:cTn id="113" presetID="53" presetClass="entr" presetSubtype="16" fill="hold" nodeType="withEffect">
                                  <p:stCondLst>
                                    <p:cond delay="2000"/>
                                  </p:stCondLst>
                                  <p:childTnLst>
                                    <p:set>
                                      <p:cBhvr>
                                        <p:cTn id="114" dur="1" fill="hold">
                                          <p:stCondLst>
                                            <p:cond delay="0"/>
                                          </p:stCondLst>
                                        </p:cTn>
                                        <p:tgtEl>
                                          <p:spTgt spid="264"/>
                                        </p:tgtEl>
                                        <p:attrNameLst>
                                          <p:attrName>style.visibility</p:attrName>
                                        </p:attrNameLst>
                                      </p:cBhvr>
                                      <p:to>
                                        <p:strVal val="visible"/>
                                      </p:to>
                                    </p:set>
                                    <p:anim calcmode="lin" valueType="num">
                                      <p:cBhvr>
                                        <p:cTn id="115" dur="500" fill="hold"/>
                                        <p:tgtEl>
                                          <p:spTgt spid="264"/>
                                        </p:tgtEl>
                                        <p:attrNameLst>
                                          <p:attrName>ppt_w</p:attrName>
                                        </p:attrNameLst>
                                      </p:cBhvr>
                                      <p:tavLst>
                                        <p:tav tm="0">
                                          <p:val>
                                            <p:fltVal val="0"/>
                                          </p:val>
                                        </p:tav>
                                        <p:tav tm="100000">
                                          <p:val>
                                            <p:strVal val="#ppt_w"/>
                                          </p:val>
                                        </p:tav>
                                      </p:tavLst>
                                    </p:anim>
                                    <p:anim calcmode="lin" valueType="num">
                                      <p:cBhvr>
                                        <p:cTn id="116" dur="500" fill="hold"/>
                                        <p:tgtEl>
                                          <p:spTgt spid="264"/>
                                        </p:tgtEl>
                                        <p:attrNameLst>
                                          <p:attrName>ppt_h</p:attrName>
                                        </p:attrNameLst>
                                      </p:cBhvr>
                                      <p:tavLst>
                                        <p:tav tm="0">
                                          <p:val>
                                            <p:fltVal val="0"/>
                                          </p:val>
                                        </p:tav>
                                        <p:tav tm="100000">
                                          <p:val>
                                            <p:strVal val="#ppt_h"/>
                                          </p:val>
                                        </p:tav>
                                      </p:tavLst>
                                    </p:anim>
                                    <p:animEffect transition="in" filter="fade">
                                      <p:cBhvr>
                                        <p:cTn id="117" dur="500"/>
                                        <p:tgtEl>
                                          <p:spTgt spid="264"/>
                                        </p:tgtEl>
                                      </p:cBhvr>
                                    </p:animEffect>
                                  </p:childTnLst>
                                </p:cTn>
                              </p:par>
                              <p:par>
                                <p:cTn id="118" presetID="22" presetClass="entr" presetSubtype="1" fill="hold" grpId="0" nodeType="withEffect">
                                  <p:stCondLst>
                                    <p:cond delay="1500"/>
                                  </p:stCondLst>
                                  <p:childTnLst>
                                    <p:set>
                                      <p:cBhvr>
                                        <p:cTn id="119" dur="1" fill="hold">
                                          <p:stCondLst>
                                            <p:cond delay="0"/>
                                          </p:stCondLst>
                                        </p:cTn>
                                        <p:tgtEl>
                                          <p:spTgt spid="289"/>
                                        </p:tgtEl>
                                        <p:attrNameLst>
                                          <p:attrName>style.visibility</p:attrName>
                                        </p:attrNameLst>
                                      </p:cBhvr>
                                      <p:to>
                                        <p:strVal val="visible"/>
                                      </p:to>
                                    </p:set>
                                    <p:animEffect transition="in" filter="wipe(up)">
                                      <p:cBhvr>
                                        <p:cTn id="120" dur="500"/>
                                        <p:tgtEl>
                                          <p:spTgt spid="289"/>
                                        </p:tgtEl>
                                      </p:cBhvr>
                                    </p:animEffect>
                                  </p:childTnLst>
                                </p:cTn>
                              </p:par>
                              <p:par>
                                <p:cTn id="121" presetID="49" presetClass="entr" presetSubtype="0" decel="100000" fill="hold" nodeType="withEffect">
                                  <p:stCondLst>
                                    <p:cond delay="2000"/>
                                  </p:stCondLst>
                                  <p:childTnLst>
                                    <p:set>
                                      <p:cBhvr>
                                        <p:cTn id="122" dur="1" fill="hold">
                                          <p:stCondLst>
                                            <p:cond delay="0"/>
                                          </p:stCondLst>
                                        </p:cTn>
                                        <p:tgtEl>
                                          <p:spTgt spid="3196"/>
                                        </p:tgtEl>
                                        <p:attrNameLst>
                                          <p:attrName>style.visibility</p:attrName>
                                        </p:attrNameLst>
                                      </p:cBhvr>
                                      <p:to>
                                        <p:strVal val="visible"/>
                                      </p:to>
                                    </p:set>
                                    <p:anim calcmode="lin" valueType="num">
                                      <p:cBhvr>
                                        <p:cTn id="123" dur="500" fill="hold"/>
                                        <p:tgtEl>
                                          <p:spTgt spid="3196"/>
                                        </p:tgtEl>
                                        <p:attrNameLst>
                                          <p:attrName>ppt_w</p:attrName>
                                        </p:attrNameLst>
                                      </p:cBhvr>
                                      <p:tavLst>
                                        <p:tav tm="0">
                                          <p:val>
                                            <p:fltVal val="0"/>
                                          </p:val>
                                        </p:tav>
                                        <p:tav tm="100000">
                                          <p:val>
                                            <p:strVal val="#ppt_w"/>
                                          </p:val>
                                        </p:tav>
                                      </p:tavLst>
                                    </p:anim>
                                    <p:anim calcmode="lin" valueType="num">
                                      <p:cBhvr>
                                        <p:cTn id="124" dur="500" fill="hold"/>
                                        <p:tgtEl>
                                          <p:spTgt spid="3196"/>
                                        </p:tgtEl>
                                        <p:attrNameLst>
                                          <p:attrName>ppt_h</p:attrName>
                                        </p:attrNameLst>
                                      </p:cBhvr>
                                      <p:tavLst>
                                        <p:tav tm="0">
                                          <p:val>
                                            <p:fltVal val="0"/>
                                          </p:val>
                                        </p:tav>
                                        <p:tav tm="100000">
                                          <p:val>
                                            <p:strVal val="#ppt_h"/>
                                          </p:val>
                                        </p:tav>
                                      </p:tavLst>
                                    </p:anim>
                                    <p:anim calcmode="lin" valueType="num">
                                      <p:cBhvr>
                                        <p:cTn id="125" dur="500" fill="hold"/>
                                        <p:tgtEl>
                                          <p:spTgt spid="3196"/>
                                        </p:tgtEl>
                                        <p:attrNameLst>
                                          <p:attrName>style.rotation</p:attrName>
                                        </p:attrNameLst>
                                      </p:cBhvr>
                                      <p:tavLst>
                                        <p:tav tm="0">
                                          <p:val>
                                            <p:fltVal val="360"/>
                                          </p:val>
                                        </p:tav>
                                        <p:tav tm="100000">
                                          <p:val>
                                            <p:fltVal val="0"/>
                                          </p:val>
                                        </p:tav>
                                      </p:tavLst>
                                    </p:anim>
                                    <p:animEffect transition="in" filter="fade">
                                      <p:cBhvr>
                                        <p:cTn id="126" dur="500"/>
                                        <p:tgtEl>
                                          <p:spTgt spid="3196"/>
                                        </p:tgtEl>
                                      </p:cBhvr>
                                    </p:animEffect>
                                  </p:childTnLst>
                                </p:cTn>
                              </p:par>
                            </p:childTnLst>
                          </p:cTn>
                        </p:par>
                        <p:par>
                          <p:cTn id="127" fill="hold">
                            <p:stCondLst>
                              <p:cond delay="5500"/>
                            </p:stCondLst>
                            <p:childTnLst>
                              <p:par>
                                <p:cTn id="128" presetID="23" presetClass="entr" presetSubtype="16" fill="hold" grpId="0" nodeType="afterEffect">
                                  <p:stCondLst>
                                    <p:cond delay="0"/>
                                  </p:stCondLst>
                                  <p:childTnLst>
                                    <p:set>
                                      <p:cBhvr>
                                        <p:cTn id="129" dur="1" fill="hold">
                                          <p:stCondLst>
                                            <p:cond delay="0"/>
                                          </p:stCondLst>
                                        </p:cTn>
                                        <p:tgtEl>
                                          <p:spTgt spid="288"/>
                                        </p:tgtEl>
                                        <p:attrNameLst>
                                          <p:attrName>style.visibility</p:attrName>
                                        </p:attrNameLst>
                                      </p:cBhvr>
                                      <p:to>
                                        <p:strVal val="visible"/>
                                      </p:to>
                                    </p:set>
                                    <p:anim calcmode="lin" valueType="num">
                                      <p:cBhvr>
                                        <p:cTn id="130" dur="500" fill="hold"/>
                                        <p:tgtEl>
                                          <p:spTgt spid="288"/>
                                        </p:tgtEl>
                                        <p:attrNameLst>
                                          <p:attrName>ppt_w</p:attrName>
                                        </p:attrNameLst>
                                      </p:cBhvr>
                                      <p:tavLst>
                                        <p:tav tm="0">
                                          <p:val>
                                            <p:fltVal val="0"/>
                                          </p:val>
                                        </p:tav>
                                        <p:tav tm="100000">
                                          <p:val>
                                            <p:strVal val="#ppt_w"/>
                                          </p:val>
                                        </p:tav>
                                      </p:tavLst>
                                    </p:anim>
                                    <p:anim calcmode="lin" valueType="num">
                                      <p:cBhvr>
                                        <p:cTn id="131" dur="500" fill="hold"/>
                                        <p:tgtEl>
                                          <p:spTgt spid="288"/>
                                        </p:tgtEl>
                                        <p:attrNameLst>
                                          <p:attrName>ppt_h</p:attrName>
                                        </p:attrNameLst>
                                      </p:cBhvr>
                                      <p:tavLst>
                                        <p:tav tm="0">
                                          <p:val>
                                            <p:fltVal val="0"/>
                                          </p:val>
                                        </p:tav>
                                        <p:tav tm="100000">
                                          <p:val>
                                            <p:strVal val="#ppt_h"/>
                                          </p:val>
                                        </p:tav>
                                      </p:tavLst>
                                    </p:anim>
                                  </p:childTnLst>
                                </p:cTn>
                              </p:par>
                            </p:childTnLst>
                          </p:cTn>
                        </p:par>
                        <p:par>
                          <p:cTn id="132" fill="hold">
                            <p:stCondLst>
                              <p:cond delay="6000"/>
                            </p:stCondLst>
                            <p:childTnLst>
                              <p:par>
                                <p:cTn id="133" presetID="21" presetClass="entr" presetSubtype="1" fill="hold" nodeType="afterEffect">
                                  <p:stCondLst>
                                    <p:cond delay="0"/>
                                  </p:stCondLst>
                                  <p:childTnLst>
                                    <p:set>
                                      <p:cBhvr>
                                        <p:cTn id="134" dur="1" fill="hold">
                                          <p:stCondLst>
                                            <p:cond delay="0"/>
                                          </p:stCondLst>
                                        </p:cTn>
                                        <p:tgtEl>
                                          <p:spTgt spid="265"/>
                                        </p:tgtEl>
                                        <p:attrNameLst>
                                          <p:attrName>style.visibility</p:attrName>
                                        </p:attrNameLst>
                                      </p:cBhvr>
                                      <p:to>
                                        <p:strVal val="visible"/>
                                      </p:to>
                                    </p:set>
                                    <p:animEffect transition="in" filter="wheel(1)">
                                      <p:cBhvr>
                                        <p:cTn id="135" dur="500"/>
                                        <p:tgtEl>
                                          <p:spTgt spid="265"/>
                                        </p:tgtEl>
                                      </p:cBhvr>
                                    </p:animEffect>
                                  </p:childTnLst>
                                </p:cTn>
                              </p:par>
                            </p:childTnLst>
                          </p:cTn>
                        </p:par>
                        <p:par>
                          <p:cTn id="136" fill="hold">
                            <p:stCondLst>
                              <p:cond delay="6500"/>
                            </p:stCondLst>
                            <p:childTnLst>
                              <p:par>
                                <p:cTn id="137" presetID="49" presetClass="entr" presetSubtype="0" decel="100000" fill="hold" nodeType="afterEffect">
                                  <p:stCondLst>
                                    <p:cond delay="0"/>
                                  </p:stCondLst>
                                  <p:childTnLst>
                                    <p:set>
                                      <p:cBhvr>
                                        <p:cTn id="138" dur="1" fill="hold">
                                          <p:stCondLst>
                                            <p:cond delay="0"/>
                                          </p:stCondLst>
                                        </p:cTn>
                                        <p:tgtEl>
                                          <p:spTgt spid="3197"/>
                                        </p:tgtEl>
                                        <p:attrNameLst>
                                          <p:attrName>style.visibility</p:attrName>
                                        </p:attrNameLst>
                                      </p:cBhvr>
                                      <p:to>
                                        <p:strVal val="visible"/>
                                      </p:to>
                                    </p:set>
                                    <p:anim calcmode="lin" valueType="num">
                                      <p:cBhvr>
                                        <p:cTn id="139" dur="500" fill="hold"/>
                                        <p:tgtEl>
                                          <p:spTgt spid="3197"/>
                                        </p:tgtEl>
                                        <p:attrNameLst>
                                          <p:attrName>ppt_w</p:attrName>
                                        </p:attrNameLst>
                                      </p:cBhvr>
                                      <p:tavLst>
                                        <p:tav tm="0">
                                          <p:val>
                                            <p:fltVal val="0"/>
                                          </p:val>
                                        </p:tav>
                                        <p:tav tm="100000">
                                          <p:val>
                                            <p:strVal val="#ppt_w"/>
                                          </p:val>
                                        </p:tav>
                                      </p:tavLst>
                                    </p:anim>
                                    <p:anim calcmode="lin" valueType="num">
                                      <p:cBhvr>
                                        <p:cTn id="140" dur="500" fill="hold"/>
                                        <p:tgtEl>
                                          <p:spTgt spid="3197"/>
                                        </p:tgtEl>
                                        <p:attrNameLst>
                                          <p:attrName>ppt_h</p:attrName>
                                        </p:attrNameLst>
                                      </p:cBhvr>
                                      <p:tavLst>
                                        <p:tav tm="0">
                                          <p:val>
                                            <p:fltVal val="0"/>
                                          </p:val>
                                        </p:tav>
                                        <p:tav tm="100000">
                                          <p:val>
                                            <p:strVal val="#ppt_h"/>
                                          </p:val>
                                        </p:tav>
                                      </p:tavLst>
                                    </p:anim>
                                    <p:anim calcmode="lin" valueType="num">
                                      <p:cBhvr>
                                        <p:cTn id="141" dur="500" fill="hold"/>
                                        <p:tgtEl>
                                          <p:spTgt spid="3197"/>
                                        </p:tgtEl>
                                        <p:attrNameLst>
                                          <p:attrName>style.rotation</p:attrName>
                                        </p:attrNameLst>
                                      </p:cBhvr>
                                      <p:tavLst>
                                        <p:tav tm="0">
                                          <p:val>
                                            <p:fltVal val="360"/>
                                          </p:val>
                                        </p:tav>
                                        <p:tav tm="100000">
                                          <p:val>
                                            <p:fltVal val="0"/>
                                          </p:val>
                                        </p:tav>
                                      </p:tavLst>
                                    </p:anim>
                                    <p:animEffect transition="in" filter="fade">
                                      <p:cBhvr>
                                        <p:cTn id="142" dur="500"/>
                                        <p:tgtEl>
                                          <p:spTgt spid="3197"/>
                                        </p:tgtEl>
                                      </p:cBhvr>
                                    </p:animEffect>
                                  </p:childTnLst>
                                </p:cTn>
                              </p:par>
                            </p:childTnLst>
                          </p:cTn>
                        </p:par>
                        <p:par>
                          <p:cTn id="143" fill="hold">
                            <p:stCondLst>
                              <p:cond delay="7000"/>
                            </p:stCondLst>
                            <p:childTnLst>
                              <p:par>
                                <p:cTn id="144" presetID="22" presetClass="entr" presetSubtype="1" fill="hold" nodeType="afterEffect">
                                  <p:stCondLst>
                                    <p:cond delay="0"/>
                                  </p:stCondLst>
                                  <p:childTnLst>
                                    <p:set>
                                      <p:cBhvr>
                                        <p:cTn id="145" dur="1" fill="hold">
                                          <p:stCondLst>
                                            <p:cond delay="0"/>
                                          </p:stCondLst>
                                        </p:cTn>
                                        <p:tgtEl>
                                          <p:spTgt spid="304"/>
                                        </p:tgtEl>
                                        <p:attrNameLst>
                                          <p:attrName>style.visibility</p:attrName>
                                        </p:attrNameLst>
                                      </p:cBhvr>
                                      <p:to>
                                        <p:strVal val="visible"/>
                                      </p:to>
                                    </p:set>
                                    <p:animEffect transition="in" filter="wipe(up)">
                                      <p:cBhvr>
                                        <p:cTn id="146" dur="500"/>
                                        <p:tgtEl>
                                          <p:spTgt spid="304"/>
                                        </p:tgtEl>
                                      </p:cBhvr>
                                    </p:animEffect>
                                  </p:childTnLst>
                                </p:cTn>
                              </p:par>
                            </p:childTnLst>
                          </p:cTn>
                        </p:par>
                        <p:par>
                          <p:cTn id="147" fill="hold">
                            <p:stCondLst>
                              <p:cond delay="7500"/>
                            </p:stCondLst>
                            <p:childTnLst>
                              <p:par>
                                <p:cTn id="148" presetID="22" presetClass="entr" presetSubtype="1" fill="hold" nodeType="afterEffect">
                                  <p:stCondLst>
                                    <p:cond delay="0"/>
                                  </p:stCondLst>
                                  <p:childTnLst>
                                    <p:set>
                                      <p:cBhvr>
                                        <p:cTn id="149" dur="1" fill="hold">
                                          <p:stCondLst>
                                            <p:cond delay="0"/>
                                          </p:stCondLst>
                                        </p:cTn>
                                        <p:tgtEl>
                                          <p:spTgt spid="384"/>
                                        </p:tgtEl>
                                        <p:attrNameLst>
                                          <p:attrName>style.visibility</p:attrName>
                                        </p:attrNameLst>
                                      </p:cBhvr>
                                      <p:to>
                                        <p:strVal val="visible"/>
                                      </p:to>
                                    </p:set>
                                    <p:animEffect transition="in" filter="wipe(up)">
                                      <p:cBhvr>
                                        <p:cTn id="150" dur="500"/>
                                        <p:tgtEl>
                                          <p:spTgt spid="384"/>
                                        </p:tgtEl>
                                      </p:cBhvr>
                                    </p:animEffect>
                                  </p:childTnLst>
                                </p:cTn>
                              </p:par>
                              <p:par>
                                <p:cTn id="151" presetID="37" presetClass="entr" presetSubtype="0" fill="hold" nodeType="withEffect">
                                  <p:stCondLst>
                                    <p:cond delay="150"/>
                                  </p:stCondLst>
                                  <p:childTnLst>
                                    <p:set>
                                      <p:cBhvr>
                                        <p:cTn id="152" dur="1" fill="hold">
                                          <p:stCondLst>
                                            <p:cond delay="0"/>
                                          </p:stCondLst>
                                        </p:cTn>
                                        <p:tgtEl>
                                          <p:spTgt spid="370"/>
                                        </p:tgtEl>
                                        <p:attrNameLst>
                                          <p:attrName>style.visibility</p:attrName>
                                        </p:attrNameLst>
                                      </p:cBhvr>
                                      <p:to>
                                        <p:strVal val="visible"/>
                                      </p:to>
                                    </p:set>
                                    <p:animEffect transition="in" filter="fade">
                                      <p:cBhvr>
                                        <p:cTn id="153" dur="1000"/>
                                        <p:tgtEl>
                                          <p:spTgt spid="370"/>
                                        </p:tgtEl>
                                      </p:cBhvr>
                                    </p:animEffect>
                                    <p:anim calcmode="lin" valueType="num">
                                      <p:cBhvr>
                                        <p:cTn id="154" dur="1000" fill="hold"/>
                                        <p:tgtEl>
                                          <p:spTgt spid="370"/>
                                        </p:tgtEl>
                                        <p:attrNameLst>
                                          <p:attrName>ppt_x</p:attrName>
                                        </p:attrNameLst>
                                      </p:cBhvr>
                                      <p:tavLst>
                                        <p:tav tm="0">
                                          <p:val>
                                            <p:strVal val="#ppt_x"/>
                                          </p:val>
                                        </p:tav>
                                        <p:tav tm="100000">
                                          <p:val>
                                            <p:strVal val="#ppt_x"/>
                                          </p:val>
                                        </p:tav>
                                      </p:tavLst>
                                    </p:anim>
                                    <p:anim calcmode="lin" valueType="num">
                                      <p:cBhvr>
                                        <p:cTn id="155" dur="900" decel="100000" fill="hold"/>
                                        <p:tgtEl>
                                          <p:spTgt spid="370"/>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370"/>
                                        </p:tgtEl>
                                        <p:attrNameLst>
                                          <p:attrName>ppt_y</p:attrName>
                                        </p:attrNameLst>
                                      </p:cBhvr>
                                      <p:tavLst>
                                        <p:tav tm="0">
                                          <p:val>
                                            <p:strVal val="#ppt_y-.03"/>
                                          </p:val>
                                        </p:tav>
                                        <p:tav tm="100000">
                                          <p:val>
                                            <p:strVal val="#ppt_y"/>
                                          </p:val>
                                        </p:tav>
                                      </p:tavLst>
                                    </p:anim>
                                  </p:childTnLst>
                                </p:cTn>
                              </p:par>
                              <p:par>
                                <p:cTn id="157" presetID="26" presetClass="entr" presetSubtype="0" fill="hold" grpId="0" nodeType="withEffect">
                                  <p:stCondLst>
                                    <p:cond delay="1200"/>
                                  </p:stCondLst>
                                  <p:childTnLst>
                                    <p:set>
                                      <p:cBhvr>
                                        <p:cTn id="158" dur="1" fill="hold">
                                          <p:stCondLst>
                                            <p:cond delay="0"/>
                                          </p:stCondLst>
                                        </p:cTn>
                                        <p:tgtEl>
                                          <p:spTgt spid="306"/>
                                        </p:tgtEl>
                                        <p:attrNameLst>
                                          <p:attrName>style.visibility</p:attrName>
                                        </p:attrNameLst>
                                      </p:cBhvr>
                                      <p:to>
                                        <p:strVal val="visible"/>
                                      </p:to>
                                    </p:set>
                                    <p:animEffect transition="in" filter="wipe(down)">
                                      <p:cBhvr>
                                        <p:cTn id="159" dur="232">
                                          <p:stCondLst>
                                            <p:cond delay="0"/>
                                          </p:stCondLst>
                                        </p:cTn>
                                        <p:tgtEl>
                                          <p:spTgt spid="306"/>
                                        </p:tgtEl>
                                      </p:cBhvr>
                                    </p:animEffect>
                                    <p:anim calcmode="lin" valueType="num">
                                      <p:cBhvr>
                                        <p:cTn id="160" dur="729" tmFilter="0,0; 0.14,0.36; 0.43,0.73; 0.71,0.91; 1.0,1.0">
                                          <p:stCondLst>
                                            <p:cond delay="0"/>
                                          </p:stCondLst>
                                        </p:cTn>
                                        <p:tgtEl>
                                          <p:spTgt spid="306"/>
                                        </p:tgtEl>
                                        <p:attrNameLst>
                                          <p:attrName>ppt_x</p:attrName>
                                        </p:attrNameLst>
                                      </p:cBhvr>
                                      <p:tavLst>
                                        <p:tav tm="0">
                                          <p:val>
                                            <p:strVal val="#ppt_x-0.25"/>
                                          </p:val>
                                        </p:tav>
                                        <p:tav tm="100000">
                                          <p:val>
                                            <p:strVal val="#ppt_x"/>
                                          </p:val>
                                        </p:tav>
                                      </p:tavLst>
                                    </p:anim>
                                    <p:anim calcmode="lin" valueType="num">
                                      <p:cBhvr>
                                        <p:cTn id="161" dur="266" tmFilter="0.0,0.0; 0.25,0.07; 0.50,0.2; 0.75,0.467; 1.0,1.0">
                                          <p:stCondLst>
                                            <p:cond delay="0"/>
                                          </p:stCondLst>
                                        </p:cTn>
                                        <p:tgtEl>
                                          <p:spTgt spid="306"/>
                                        </p:tgtEl>
                                        <p:attrNameLst>
                                          <p:attrName>ppt_y</p:attrName>
                                        </p:attrNameLst>
                                      </p:cBhvr>
                                      <p:tavLst>
                                        <p:tav tm="0" fmla="#ppt_y-sin(pi*$)/3">
                                          <p:val>
                                            <p:fltVal val="0.5"/>
                                          </p:val>
                                        </p:tav>
                                        <p:tav tm="100000">
                                          <p:val>
                                            <p:fltVal val="1"/>
                                          </p:val>
                                        </p:tav>
                                      </p:tavLst>
                                    </p:anim>
                                    <p:anim calcmode="lin" valueType="num">
                                      <p:cBhvr>
                                        <p:cTn id="162" dur="266" tmFilter="0, 0; 0.125,0.2665; 0.25,0.4; 0.375,0.465; 0.5,0.5;  0.625,0.535; 0.75,0.6; 0.875,0.7335; 1,1">
                                          <p:stCondLst>
                                            <p:cond delay="266"/>
                                          </p:stCondLst>
                                        </p:cTn>
                                        <p:tgtEl>
                                          <p:spTgt spid="306"/>
                                        </p:tgtEl>
                                        <p:attrNameLst>
                                          <p:attrName>ppt_y</p:attrName>
                                        </p:attrNameLst>
                                      </p:cBhvr>
                                      <p:tavLst>
                                        <p:tav tm="0" fmla="#ppt_y-sin(pi*$)/9">
                                          <p:val>
                                            <p:fltVal val="0"/>
                                          </p:val>
                                        </p:tav>
                                        <p:tav tm="100000">
                                          <p:val>
                                            <p:fltVal val="1"/>
                                          </p:val>
                                        </p:tav>
                                      </p:tavLst>
                                    </p:anim>
                                    <p:anim calcmode="lin" valueType="num">
                                      <p:cBhvr>
                                        <p:cTn id="163" dur="133" tmFilter="0, 0; 0.125,0.2665; 0.25,0.4; 0.375,0.465; 0.5,0.5;  0.625,0.535; 0.75,0.6; 0.875,0.7335; 1,1">
                                          <p:stCondLst>
                                            <p:cond delay="530"/>
                                          </p:stCondLst>
                                        </p:cTn>
                                        <p:tgtEl>
                                          <p:spTgt spid="306"/>
                                        </p:tgtEl>
                                        <p:attrNameLst>
                                          <p:attrName>ppt_y</p:attrName>
                                        </p:attrNameLst>
                                      </p:cBhvr>
                                      <p:tavLst>
                                        <p:tav tm="0" fmla="#ppt_y-sin(pi*$)/27">
                                          <p:val>
                                            <p:fltVal val="0"/>
                                          </p:val>
                                        </p:tav>
                                        <p:tav tm="100000">
                                          <p:val>
                                            <p:fltVal val="1"/>
                                          </p:val>
                                        </p:tav>
                                      </p:tavLst>
                                    </p:anim>
                                    <p:anim calcmode="lin" valueType="num">
                                      <p:cBhvr>
                                        <p:cTn id="164" dur="66" tmFilter="0, 0; 0.125,0.2665; 0.25,0.4; 0.375,0.465; 0.5,0.5;  0.625,0.535; 0.75,0.6; 0.875,0.7335; 1,1">
                                          <p:stCondLst>
                                            <p:cond delay="662"/>
                                          </p:stCondLst>
                                        </p:cTn>
                                        <p:tgtEl>
                                          <p:spTgt spid="306"/>
                                        </p:tgtEl>
                                        <p:attrNameLst>
                                          <p:attrName>ppt_y</p:attrName>
                                        </p:attrNameLst>
                                      </p:cBhvr>
                                      <p:tavLst>
                                        <p:tav tm="0" fmla="#ppt_y-sin(pi*$)/81">
                                          <p:val>
                                            <p:fltVal val="0"/>
                                          </p:val>
                                        </p:tav>
                                        <p:tav tm="100000">
                                          <p:val>
                                            <p:fltVal val="1"/>
                                          </p:val>
                                        </p:tav>
                                      </p:tavLst>
                                    </p:anim>
                                    <p:animScale>
                                      <p:cBhvr>
                                        <p:cTn id="165" dur="10">
                                          <p:stCondLst>
                                            <p:cond delay="260"/>
                                          </p:stCondLst>
                                        </p:cTn>
                                        <p:tgtEl>
                                          <p:spTgt spid="306"/>
                                        </p:tgtEl>
                                      </p:cBhvr>
                                      <p:to x="100000" y="60000"/>
                                    </p:animScale>
                                    <p:animScale>
                                      <p:cBhvr>
                                        <p:cTn id="166" dur="66" decel="50000">
                                          <p:stCondLst>
                                            <p:cond delay="270"/>
                                          </p:stCondLst>
                                        </p:cTn>
                                        <p:tgtEl>
                                          <p:spTgt spid="306"/>
                                        </p:tgtEl>
                                      </p:cBhvr>
                                      <p:to x="100000" y="100000"/>
                                    </p:animScale>
                                    <p:animScale>
                                      <p:cBhvr>
                                        <p:cTn id="167" dur="10">
                                          <p:stCondLst>
                                            <p:cond delay="525"/>
                                          </p:stCondLst>
                                        </p:cTn>
                                        <p:tgtEl>
                                          <p:spTgt spid="306"/>
                                        </p:tgtEl>
                                      </p:cBhvr>
                                      <p:to x="100000" y="80000"/>
                                    </p:animScale>
                                    <p:animScale>
                                      <p:cBhvr>
                                        <p:cTn id="168" dur="66" decel="50000">
                                          <p:stCondLst>
                                            <p:cond delay="535"/>
                                          </p:stCondLst>
                                        </p:cTn>
                                        <p:tgtEl>
                                          <p:spTgt spid="306"/>
                                        </p:tgtEl>
                                      </p:cBhvr>
                                      <p:to x="100000" y="100000"/>
                                    </p:animScale>
                                    <p:animScale>
                                      <p:cBhvr>
                                        <p:cTn id="169" dur="10">
                                          <p:stCondLst>
                                            <p:cond delay="657"/>
                                          </p:stCondLst>
                                        </p:cTn>
                                        <p:tgtEl>
                                          <p:spTgt spid="306"/>
                                        </p:tgtEl>
                                      </p:cBhvr>
                                      <p:to x="100000" y="90000"/>
                                    </p:animScale>
                                    <p:animScale>
                                      <p:cBhvr>
                                        <p:cTn id="170" dur="66" decel="50000">
                                          <p:stCondLst>
                                            <p:cond delay="667"/>
                                          </p:stCondLst>
                                        </p:cTn>
                                        <p:tgtEl>
                                          <p:spTgt spid="306"/>
                                        </p:tgtEl>
                                      </p:cBhvr>
                                      <p:to x="100000" y="100000"/>
                                    </p:animScale>
                                    <p:animScale>
                                      <p:cBhvr>
                                        <p:cTn id="171" dur="10">
                                          <p:stCondLst>
                                            <p:cond delay="723"/>
                                          </p:stCondLst>
                                        </p:cTn>
                                        <p:tgtEl>
                                          <p:spTgt spid="306"/>
                                        </p:tgtEl>
                                      </p:cBhvr>
                                      <p:to x="100000" y="95000"/>
                                    </p:animScale>
                                    <p:animScale>
                                      <p:cBhvr>
                                        <p:cTn id="172" dur="66" decel="50000">
                                          <p:stCondLst>
                                            <p:cond delay="734"/>
                                          </p:stCondLst>
                                        </p:cTn>
                                        <p:tgtEl>
                                          <p:spTgt spid="306"/>
                                        </p:tgtEl>
                                      </p:cBhvr>
                                      <p:to x="100000" y="100000"/>
                                    </p:animScale>
                                  </p:childTnLst>
                                </p:cTn>
                              </p:par>
                              <p:par>
                                <p:cTn id="173" presetID="35" presetClass="entr" presetSubtype="0" fill="hold" nodeType="withEffect">
                                  <p:stCondLst>
                                    <p:cond delay="500"/>
                                  </p:stCondLst>
                                  <p:childTnLst>
                                    <p:set>
                                      <p:cBhvr>
                                        <p:cTn id="174" dur="1" fill="hold">
                                          <p:stCondLst>
                                            <p:cond delay="0"/>
                                          </p:stCondLst>
                                        </p:cTn>
                                        <p:tgtEl>
                                          <p:spTgt spid="266"/>
                                        </p:tgtEl>
                                        <p:attrNameLst>
                                          <p:attrName>style.visibility</p:attrName>
                                        </p:attrNameLst>
                                      </p:cBhvr>
                                      <p:to>
                                        <p:strVal val="visible"/>
                                      </p:to>
                                    </p:set>
                                    <p:animEffect transition="in" filter="fade">
                                      <p:cBhvr>
                                        <p:cTn id="175" dur="2000"/>
                                        <p:tgtEl>
                                          <p:spTgt spid="266"/>
                                        </p:tgtEl>
                                      </p:cBhvr>
                                    </p:animEffect>
                                    <p:anim calcmode="lin" valueType="num">
                                      <p:cBhvr>
                                        <p:cTn id="176" dur="2000" fill="hold"/>
                                        <p:tgtEl>
                                          <p:spTgt spid="266"/>
                                        </p:tgtEl>
                                        <p:attrNameLst>
                                          <p:attrName>style.rotation</p:attrName>
                                        </p:attrNameLst>
                                      </p:cBhvr>
                                      <p:tavLst>
                                        <p:tav tm="0">
                                          <p:val>
                                            <p:fltVal val="720"/>
                                          </p:val>
                                        </p:tav>
                                        <p:tav tm="100000">
                                          <p:val>
                                            <p:fltVal val="0"/>
                                          </p:val>
                                        </p:tav>
                                      </p:tavLst>
                                    </p:anim>
                                    <p:anim calcmode="lin" valueType="num">
                                      <p:cBhvr>
                                        <p:cTn id="177" dur="2000" fill="hold"/>
                                        <p:tgtEl>
                                          <p:spTgt spid="266"/>
                                        </p:tgtEl>
                                        <p:attrNameLst>
                                          <p:attrName>ppt_h</p:attrName>
                                        </p:attrNameLst>
                                      </p:cBhvr>
                                      <p:tavLst>
                                        <p:tav tm="0">
                                          <p:val>
                                            <p:fltVal val="0"/>
                                          </p:val>
                                        </p:tav>
                                        <p:tav tm="100000">
                                          <p:val>
                                            <p:strVal val="#ppt_h"/>
                                          </p:val>
                                        </p:tav>
                                      </p:tavLst>
                                    </p:anim>
                                    <p:anim calcmode="lin" valueType="num">
                                      <p:cBhvr>
                                        <p:cTn id="178" dur="2000" fill="hold"/>
                                        <p:tgtEl>
                                          <p:spTgt spid="266"/>
                                        </p:tgtEl>
                                        <p:attrNameLst>
                                          <p:attrName>ppt_w</p:attrName>
                                        </p:attrNameLst>
                                      </p:cBhvr>
                                      <p:tavLst>
                                        <p:tav tm="0">
                                          <p:val>
                                            <p:fltVal val="0"/>
                                          </p:val>
                                        </p:tav>
                                        <p:tav tm="100000">
                                          <p:val>
                                            <p:strVal val="#ppt_w"/>
                                          </p:val>
                                        </p:tav>
                                      </p:tavLst>
                                    </p:anim>
                                  </p:childTnLst>
                                </p:cTn>
                              </p:par>
                              <p:par>
                                <p:cTn id="179" presetID="15" presetClass="entr" presetSubtype="0" fill="hold" nodeType="withEffect">
                                  <p:stCondLst>
                                    <p:cond delay="0"/>
                                  </p:stCondLst>
                                  <p:childTnLst>
                                    <p:set>
                                      <p:cBhvr>
                                        <p:cTn id="180" dur="1" fill="hold">
                                          <p:stCondLst>
                                            <p:cond delay="0"/>
                                          </p:stCondLst>
                                        </p:cTn>
                                        <p:tgtEl>
                                          <p:spTgt spid="283"/>
                                        </p:tgtEl>
                                        <p:attrNameLst>
                                          <p:attrName>style.visibility</p:attrName>
                                        </p:attrNameLst>
                                      </p:cBhvr>
                                      <p:to>
                                        <p:strVal val="visible"/>
                                      </p:to>
                                    </p:set>
                                    <p:anim calcmode="lin" valueType="num">
                                      <p:cBhvr>
                                        <p:cTn id="181" dur="1000" fill="hold"/>
                                        <p:tgtEl>
                                          <p:spTgt spid="283"/>
                                        </p:tgtEl>
                                        <p:attrNameLst>
                                          <p:attrName>ppt_w</p:attrName>
                                        </p:attrNameLst>
                                      </p:cBhvr>
                                      <p:tavLst>
                                        <p:tav tm="0">
                                          <p:val>
                                            <p:fltVal val="0"/>
                                          </p:val>
                                        </p:tav>
                                        <p:tav tm="100000">
                                          <p:val>
                                            <p:strVal val="#ppt_w"/>
                                          </p:val>
                                        </p:tav>
                                      </p:tavLst>
                                    </p:anim>
                                    <p:anim calcmode="lin" valueType="num">
                                      <p:cBhvr>
                                        <p:cTn id="182" dur="1000" fill="hold"/>
                                        <p:tgtEl>
                                          <p:spTgt spid="283"/>
                                        </p:tgtEl>
                                        <p:attrNameLst>
                                          <p:attrName>ppt_h</p:attrName>
                                        </p:attrNameLst>
                                      </p:cBhvr>
                                      <p:tavLst>
                                        <p:tav tm="0">
                                          <p:val>
                                            <p:fltVal val="0"/>
                                          </p:val>
                                        </p:tav>
                                        <p:tav tm="100000">
                                          <p:val>
                                            <p:strVal val="#ppt_h"/>
                                          </p:val>
                                        </p:tav>
                                      </p:tavLst>
                                    </p:anim>
                                    <p:anim calcmode="lin" valueType="num">
                                      <p:cBhvr>
                                        <p:cTn id="183" dur="1000" fill="hold"/>
                                        <p:tgtEl>
                                          <p:spTgt spid="283"/>
                                        </p:tgtEl>
                                        <p:attrNameLst>
                                          <p:attrName>ppt_x</p:attrName>
                                        </p:attrNameLst>
                                      </p:cBhvr>
                                      <p:tavLst>
                                        <p:tav tm="0" fmla="#ppt_x+(cos(-2*pi*(1-$))*-#ppt_x-sin(-2*pi*(1-$))*(1-#ppt_y))*(1-$)">
                                          <p:val>
                                            <p:fltVal val="0"/>
                                          </p:val>
                                        </p:tav>
                                        <p:tav tm="100000">
                                          <p:val>
                                            <p:fltVal val="1"/>
                                          </p:val>
                                        </p:tav>
                                      </p:tavLst>
                                    </p:anim>
                                    <p:anim calcmode="lin" valueType="num">
                                      <p:cBhvr>
                                        <p:cTn id="184" dur="1000" fill="hold"/>
                                        <p:tgtEl>
                                          <p:spTgt spid="283"/>
                                        </p:tgtEl>
                                        <p:attrNameLst>
                                          <p:attrName>ppt_y</p:attrName>
                                        </p:attrNameLst>
                                      </p:cBhvr>
                                      <p:tavLst>
                                        <p:tav tm="0" fmla="#ppt_y+(sin(-2*pi*(1-$))*-#ppt_x+cos(-2*pi*(1-$))*(1-#ppt_y))*(1-$)">
                                          <p:val>
                                            <p:fltVal val="0"/>
                                          </p:val>
                                        </p:tav>
                                        <p:tav tm="100000">
                                          <p:val>
                                            <p:fltVal val="1"/>
                                          </p:val>
                                        </p:tav>
                                      </p:tavLst>
                                    </p:anim>
                                  </p:childTnLst>
                                </p:cTn>
                              </p:par>
                              <p:par>
                                <p:cTn id="185" presetID="8" presetClass="emph" presetSubtype="0" fill="hold" nodeType="withEffect">
                                  <p:stCondLst>
                                    <p:cond delay="500"/>
                                  </p:stCondLst>
                                  <p:childTnLst>
                                    <p:animRot by="21600000">
                                      <p:cBhvr>
                                        <p:cTn id="186" dur="2000" fill="hold"/>
                                        <p:tgtEl>
                                          <p:spTgt spid="283"/>
                                        </p:tgtEl>
                                        <p:attrNameLst>
                                          <p:attrName>r</p:attrName>
                                        </p:attrNameLst>
                                      </p:cBhvr>
                                    </p:animRot>
                                  </p:childTnLst>
                                </p:cTn>
                              </p:par>
                            </p:childTnLst>
                          </p:cTn>
                        </p:par>
                        <p:par>
                          <p:cTn id="187" fill="hold">
                            <p:stCondLst>
                              <p:cond delay="10000"/>
                            </p:stCondLst>
                            <p:childTnLst>
                              <p:par>
                                <p:cTn id="188" presetID="26" presetClass="emph" presetSubtype="0" repeatCount="2000" fill="hold" nodeType="afterEffect">
                                  <p:stCondLst>
                                    <p:cond delay="1500"/>
                                  </p:stCondLst>
                                  <p:childTnLst>
                                    <p:animEffect transition="out" filter="fade">
                                      <p:cBhvr>
                                        <p:cTn id="189" dur="500" tmFilter="0, 0; .2, .5; .8, .5; 1, 0"/>
                                        <p:tgtEl>
                                          <p:spTgt spid="334"/>
                                        </p:tgtEl>
                                      </p:cBhvr>
                                    </p:animEffect>
                                    <p:animScale>
                                      <p:cBhvr>
                                        <p:cTn id="190" dur="250" autoRev="1" fill="hold"/>
                                        <p:tgtEl>
                                          <p:spTgt spid="334"/>
                                        </p:tgtEl>
                                      </p:cBhvr>
                                      <p:by x="105000" y="105000"/>
                                    </p:animScale>
                                  </p:childTnLst>
                                </p:cTn>
                              </p:par>
                              <p:par>
                                <p:cTn id="191" presetID="6" presetClass="entr" presetSubtype="32" fill="hold" grpId="0" nodeType="withEffect">
                                  <p:stCondLst>
                                    <p:cond delay="0"/>
                                  </p:stCondLst>
                                  <p:childTnLst>
                                    <p:set>
                                      <p:cBhvr>
                                        <p:cTn id="192" dur="1" fill="hold">
                                          <p:stCondLst>
                                            <p:cond delay="0"/>
                                          </p:stCondLst>
                                        </p:cTn>
                                        <p:tgtEl>
                                          <p:spTgt spid="4"/>
                                        </p:tgtEl>
                                        <p:attrNameLst>
                                          <p:attrName>style.visibility</p:attrName>
                                        </p:attrNameLst>
                                      </p:cBhvr>
                                      <p:to>
                                        <p:strVal val="visible"/>
                                      </p:to>
                                    </p:set>
                                    <p:animEffect transition="in" filter="circle(out)">
                                      <p:cBhvr>
                                        <p:cTn id="193" dur="1000"/>
                                        <p:tgtEl>
                                          <p:spTgt spid="4"/>
                                        </p:tgtEl>
                                      </p:cBhvr>
                                    </p:animEffect>
                                  </p:childTnLst>
                                </p:cTn>
                              </p:par>
                              <p:par>
                                <p:cTn id="194" presetID="6" presetClass="entr" presetSubtype="32" fill="hold" grpId="0" nodeType="withEffect">
                                  <p:stCondLst>
                                    <p:cond delay="750"/>
                                  </p:stCondLst>
                                  <p:childTnLst>
                                    <p:set>
                                      <p:cBhvr>
                                        <p:cTn id="195" dur="1" fill="hold">
                                          <p:stCondLst>
                                            <p:cond delay="0"/>
                                          </p:stCondLst>
                                        </p:cTn>
                                        <p:tgtEl>
                                          <p:spTgt spid="7"/>
                                        </p:tgtEl>
                                        <p:attrNameLst>
                                          <p:attrName>style.visibility</p:attrName>
                                        </p:attrNameLst>
                                      </p:cBhvr>
                                      <p:to>
                                        <p:strVal val="visible"/>
                                      </p:to>
                                    </p:set>
                                    <p:animEffect transition="in" filter="circle(out)">
                                      <p:cBhvr>
                                        <p:cTn id="196" dur="1000"/>
                                        <p:tgtEl>
                                          <p:spTgt spid="7"/>
                                        </p:tgtEl>
                                      </p:cBhvr>
                                    </p:animEffect>
                                  </p:childTnLst>
                                </p:cTn>
                              </p:par>
                              <p:par>
                                <p:cTn id="197" presetID="10" presetClass="entr" presetSubtype="0" fill="hold" nodeType="withEffect">
                                  <p:stCondLst>
                                    <p:cond delay="0"/>
                                  </p:stCondLst>
                                  <p:childTnLst>
                                    <p:set>
                                      <p:cBhvr>
                                        <p:cTn id="198" dur="1" fill="hold">
                                          <p:stCondLst>
                                            <p:cond delay="0"/>
                                          </p:stCondLst>
                                        </p:cTn>
                                        <p:tgtEl>
                                          <p:spTgt spid="3194"/>
                                        </p:tgtEl>
                                        <p:attrNameLst>
                                          <p:attrName>style.visibility</p:attrName>
                                        </p:attrNameLst>
                                      </p:cBhvr>
                                      <p:to>
                                        <p:strVal val="visible"/>
                                      </p:to>
                                    </p:set>
                                    <p:animEffect transition="in" filter="fade">
                                      <p:cBhvr>
                                        <p:cTn id="199" dur="1450"/>
                                        <p:tgtEl>
                                          <p:spTgt spid="3194"/>
                                        </p:tgtEl>
                                      </p:cBhvr>
                                    </p:animEffect>
                                  </p:childTnLst>
                                </p:cTn>
                              </p:par>
                              <p:par>
                                <p:cTn id="200" presetID="42" presetClass="path" presetSubtype="0" accel="50000" decel="50000" fill="hold" nodeType="withEffect">
                                  <p:stCondLst>
                                    <p:cond delay="0"/>
                                  </p:stCondLst>
                                  <p:childTnLst>
                                    <p:animMotion origin="layout" path="M -2.53712E-6 1.48148E-6 L -2.53712E-6 0.69074 " pathEditMode="relative" rAng="0" ptsTypes="AA">
                                      <p:cBhvr>
                                        <p:cTn id="201" dur="2000" fill="hold"/>
                                        <p:tgtEl>
                                          <p:spTgt spid="3194"/>
                                        </p:tgtEl>
                                        <p:attrNameLst>
                                          <p:attrName>ppt_x</p:attrName>
                                          <p:attrName>ppt_y</p:attrName>
                                        </p:attrNameLst>
                                      </p:cBhvr>
                                      <p:rCtr x="0" y="34537"/>
                                    </p:animMotion>
                                  </p:childTnLst>
                                </p:cTn>
                              </p:par>
                              <p:par>
                                <p:cTn id="202" presetID="42" presetClass="entr" presetSubtype="0" fill="hold" nodeType="withEffect">
                                  <p:stCondLst>
                                    <p:cond delay="0"/>
                                  </p:stCondLst>
                                  <p:childTnLst>
                                    <p:set>
                                      <p:cBhvr>
                                        <p:cTn id="203" dur="1" fill="hold">
                                          <p:stCondLst>
                                            <p:cond delay="0"/>
                                          </p:stCondLst>
                                        </p:cTn>
                                        <p:tgtEl>
                                          <p:spTgt spid="352"/>
                                        </p:tgtEl>
                                        <p:attrNameLst>
                                          <p:attrName>style.visibility</p:attrName>
                                        </p:attrNameLst>
                                      </p:cBhvr>
                                      <p:to>
                                        <p:strVal val="visible"/>
                                      </p:to>
                                    </p:set>
                                    <p:animEffect transition="in" filter="fade">
                                      <p:cBhvr>
                                        <p:cTn id="204" dur="500"/>
                                        <p:tgtEl>
                                          <p:spTgt spid="352"/>
                                        </p:tgtEl>
                                      </p:cBhvr>
                                    </p:animEffect>
                                    <p:anim calcmode="lin" valueType="num">
                                      <p:cBhvr>
                                        <p:cTn id="205" dur="500" fill="hold"/>
                                        <p:tgtEl>
                                          <p:spTgt spid="352"/>
                                        </p:tgtEl>
                                        <p:attrNameLst>
                                          <p:attrName>ppt_x</p:attrName>
                                        </p:attrNameLst>
                                      </p:cBhvr>
                                      <p:tavLst>
                                        <p:tav tm="0">
                                          <p:val>
                                            <p:strVal val="#ppt_x"/>
                                          </p:val>
                                        </p:tav>
                                        <p:tav tm="100000">
                                          <p:val>
                                            <p:strVal val="#ppt_x"/>
                                          </p:val>
                                        </p:tav>
                                      </p:tavLst>
                                    </p:anim>
                                    <p:anim calcmode="lin" valueType="num">
                                      <p:cBhvr>
                                        <p:cTn id="206" dur="500" fill="hold"/>
                                        <p:tgtEl>
                                          <p:spTgt spid="352"/>
                                        </p:tgtEl>
                                        <p:attrNameLst>
                                          <p:attrName>ppt_y</p:attrName>
                                        </p:attrNameLst>
                                      </p:cBhvr>
                                      <p:tavLst>
                                        <p:tav tm="0">
                                          <p:val>
                                            <p:strVal val="#ppt_y+.1"/>
                                          </p:val>
                                        </p:tav>
                                        <p:tav tm="100000">
                                          <p:val>
                                            <p:strVal val="#ppt_y"/>
                                          </p:val>
                                        </p:tav>
                                      </p:tavLst>
                                    </p:anim>
                                  </p:childTnLst>
                                </p:cTn>
                              </p:par>
                              <p:par>
                                <p:cTn id="207" presetID="26" presetClass="emph" presetSubtype="0" repeatCount="3000" fill="hold" nodeType="withEffect">
                                  <p:stCondLst>
                                    <p:cond delay="1750"/>
                                  </p:stCondLst>
                                  <p:childTnLst>
                                    <p:animEffect transition="out" filter="fade">
                                      <p:cBhvr>
                                        <p:cTn id="208" dur="500" tmFilter="0, 0; .2, .5; .8, .5; 1, 0"/>
                                        <p:tgtEl>
                                          <p:spTgt spid="352"/>
                                        </p:tgtEl>
                                      </p:cBhvr>
                                    </p:animEffect>
                                    <p:animScale>
                                      <p:cBhvr>
                                        <p:cTn id="209" dur="250" autoRev="1" fill="hold"/>
                                        <p:tgtEl>
                                          <p:spTgt spid="352"/>
                                        </p:tgtEl>
                                      </p:cBhvr>
                                      <p:by x="105000" y="105000"/>
                                    </p:animScale>
                                  </p:childTnLst>
                                </p:cTn>
                              </p:par>
                              <p:par>
                                <p:cTn id="210" presetID="8" presetClass="emph" presetSubtype="0" repeatCount="indefinite" fill="hold" nodeType="withEffect">
                                  <p:stCondLst>
                                    <p:cond delay="1750"/>
                                  </p:stCondLst>
                                  <p:childTnLst>
                                    <p:animRot by="21600000">
                                      <p:cBhvr>
                                        <p:cTn id="211" dur="2000" fill="hold"/>
                                        <p:tgtEl>
                                          <p:spTgt spid="282"/>
                                        </p:tgtEl>
                                        <p:attrNameLst>
                                          <p:attrName>r</p:attrName>
                                        </p:attrNameLst>
                                      </p:cBhvr>
                                    </p:animRot>
                                  </p:childTnLst>
                                </p:cTn>
                              </p:par>
                              <p:par>
                                <p:cTn id="212" presetID="42" presetClass="path" presetSubtype="0" accel="50000" decel="50000" fill="hold" nodeType="withEffect">
                                  <p:stCondLst>
                                    <p:cond delay="1750"/>
                                  </p:stCondLst>
                                  <p:childTnLst>
                                    <p:animMotion origin="layout" path="M 0 0 L 0 0.25 E" pathEditMode="relative" ptsTypes="">
                                      <p:cBhvr>
                                        <p:cTn id="213" dur="2000" fill="hold"/>
                                        <p:tgtEl>
                                          <p:spTgt spid="282"/>
                                        </p:tgtEl>
                                        <p:attrNameLst>
                                          <p:attrName>ppt_x</p:attrName>
                                          <p:attrName>ppt_y</p:attrName>
                                        </p:attrNameLst>
                                      </p:cBhvr>
                                    </p:animMotion>
                                  </p:childTnLst>
                                </p:cTn>
                              </p:par>
                              <p:par>
                                <p:cTn id="214" presetID="42" presetClass="path" presetSubtype="0" accel="50000" decel="50000" fill="hold" grpId="0" nodeType="withEffect">
                                  <p:stCondLst>
                                    <p:cond delay="1750"/>
                                  </p:stCondLst>
                                  <p:childTnLst>
                                    <p:animMotion origin="layout" path="M 0 0 L 0 0.25 E" pathEditMode="relative" ptsTypes="">
                                      <p:cBhvr>
                                        <p:cTn id="215" dur="2000" fill="hold"/>
                                        <p:tgtEl>
                                          <p:spTgt spid="269"/>
                                        </p:tgtEl>
                                        <p:attrNameLst>
                                          <p:attrName>ppt_x</p:attrName>
                                          <p:attrName>ppt_y</p:attrName>
                                        </p:attrNameLst>
                                      </p:cBhvr>
                                    </p:animMotion>
                                  </p:childTnLst>
                                </p:cTn>
                              </p:par>
                              <p:par>
                                <p:cTn id="216" presetID="42" presetClass="path" presetSubtype="0" accel="50000" decel="50000" fill="hold" grpId="0" nodeType="withEffect">
                                  <p:stCondLst>
                                    <p:cond delay="1750"/>
                                  </p:stCondLst>
                                  <p:childTnLst>
                                    <p:animMotion origin="layout" path="M 0 0 L 0 0.25 E" pathEditMode="relative" ptsTypes="">
                                      <p:cBhvr>
                                        <p:cTn id="217" dur="2000" fill="hold"/>
                                        <p:tgtEl>
                                          <p:spTgt spid="270"/>
                                        </p:tgtEl>
                                        <p:attrNameLst>
                                          <p:attrName>ppt_x</p:attrName>
                                          <p:attrName>ppt_y</p:attrName>
                                        </p:attrNameLst>
                                      </p:cBhvr>
                                    </p:animMotion>
                                  </p:childTnLst>
                                </p:cTn>
                              </p:par>
                              <p:par>
                                <p:cTn id="218" presetID="42" presetClass="path" presetSubtype="0" accel="50000" decel="50000" fill="hold" grpId="0" nodeType="withEffect">
                                  <p:stCondLst>
                                    <p:cond delay="1750"/>
                                  </p:stCondLst>
                                  <p:childTnLst>
                                    <p:animMotion origin="layout" path="M 0 0 L 0 0.25 E" pathEditMode="relative" ptsTypes="">
                                      <p:cBhvr>
                                        <p:cTn id="219" dur="2000" fill="hold"/>
                                        <p:tgtEl>
                                          <p:spTgt spid="271"/>
                                        </p:tgtEl>
                                        <p:attrNameLst>
                                          <p:attrName>ppt_x</p:attrName>
                                          <p:attrName>ppt_y</p:attrName>
                                        </p:attrNameLst>
                                      </p:cBhvr>
                                    </p:animMotion>
                                  </p:childTnLst>
                                </p:cTn>
                              </p:par>
                              <p:par>
                                <p:cTn id="220" presetID="42" presetClass="path" presetSubtype="0" accel="50000" decel="50000" fill="hold" grpId="0" nodeType="withEffect">
                                  <p:stCondLst>
                                    <p:cond delay="1750"/>
                                  </p:stCondLst>
                                  <p:childTnLst>
                                    <p:animMotion origin="layout" path="M 0 0 L 0 0.25 E" pathEditMode="relative" ptsTypes="">
                                      <p:cBhvr>
                                        <p:cTn id="221" dur="2000" fill="hold"/>
                                        <p:tgtEl>
                                          <p:spTgt spid="272"/>
                                        </p:tgtEl>
                                        <p:attrNameLst>
                                          <p:attrName>ppt_x</p:attrName>
                                          <p:attrName>ppt_y</p:attrName>
                                        </p:attrNameLst>
                                      </p:cBhvr>
                                    </p:animMotion>
                                  </p:childTnLst>
                                </p:cTn>
                              </p:par>
                              <p:par>
                                <p:cTn id="222" presetID="42" presetClass="path" presetSubtype="0" accel="50000" decel="50000" fill="hold" grpId="0" nodeType="withEffect">
                                  <p:stCondLst>
                                    <p:cond delay="1750"/>
                                  </p:stCondLst>
                                  <p:childTnLst>
                                    <p:animMotion origin="layout" path="M 0 0 L 0 0.25 E" pathEditMode="relative" ptsTypes="">
                                      <p:cBhvr>
                                        <p:cTn id="223" dur="2000" fill="hold"/>
                                        <p:tgtEl>
                                          <p:spTgt spid="273"/>
                                        </p:tgtEl>
                                        <p:attrNameLst>
                                          <p:attrName>ppt_x</p:attrName>
                                          <p:attrName>ppt_y</p:attrName>
                                        </p:attrNameLst>
                                      </p:cBhvr>
                                    </p:animMotion>
                                  </p:childTnLst>
                                </p:cTn>
                              </p:par>
                              <p:par>
                                <p:cTn id="224" presetID="42" presetClass="path" presetSubtype="0" accel="50000" decel="50000" fill="hold" grpId="0" nodeType="withEffect">
                                  <p:stCondLst>
                                    <p:cond delay="1750"/>
                                  </p:stCondLst>
                                  <p:childTnLst>
                                    <p:animMotion origin="layout" path="M 0 0 L 0 0.25 E" pathEditMode="relative" ptsTypes="">
                                      <p:cBhvr>
                                        <p:cTn id="225" dur="2000" fill="hold"/>
                                        <p:tgtEl>
                                          <p:spTgt spid="276"/>
                                        </p:tgtEl>
                                        <p:attrNameLst>
                                          <p:attrName>ppt_x</p:attrName>
                                          <p:attrName>ppt_y</p:attrName>
                                        </p:attrNameLst>
                                      </p:cBhvr>
                                    </p:animMotion>
                                  </p:childTnLst>
                                </p:cTn>
                              </p:par>
                              <p:par>
                                <p:cTn id="226" presetID="42" presetClass="path" presetSubtype="0" accel="50000" decel="50000" fill="hold" grpId="0" nodeType="withEffect">
                                  <p:stCondLst>
                                    <p:cond delay="1750"/>
                                  </p:stCondLst>
                                  <p:childTnLst>
                                    <p:animMotion origin="layout" path="M 0 0 L 0 0.25 E" pathEditMode="relative" ptsTypes="">
                                      <p:cBhvr>
                                        <p:cTn id="227" dur="2000" fill="hold"/>
                                        <p:tgtEl>
                                          <p:spTgt spid="277"/>
                                        </p:tgtEl>
                                        <p:attrNameLst>
                                          <p:attrName>ppt_x</p:attrName>
                                          <p:attrName>ppt_y</p:attrName>
                                        </p:attrNameLst>
                                      </p:cBhvr>
                                    </p:animMotion>
                                  </p:childTnLst>
                                </p:cTn>
                              </p:par>
                              <p:par>
                                <p:cTn id="228" presetID="42" presetClass="path" presetSubtype="0" accel="50000" decel="50000" fill="hold" grpId="0" nodeType="withEffect">
                                  <p:stCondLst>
                                    <p:cond delay="1750"/>
                                  </p:stCondLst>
                                  <p:childTnLst>
                                    <p:animMotion origin="layout" path="M 0 0 L 0 0.25 E" pathEditMode="relative" ptsTypes="">
                                      <p:cBhvr>
                                        <p:cTn id="229" dur="2000" fill="hold"/>
                                        <p:tgtEl>
                                          <p:spTgt spid="278"/>
                                        </p:tgtEl>
                                        <p:attrNameLst>
                                          <p:attrName>ppt_x</p:attrName>
                                          <p:attrName>ppt_y</p:attrName>
                                        </p:attrNameLst>
                                      </p:cBhvr>
                                    </p:animMotion>
                                  </p:childTnLst>
                                </p:cTn>
                              </p:par>
                              <p:par>
                                <p:cTn id="230" presetID="42" presetClass="path" presetSubtype="0" accel="50000" decel="50000" fill="hold" grpId="0" nodeType="withEffect">
                                  <p:stCondLst>
                                    <p:cond delay="1750"/>
                                  </p:stCondLst>
                                  <p:childTnLst>
                                    <p:animMotion origin="layout" path="M 0 0 L 0 0.25 E" pathEditMode="relative" ptsTypes="">
                                      <p:cBhvr>
                                        <p:cTn id="231" dur="2000" fill="hold"/>
                                        <p:tgtEl>
                                          <p:spTgt spid="279"/>
                                        </p:tgtEl>
                                        <p:attrNameLst>
                                          <p:attrName>ppt_x</p:attrName>
                                          <p:attrName>ppt_y</p:attrName>
                                        </p:attrNameLst>
                                      </p:cBhvr>
                                    </p:animMotion>
                                  </p:childTnLst>
                                </p:cTn>
                              </p:par>
                              <p:par>
                                <p:cTn id="232" presetID="42" presetClass="path" presetSubtype="0" accel="50000" decel="50000" fill="hold" grpId="0" nodeType="withEffect">
                                  <p:stCondLst>
                                    <p:cond delay="1750"/>
                                  </p:stCondLst>
                                  <p:childTnLst>
                                    <p:animMotion origin="layout" path="M 0 0 L 0 0.25 E" pathEditMode="relative" ptsTypes="">
                                      <p:cBhvr>
                                        <p:cTn id="233" dur="2000" fill="hold"/>
                                        <p:tgtEl>
                                          <p:spTgt spid="280"/>
                                        </p:tgtEl>
                                        <p:attrNameLst>
                                          <p:attrName>ppt_x</p:attrName>
                                          <p:attrName>ppt_y</p:attrName>
                                        </p:attrNameLst>
                                      </p:cBhvr>
                                    </p:animMotion>
                                  </p:childTnLst>
                                </p:cTn>
                              </p:par>
                              <p:par>
                                <p:cTn id="234" presetID="42" presetClass="path" presetSubtype="0" accel="50000" decel="50000" fill="hold" grpId="0" nodeType="withEffect">
                                  <p:stCondLst>
                                    <p:cond delay="1750"/>
                                  </p:stCondLst>
                                  <p:childTnLst>
                                    <p:animMotion origin="layout" path="M 0 0 L 0 0.25 E" pathEditMode="relative" ptsTypes="">
                                      <p:cBhvr>
                                        <p:cTn id="235" dur="2000" fill="hold"/>
                                        <p:tgtEl>
                                          <p:spTgt spid="281"/>
                                        </p:tgtEl>
                                        <p:attrNameLst>
                                          <p:attrName>ppt_x</p:attrName>
                                          <p:attrName>ppt_y</p:attrName>
                                        </p:attrNameLst>
                                      </p:cBhvr>
                                    </p:animMotion>
                                  </p:childTnLst>
                                </p:cTn>
                              </p:par>
                              <p:par>
                                <p:cTn id="236" presetID="27" presetClass="emph" presetSubtype="0" fill="remove" grpId="1" nodeType="withEffect">
                                  <p:stCondLst>
                                    <p:cond delay="1000"/>
                                  </p:stCondLst>
                                  <p:childTnLst>
                                    <p:animClr clrSpc="rgb" dir="cw">
                                      <p:cBhvr override="childStyle">
                                        <p:cTn id="237" dur="250" autoRev="1" fill="remove"/>
                                        <p:tgtEl>
                                          <p:spTgt spid="112"/>
                                        </p:tgtEl>
                                        <p:attrNameLst>
                                          <p:attrName>style.color</p:attrName>
                                        </p:attrNameLst>
                                      </p:cBhvr>
                                      <p:to>
                                        <a:schemeClr val="bg1"/>
                                      </p:to>
                                    </p:animClr>
                                    <p:animClr clrSpc="rgb" dir="cw">
                                      <p:cBhvr>
                                        <p:cTn id="238" dur="250" autoRev="1" fill="remove"/>
                                        <p:tgtEl>
                                          <p:spTgt spid="112"/>
                                        </p:tgtEl>
                                        <p:attrNameLst>
                                          <p:attrName>fillcolor</p:attrName>
                                        </p:attrNameLst>
                                      </p:cBhvr>
                                      <p:to>
                                        <a:schemeClr val="bg1"/>
                                      </p:to>
                                    </p:animClr>
                                    <p:set>
                                      <p:cBhvr>
                                        <p:cTn id="239" dur="250" autoRev="1" fill="remove"/>
                                        <p:tgtEl>
                                          <p:spTgt spid="112"/>
                                        </p:tgtEl>
                                        <p:attrNameLst>
                                          <p:attrName>fill.type</p:attrName>
                                        </p:attrNameLst>
                                      </p:cBhvr>
                                      <p:to>
                                        <p:strVal val="solid"/>
                                      </p:to>
                                    </p:set>
                                    <p:set>
                                      <p:cBhvr>
                                        <p:cTn id="240" dur="250" autoRev="1" fill="remove"/>
                                        <p:tgtEl>
                                          <p:spTgt spid="112"/>
                                        </p:tgtEl>
                                        <p:attrNameLst>
                                          <p:attrName>fill.on</p:attrName>
                                        </p:attrNameLst>
                                      </p:cBhvr>
                                      <p:to>
                                        <p:strVal val="true"/>
                                      </p:to>
                                    </p:set>
                                  </p:childTnLst>
                                </p:cTn>
                              </p:par>
                            </p:childTnLst>
                          </p:cTn>
                        </p:par>
                        <p:par>
                          <p:cTn id="241" fill="hold">
                            <p:stCondLst>
                              <p:cond delay="13750"/>
                            </p:stCondLst>
                            <p:childTnLst>
                              <p:par>
                                <p:cTn id="242" presetID="8" presetClass="emph" presetSubtype="0" fill="hold" nodeType="afterEffect">
                                  <p:stCondLst>
                                    <p:cond delay="0"/>
                                  </p:stCondLst>
                                  <p:childTnLst>
                                    <p:animRot by="21600000">
                                      <p:cBhvr>
                                        <p:cTn id="243" dur="2000" fill="hold"/>
                                        <p:tgtEl>
                                          <p:spTgt spid="3197"/>
                                        </p:tgtEl>
                                        <p:attrNameLst>
                                          <p:attrName>r</p:attrName>
                                        </p:attrNameLst>
                                      </p:cBhvr>
                                    </p:animRot>
                                  </p:childTnLst>
                                </p:cTn>
                              </p:par>
                              <p:par>
                                <p:cTn id="244" presetID="32" presetClass="emph" presetSubtype="0" fill="hold" grpId="1" nodeType="withEffect">
                                  <p:stCondLst>
                                    <p:cond delay="10500"/>
                                  </p:stCondLst>
                                  <p:childTnLst>
                                    <p:animRot by="120000">
                                      <p:cBhvr>
                                        <p:cTn id="245" dur="100" fill="hold">
                                          <p:stCondLst>
                                            <p:cond delay="0"/>
                                          </p:stCondLst>
                                        </p:cTn>
                                        <p:tgtEl>
                                          <p:spTgt spid="306"/>
                                        </p:tgtEl>
                                        <p:attrNameLst>
                                          <p:attrName>r</p:attrName>
                                        </p:attrNameLst>
                                      </p:cBhvr>
                                    </p:animRot>
                                    <p:animRot by="-240000">
                                      <p:cBhvr>
                                        <p:cTn id="246" dur="200" fill="hold">
                                          <p:stCondLst>
                                            <p:cond delay="200"/>
                                          </p:stCondLst>
                                        </p:cTn>
                                        <p:tgtEl>
                                          <p:spTgt spid="306"/>
                                        </p:tgtEl>
                                        <p:attrNameLst>
                                          <p:attrName>r</p:attrName>
                                        </p:attrNameLst>
                                      </p:cBhvr>
                                    </p:animRot>
                                    <p:animRot by="240000">
                                      <p:cBhvr>
                                        <p:cTn id="247" dur="200" fill="hold">
                                          <p:stCondLst>
                                            <p:cond delay="400"/>
                                          </p:stCondLst>
                                        </p:cTn>
                                        <p:tgtEl>
                                          <p:spTgt spid="306"/>
                                        </p:tgtEl>
                                        <p:attrNameLst>
                                          <p:attrName>r</p:attrName>
                                        </p:attrNameLst>
                                      </p:cBhvr>
                                    </p:animRot>
                                    <p:animRot by="-240000">
                                      <p:cBhvr>
                                        <p:cTn id="248" dur="200" fill="hold">
                                          <p:stCondLst>
                                            <p:cond delay="600"/>
                                          </p:stCondLst>
                                        </p:cTn>
                                        <p:tgtEl>
                                          <p:spTgt spid="306"/>
                                        </p:tgtEl>
                                        <p:attrNameLst>
                                          <p:attrName>r</p:attrName>
                                        </p:attrNameLst>
                                      </p:cBhvr>
                                    </p:animRot>
                                    <p:animRot by="120000">
                                      <p:cBhvr>
                                        <p:cTn id="249" dur="200" fill="hold">
                                          <p:stCondLst>
                                            <p:cond delay="800"/>
                                          </p:stCondLst>
                                        </p:cTn>
                                        <p:tgtEl>
                                          <p:spTgt spid="306"/>
                                        </p:tgtEl>
                                        <p:attrNameLst>
                                          <p:attrName>r</p:attrName>
                                        </p:attrNameLst>
                                      </p:cBhvr>
                                    </p:animRot>
                                  </p:childTnLst>
                                </p:cTn>
                              </p:par>
                              <p:par>
                                <p:cTn id="250" presetID="35" presetClass="path" presetSubtype="0" decel="76000" fill="hold" nodeType="withEffect">
                                  <p:stCondLst>
                                    <p:cond delay="1000"/>
                                  </p:stCondLst>
                                  <p:childTnLst>
                                    <p:animMotion origin="layout" path="M -2.78197E-6 4.07407E-6 L -0.14457 4.07407E-6 " pathEditMode="relative" rAng="0" ptsTypes="AA">
                                      <p:cBhvr>
                                        <p:cTn id="251" dur="2000" fill="hold"/>
                                        <p:tgtEl>
                                          <p:spTgt spid="3218"/>
                                        </p:tgtEl>
                                        <p:attrNameLst>
                                          <p:attrName>ppt_x</p:attrName>
                                          <p:attrName>ppt_y</p:attrName>
                                        </p:attrNameLst>
                                      </p:cBhvr>
                                      <p:rCtr x="-72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1" grpId="0" animBg="1"/>
      <p:bldP spid="84" grpId="0" animBg="1"/>
      <p:bldP spid="112" grpId="0" animBg="1"/>
      <p:bldP spid="112" grpId="1" animBg="1"/>
      <p:bldP spid="288" grpId="0" animBg="1"/>
      <p:bldP spid="289" grpId="0" animBg="1"/>
      <p:bldP spid="290" grpId="0" animBg="1"/>
      <p:bldP spid="291" grpId="0" animBg="1"/>
      <p:bldP spid="292" grpId="0" animBg="1"/>
      <p:bldP spid="293" grpId="0" animBg="1"/>
      <p:bldP spid="306" grpId="0" animBg="1"/>
      <p:bldP spid="306" grpId="1" animBg="1"/>
      <p:bldP spid="3154" grpId="0" animBg="1"/>
      <p:bldP spid="269" grpId="0" animBg="1"/>
      <p:bldP spid="270" grpId="0" animBg="1"/>
      <p:bldP spid="271" grpId="0" animBg="1"/>
      <p:bldP spid="272" grpId="0" animBg="1"/>
      <p:bldP spid="273" grpId="0" animBg="1"/>
      <p:bldP spid="276" grpId="0" animBg="1"/>
      <p:bldP spid="277" grpId="0" animBg="1"/>
      <p:bldP spid="278" grpId="0" animBg="1"/>
      <p:bldP spid="279" grpId="0" animBg="1"/>
      <p:bldP spid="280" grpId="0" animBg="1"/>
      <p:bldP spid="281" grpId="0" animBg="1"/>
      <p:bldP spid="4" grpId="0" animBg="1"/>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536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ank you">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useBgFill="1">
        <p:nvSpPr>
          <p:cNvPr id="3" name="Rectangle 4"/>
          <p:cNvSpPr/>
          <p:nvPr/>
        </p:nvSpPr>
        <p:spPr bwMode="gray">
          <a:xfrm>
            <a:off x="50117" y="6472429"/>
            <a:ext cx="4353601" cy="316449"/>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 name="connsiteX0" fmla="*/ 0 w 3322294"/>
              <a:gd name="connsiteY0" fmla="*/ 0 h 1979875"/>
              <a:gd name="connsiteX1" fmla="*/ 3322294 w 3322294"/>
              <a:gd name="connsiteY1" fmla="*/ 0 h 1979875"/>
              <a:gd name="connsiteX2" fmla="*/ 3266635 w 3322294"/>
              <a:gd name="connsiteY2" fmla="*/ 1979875 h 1979875"/>
              <a:gd name="connsiteX3" fmla="*/ 38283 w 3322294"/>
              <a:gd name="connsiteY3" fmla="*/ 1369879 h 1979875"/>
              <a:gd name="connsiteX4" fmla="*/ 0 w 3322294"/>
              <a:gd name="connsiteY4" fmla="*/ 0 h 1979875"/>
              <a:gd name="connsiteX0" fmla="*/ 77116 w 3284011"/>
              <a:gd name="connsiteY0" fmla="*/ 106448 h 1979875"/>
              <a:gd name="connsiteX1" fmla="*/ 3284011 w 3284011"/>
              <a:gd name="connsiteY1" fmla="*/ 0 h 1979875"/>
              <a:gd name="connsiteX2" fmla="*/ 3228352 w 3284011"/>
              <a:gd name="connsiteY2" fmla="*/ 1979875 h 1979875"/>
              <a:gd name="connsiteX3" fmla="*/ 0 w 3284011"/>
              <a:gd name="connsiteY3" fmla="*/ 1369879 h 1979875"/>
              <a:gd name="connsiteX4" fmla="*/ 77116 w 3284011"/>
              <a:gd name="connsiteY4" fmla="*/ 106448 h 1979875"/>
              <a:gd name="connsiteX0" fmla="*/ 77116 w 3325531"/>
              <a:gd name="connsiteY0" fmla="*/ 106448 h 1412152"/>
              <a:gd name="connsiteX1" fmla="*/ 3284011 w 3325531"/>
              <a:gd name="connsiteY1" fmla="*/ 0 h 1412152"/>
              <a:gd name="connsiteX2" fmla="*/ 3325531 w 3325531"/>
              <a:gd name="connsiteY2" fmla="*/ 1412152 h 1412152"/>
              <a:gd name="connsiteX3" fmla="*/ 0 w 3325531"/>
              <a:gd name="connsiteY3" fmla="*/ 1369879 h 1412152"/>
              <a:gd name="connsiteX4" fmla="*/ 77116 w 3325531"/>
              <a:gd name="connsiteY4" fmla="*/ 106448 h 14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531" h="1412152">
                <a:moveTo>
                  <a:pt x="77116" y="106448"/>
                </a:moveTo>
                <a:lnTo>
                  <a:pt x="3284011" y="0"/>
                </a:lnTo>
                <a:lnTo>
                  <a:pt x="3325531" y="1412152"/>
                </a:lnTo>
                <a:lnTo>
                  <a:pt x="0" y="1369879"/>
                </a:lnTo>
                <a:lnTo>
                  <a:pt x="77116" y="106448"/>
                </a:lnTo>
                <a:close/>
              </a:path>
            </a:pathLst>
          </a:custGeom>
          <a:gradFill rotWithShape="0">
            <a:gsLst>
              <a:gs pos="100000">
                <a:srgbClr val="008E95"/>
              </a:gs>
              <a:gs pos="0">
                <a:srgbClr val="143C66"/>
              </a:gs>
            </a:gsLst>
            <a:lin ang="5400000" scaled="0"/>
            <a:tileRect t="-1460616" r="-180244" b="14872"/>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p:cNvSpPr txBox="1">
            <a:spLocks/>
          </p:cNvSpPr>
          <p:nvPr userDrawn="1"/>
        </p:nvSpPr>
        <p:spPr bwMode="gray">
          <a:xfrm>
            <a:off x="289351" y="5456092"/>
            <a:ext cx="7831392" cy="1167687"/>
          </a:xfrm>
          <a:prstGeom prst="rect">
            <a:avLst/>
          </a:prstGeom>
        </p:spPr>
        <p:txBody>
          <a:bodyPr vert="horz" lIns="91440" tIns="45720" rIns="91440" bIns="45720" rtlCol="0">
            <a:noAutofit/>
          </a:bodyPr>
          <a:lstStyle>
            <a:defPPr>
              <a:defRPr lang="en-US"/>
            </a:defPPr>
            <a:lvl1pPr indent="0" defTabSz="914400">
              <a:lnSpc>
                <a:spcPct val="90000"/>
              </a:lnSpc>
              <a:spcBef>
                <a:spcPts val="0"/>
              </a:spcBef>
              <a:buClr>
                <a:srgbClr val="F15B35">
                  <a:lumMod val="75000"/>
                </a:srgbClr>
              </a:buClr>
              <a:buSzPct val="100000"/>
              <a:buFont typeface="Courier New" pitchFamily="49" charset="0"/>
              <a:buNone/>
              <a:defRPr sz="2400" baseline="0">
                <a:solidFill>
                  <a:schemeClr val="bg1"/>
                </a:solidFill>
                <a:latin typeface="Calibre Light" pitchFamily="34" charset="0"/>
                <a:cs typeface="Arial" pitchFamily="34" charset="0"/>
              </a:defRPr>
            </a:lvl1pPr>
            <a:lvl2pPr marL="0" marR="0" lvl="1" indent="0" fontAlgn="auto">
              <a:lnSpc>
                <a:spcPct val="95000"/>
              </a:lnSpc>
              <a:spcBef>
                <a:spcPts val="0"/>
              </a:spcBef>
              <a:spcAft>
                <a:spcPts val="0"/>
              </a:spcAft>
              <a:buClrTx/>
              <a:buSzTx/>
              <a:buFontTx/>
              <a:buNone/>
              <a:tabLst/>
              <a:defRPr sz="800" spc="8">
                <a:solidFill>
                  <a:schemeClr val="bg1"/>
                </a:solidFill>
                <a:latin typeface="Qualcomm Office Regular" pitchFamily="34" charset="0"/>
                <a:cs typeface="Arial" pitchFamily="34" charset="0"/>
              </a:defRPr>
            </a:lvl2pPr>
            <a:lvl3pPr marL="914400" indent="0" algn="ctr" defTabSz="914400">
              <a:lnSpc>
                <a:spcPct val="90000"/>
              </a:lnSpc>
              <a:spcBef>
                <a:spcPts val="600"/>
              </a:spcBef>
              <a:buFont typeface="Courier New" pitchFamily="49" charset="0"/>
              <a:buNone/>
              <a:defRPr sz="2000">
                <a:solidFill>
                  <a:schemeClr val="tx1">
                    <a:tint val="75000"/>
                  </a:schemeClr>
                </a:solidFill>
                <a:latin typeface="Calibre Regular" pitchFamily="34" charset="0"/>
                <a:cs typeface="Arial" pitchFamily="34" charset="0"/>
              </a:defRPr>
            </a:lvl3pPr>
            <a:lvl4pPr marL="1371600" indent="0" algn="ctr" defTabSz="914400">
              <a:lnSpc>
                <a:spcPct val="90000"/>
              </a:lnSpc>
              <a:spcBef>
                <a:spcPts val="600"/>
              </a:spcBef>
              <a:buFont typeface="Courier New" pitchFamily="49" charset="0"/>
              <a:buNone/>
              <a:defRPr sz="2000">
                <a:solidFill>
                  <a:schemeClr val="tx1">
                    <a:tint val="75000"/>
                  </a:schemeClr>
                </a:solidFill>
                <a:latin typeface="Calibre Regular" pitchFamily="34" charset="0"/>
                <a:cs typeface="Arial" pitchFamily="34" charset="0"/>
              </a:defRPr>
            </a:lvl4pPr>
            <a:lvl5pPr marL="1828800" indent="0" algn="ctr" defTabSz="914400">
              <a:lnSpc>
                <a:spcPct val="90000"/>
              </a:lnSpc>
              <a:spcBef>
                <a:spcPts val="600"/>
              </a:spcBef>
              <a:buFont typeface="Courier New" pitchFamily="49" charset="0"/>
              <a:buNone/>
              <a:defRPr sz="2000">
                <a:solidFill>
                  <a:schemeClr val="tx1">
                    <a:tint val="75000"/>
                  </a:schemeClr>
                </a:solidFill>
                <a:latin typeface="Calibre Regular" pitchFamily="34" charset="0"/>
                <a:cs typeface="Arial" pitchFamily="34" charset="0"/>
              </a:defRPr>
            </a:lvl5pPr>
            <a:lvl6pPr marL="2286000" indent="0" algn="ctr" defTabSz="914400">
              <a:spcBef>
                <a:spcPct val="20000"/>
              </a:spcBef>
              <a:buFont typeface="Arial" pitchFamily="34" charset="0"/>
              <a:buNone/>
              <a:defRPr sz="2000">
                <a:solidFill>
                  <a:schemeClr val="tx1">
                    <a:tint val="75000"/>
                  </a:schemeClr>
                </a:solidFill>
              </a:defRPr>
            </a:lvl6pPr>
            <a:lvl7pPr marL="2743200" indent="0" algn="ctr" defTabSz="914400">
              <a:spcBef>
                <a:spcPct val="20000"/>
              </a:spcBef>
              <a:buFont typeface="Arial" pitchFamily="34" charset="0"/>
              <a:buNone/>
              <a:defRPr sz="2000">
                <a:solidFill>
                  <a:schemeClr val="tx1">
                    <a:tint val="75000"/>
                  </a:schemeClr>
                </a:solidFill>
              </a:defRPr>
            </a:lvl7pPr>
            <a:lvl8pPr marL="3200400" indent="0" algn="ctr" defTabSz="914400">
              <a:spcBef>
                <a:spcPct val="20000"/>
              </a:spcBef>
              <a:buFont typeface="Arial" pitchFamily="34" charset="0"/>
              <a:buNone/>
              <a:defRPr sz="2000">
                <a:solidFill>
                  <a:schemeClr val="tx1">
                    <a:tint val="75000"/>
                  </a:schemeClr>
                </a:solidFill>
              </a:defRPr>
            </a:lvl8pPr>
            <a:lvl9pPr marL="3657600" indent="0" algn="ctr" defTabSz="914400">
              <a:spcBef>
                <a:spcPct val="20000"/>
              </a:spcBef>
              <a:buFont typeface="Arial" pitchFamily="34" charset="0"/>
              <a:buNone/>
              <a:defRPr sz="2000">
                <a:solidFill>
                  <a:schemeClr val="tx1">
                    <a:tint val="75000"/>
                  </a:schemeClr>
                </a:solidFill>
              </a:defRPr>
            </a:lvl9pPr>
          </a:lstStyle>
          <a:p>
            <a:pPr marL="0" lvl="1" indent="0" algn="l" defTabSz="914400" rtl="0" eaLnBrk="1" latinLnBrk="0" hangingPunct="1">
              <a:lnSpc>
                <a:spcPct val="95000"/>
              </a:lnSpc>
              <a:spcBef>
                <a:spcPts val="0"/>
              </a:spcBef>
              <a:buFont typeface="Courier New" pitchFamily="49" charset="0"/>
              <a:buNone/>
              <a:defRPr/>
            </a:pPr>
            <a:r>
              <a:rPr lang="en-US" sz="1000" kern="1200" spc="10" dirty="0" smtClean="0">
                <a:solidFill>
                  <a:schemeClr val="bg1"/>
                </a:solidFill>
                <a:latin typeface="Qualcomm Office Regular" pitchFamily="34" charset="0"/>
                <a:ea typeface="+mn-ea"/>
                <a:cs typeface="Arial" pitchFamily="34" charset="0"/>
              </a:rPr>
              <a:t>References to “Qualcomm” may mean Qualcomm Incorporated, or subsidiaries or business units within the Qualcomm corporate structure, as applicable.</a:t>
            </a:r>
          </a:p>
          <a:p>
            <a:pPr marL="0" lvl="1" indent="0" algn="l" defTabSz="914400" rtl="0" eaLnBrk="1" latinLnBrk="0" hangingPunct="1">
              <a:lnSpc>
                <a:spcPct val="95000"/>
              </a:lnSpc>
              <a:spcBef>
                <a:spcPts val="0"/>
              </a:spcBef>
              <a:buFont typeface="Courier New" pitchFamily="49" charset="0"/>
              <a:buNone/>
              <a:defRPr/>
            </a:pPr>
            <a:r>
              <a:rPr lang="en-US" sz="1000" kern="1200" spc="10" dirty="0" smtClean="0">
                <a:solidFill>
                  <a:schemeClr val="bg1"/>
                </a:solidFill>
                <a:latin typeface="Qualcomm Office Regular" pitchFamily="34" charset="0"/>
                <a:ea typeface="+mn-ea"/>
                <a:cs typeface="Arial" pitchFamily="34" charset="0"/>
              </a:rPr>
              <a:t> </a:t>
            </a:r>
          </a:p>
          <a:p>
            <a:pPr marL="0" lvl="1" indent="0" algn="l" defTabSz="914400" rtl="0" eaLnBrk="1" latinLnBrk="0" hangingPunct="1">
              <a:lnSpc>
                <a:spcPct val="95000"/>
              </a:lnSpc>
              <a:spcBef>
                <a:spcPts val="0"/>
              </a:spcBef>
              <a:buFont typeface="Courier New" pitchFamily="49" charset="0"/>
              <a:buNone/>
              <a:defRPr/>
            </a:pPr>
            <a:r>
              <a:rPr lang="en-US" sz="1000" kern="1200" spc="10" dirty="0" smtClean="0">
                <a:solidFill>
                  <a:schemeClr val="bg1"/>
                </a:solidFill>
                <a:latin typeface="Qualcomm Office Regular" pitchFamily="34" charset="0"/>
                <a:ea typeface="+mn-ea"/>
                <a:cs typeface="Arial" pitchFamily="34" charset="0"/>
              </a:rPr>
              <a:t>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and QCT. </a:t>
            </a:r>
          </a:p>
        </p:txBody>
      </p:sp>
    </p:spTree>
    <p:extLst>
      <p:ext uri="{BB962C8B-B14F-4D97-AF65-F5344CB8AC3E}">
        <p14:creationId xmlns:p14="http://schemas.microsoft.com/office/powerpoint/2010/main" val="35884195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441" y="6356351"/>
            <a:ext cx="2844059" cy="365125"/>
          </a:xfrm>
          <a:prstGeom prst="rect">
            <a:avLst/>
          </a:prstGeom>
        </p:spPr>
        <p:txBody>
          <a:bodyPr/>
          <a:lstStyle/>
          <a:p>
            <a:fld id="{5D05C13B-1133-4A77-83C4-CB4FDBEAF7D6}" type="datetimeFigureOut">
              <a:rPr lang="en-US" smtClean="0"/>
              <a:t>9/24/2014</a:t>
            </a:fld>
            <a:endParaRPr lang="en-US"/>
          </a:p>
        </p:txBody>
      </p:sp>
      <p:sp>
        <p:nvSpPr>
          <p:cNvPr id="4" name="Footer Placeholder 3"/>
          <p:cNvSpPr>
            <a:spLocks noGrp="1"/>
          </p:cNvSpPr>
          <p:nvPr>
            <p:ph type="ftr" sz="quarter" idx="11"/>
          </p:nvPr>
        </p:nvSpPr>
        <p:spPr>
          <a:xfrm>
            <a:off x="4164515" y="6356351"/>
            <a:ext cx="385979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5325" y="6356351"/>
            <a:ext cx="2844059" cy="365125"/>
          </a:xfrm>
          <a:prstGeom prst="rect">
            <a:avLst/>
          </a:prstGeom>
        </p:spPr>
        <p:txBody>
          <a:bodyPr/>
          <a:lstStyle/>
          <a:p>
            <a:fld id="{F730353F-AF61-4433-BF6E-A86318A28694}" type="slidenum">
              <a:rPr lang="en-US" smtClean="0"/>
              <a:t>‹#›</a:t>
            </a:fld>
            <a:endParaRPr lang="en-US"/>
          </a:p>
        </p:txBody>
      </p:sp>
    </p:spTree>
    <p:extLst>
      <p:ext uri="{BB962C8B-B14F-4D97-AF65-F5344CB8AC3E}">
        <p14:creationId xmlns:p14="http://schemas.microsoft.com/office/powerpoint/2010/main" val="418372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Grad_Title, Subtitle">
    <p:bg>
      <p:bgPr>
        <a:gradFill>
          <a:gsLst>
            <a:gs pos="0">
              <a:srgbClr val="003B66"/>
            </a:gs>
            <a:gs pos="100000">
              <a:srgbClr val="008D95"/>
            </a:gs>
          </a:gsLst>
          <a:lin ang="5400000" scaled="0"/>
        </a:gra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370268" y="504825"/>
            <a:ext cx="11448288"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lvl1pPr>
              <a:defRPr>
                <a:solidFill>
                  <a:schemeClr val="bg1"/>
                </a:solidFill>
                <a:latin typeface="Qualcomm Office Regular" pitchFamily="34" charset="0"/>
              </a:defRPr>
            </a:lvl1pPr>
          </a:lstStyle>
          <a:p>
            <a:r>
              <a:rPr lang="en-US" smtClean="0"/>
              <a:t>Click to edit Master title style</a:t>
            </a:r>
            <a:endParaRPr lang="en-US" dirty="0"/>
          </a:p>
        </p:txBody>
      </p:sp>
      <p:sp>
        <p:nvSpPr>
          <p:cNvPr id="8"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accent1"/>
                </a:solidFill>
                <a:latin typeface="Qualcomm Office Regular"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69147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Gradient Title Slide">
    <p:bg bwMode="auto">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grpSp>
        <p:nvGrpSpPr>
          <p:cNvPr id="3" name="Group 2"/>
          <p:cNvGrpSpPr/>
          <p:nvPr userDrawn="1"/>
        </p:nvGrpSpPr>
        <p:grpSpPr>
          <a:xfrm>
            <a:off x="7006002" y="4564076"/>
            <a:ext cx="1102001" cy="1605174"/>
            <a:chOff x="4921606" y="4143170"/>
            <a:chExt cx="1102001" cy="1605174"/>
          </a:xfrm>
        </p:grpSpPr>
        <p:sp>
          <p:nvSpPr>
            <p:cNvPr id="16" name="Freeform 6"/>
            <p:cNvSpPr>
              <a:spLocks noEditPoints="1"/>
            </p:cNvSpPr>
            <p:nvPr userDrawn="1"/>
          </p:nvSpPr>
          <p:spPr bwMode="auto">
            <a:xfrm>
              <a:off x="4977950" y="5297585"/>
              <a:ext cx="85173" cy="94345"/>
            </a:xfrm>
            <a:custGeom>
              <a:avLst/>
              <a:gdLst>
                <a:gd name="T0" fmla="*/ 65 w 65"/>
                <a:gd name="T1" fmla="*/ 72 h 72"/>
                <a:gd name="T2" fmla="*/ 0 w 65"/>
                <a:gd name="T3" fmla="*/ 39 h 72"/>
                <a:gd name="T4" fmla="*/ 61 w 65"/>
                <a:gd name="T5" fmla="*/ 0 h 72"/>
                <a:gd name="T6" fmla="*/ 65 w 65"/>
                <a:gd name="T7" fmla="*/ 72 h 72"/>
                <a:gd name="T8" fmla="*/ 18 w 65"/>
                <a:gd name="T9" fmla="*/ 38 h 72"/>
                <a:gd name="T10" fmla="*/ 55 w 65"/>
                <a:gd name="T11" fmla="*/ 57 h 72"/>
                <a:gd name="T12" fmla="*/ 53 w 65"/>
                <a:gd name="T13" fmla="*/ 15 h 72"/>
                <a:gd name="T14" fmla="*/ 18 w 65"/>
                <a:gd name="T15" fmla="*/ 3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2">
                  <a:moveTo>
                    <a:pt x="65" y="72"/>
                  </a:moveTo>
                  <a:lnTo>
                    <a:pt x="0" y="39"/>
                  </a:lnTo>
                  <a:lnTo>
                    <a:pt x="61" y="0"/>
                  </a:lnTo>
                  <a:lnTo>
                    <a:pt x="65" y="72"/>
                  </a:lnTo>
                  <a:close/>
                  <a:moveTo>
                    <a:pt x="18" y="38"/>
                  </a:moveTo>
                  <a:lnTo>
                    <a:pt x="55" y="57"/>
                  </a:lnTo>
                  <a:lnTo>
                    <a:pt x="53" y="15"/>
                  </a:lnTo>
                  <a:lnTo>
                    <a:pt x="1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7" name="Curved Line"/>
            <p:cNvSpPr>
              <a:spLocks noEditPoints="1"/>
            </p:cNvSpPr>
            <p:nvPr userDrawn="1"/>
          </p:nvSpPr>
          <p:spPr bwMode="auto">
            <a:xfrm>
              <a:off x="4921606" y="4143170"/>
              <a:ext cx="1102001" cy="1605174"/>
            </a:xfrm>
            <a:custGeom>
              <a:avLst/>
              <a:gdLst>
                <a:gd name="T0" fmla="*/ 139 w 489"/>
                <a:gd name="T1" fmla="*/ 711 h 712"/>
                <a:gd name="T2" fmla="*/ 196 w 489"/>
                <a:gd name="T3" fmla="*/ 706 h 712"/>
                <a:gd name="T4" fmla="*/ 111 w 489"/>
                <a:gd name="T5" fmla="*/ 703 h 712"/>
                <a:gd name="T6" fmla="*/ 212 w 489"/>
                <a:gd name="T7" fmla="*/ 692 h 712"/>
                <a:gd name="T8" fmla="*/ 92 w 489"/>
                <a:gd name="T9" fmla="*/ 694 h 712"/>
                <a:gd name="T10" fmla="*/ 222 w 489"/>
                <a:gd name="T11" fmla="*/ 694 h 712"/>
                <a:gd name="T12" fmla="*/ 234 w 489"/>
                <a:gd name="T13" fmla="*/ 676 h 712"/>
                <a:gd name="T14" fmla="*/ 57 w 489"/>
                <a:gd name="T15" fmla="*/ 650 h 712"/>
                <a:gd name="T16" fmla="*/ 261 w 489"/>
                <a:gd name="T17" fmla="*/ 653 h 712"/>
                <a:gd name="T18" fmla="*/ 265 w 489"/>
                <a:gd name="T19" fmla="*/ 646 h 712"/>
                <a:gd name="T20" fmla="*/ 41 w 489"/>
                <a:gd name="T21" fmla="*/ 613 h 712"/>
                <a:gd name="T22" fmla="*/ 272 w 489"/>
                <a:gd name="T23" fmla="*/ 626 h 712"/>
                <a:gd name="T24" fmla="*/ 269 w 489"/>
                <a:gd name="T25" fmla="*/ 604 h 712"/>
                <a:gd name="T26" fmla="*/ 33 w 489"/>
                <a:gd name="T27" fmla="*/ 585 h 712"/>
                <a:gd name="T28" fmla="*/ 274 w 489"/>
                <a:gd name="T29" fmla="*/ 583 h 712"/>
                <a:gd name="T30" fmla="*/ 264 w 489"/>
                <a:gd name="T31" fmla="*/ 564 h 712"/>
                <a:gd name="T32" fmla="*/ 257 w 489"/>
                <a:gd name="T33" fmla="*/ 529 h 712"/>
                <a:gd name="T34" fmla="*/ 248 w 489"/>
                <a:gd name="T35" fmla="*/ 526 h 712"/>
                <a:gd name="T36" fmla="*/ 218 w 489"/>
                <a:gd name="T37" fmla="*/ 479 h 712"/>
                <a:gd name="T38" fmla="*/ 219 w 489"/>
                <a:gd name="T39" fmla="*/ 469 h 712"/>
                <a:gd name="T40" fmla="*/ 188 w 489"/>
                <a:gd name="T41" fmla="*/ 440 h 712"/>
                <a:gd name="T42" fmla="*/ 170 w 489"/>
                <a:gd name="T43" fmla="*/ 410 h 712"/>
                <a:gd name="T44" fmla="*/ 161 w 489"/>
                <a:gd name="T45" fmla="*/ 409 h 712"/>
                <a:gd name="T46" fmla="*/ 123 w 489"/>
                <a:gd name="T47" fmla="*/ 367 h 712"/>
                <a:gd name="T48" fmla="*/ 123 w 489"/>
                <a:gd name="T49" fmla="*/ 358 h 712"/>
                <a:gd name="T50" fmla="*/ 90 w 489"/>
                <a:gd name="T51" fmla="*/ 331 h 712"/>
                <a:gd name="T52" fmla="*/ 72 w 489"/>
                <a:gd name="T53" fmla="*/ 300 h 712"/>
                <a:gd name="T54" fmla="*/ 63 w 489"/>
                <a:gd name="T55" fmla="*/ 299 h 712"/>
                <a:gd name="T56" fmla="*/ 31 w 489"/>
                <a:gd name="T57" fmla="*/ 253 h 712"/>
                <a:gd name="T58" fmla="*/ 32 w 489"/>
                <a:gd name="T59" fmla="*/ 244 h 712"/>
                <a:gd name="T60" fmla="*/ 9 w 489"/>
                <a:gd name="T61" fmla="*/ 208 h 712"/>
                <a:gd name="T62" fmla="*/ 485 w 489"/>
                <a:gd name="T63" fmla="*/ 188 h 712"/>
                <a:gd name="T64" fmla="*/ 4 w 489"/>
                <a:gd name="T65" fmla="*/ 188 h 712"/>
                <a:gd name="T66" fmla="*/ 0 w 489"/>
                <a:gd name="T67" fmla="*/ 152 h 712"/>
                <a:gd name="T68" fmla="*/ 473 w 489"/>
                <a:gd name="T69" fmla="*/ 162 h 712"/>
                <a:gd name="T70" fmla="*/ 6 w 489"/>
                <a:gd name="T71" fmla="*/ 145 h 712"/>
                <a:gd name="T72" fmla="*/ 444 w 489"/>
                <a:gd name="T73" fmla="*/ 131 h 712"/>
                <a:gd name="T74" fmla="*/ 4 w 489"/>
                <a:gd name="T75" fmla="*/ 110 h 712"/>
                <a:gd name="T76" fmla="*/ 431 w 489"/>
                <a:gd name="T77" fmla="*/ 115 h 712"/>
                <a:gd name="T78" fmla="*/ 406 w 489"/>
                <a:gd name="T79" fmla="*/ 90 h 712"/>
                <a:gd name="T80" fmla="*/ 405 w 489"/>
                <a:gd name="T81" fmla="*/ 81 h 712"/>
                <a:gd name="T82" fmla="*/ 384 w 489"/>
                <a:gd name="T83" fmla="*/ 73 h 712"/>
                <a:gd name="T84" fmla="*/ 34 w 489"/>
                <a:gd name="T85" fmla="*/ 53 h 712"/>
                <a:gd name="T86" fmla="*/ 367 w 489"/>
                <a:gd name="T87" fmla="*/ 61 h 712"/>
                <a:gd name="T88" fmla="*/ 337 w 489"/>
                <a:gd name="T89" fmla="*/ 44 h 712"/>
                <a:gd name="T90" fmla="*/ 334 w 489"/>
                <a:gd name="T91" fmla="*/ 35 h 712"/>
                <a:gd name="T92" fmla="*/ 312 w 489"/>
                <a:gd name="T93" fmla="*/ 32 h 712"/>
                <a:gd name="T94" fmla="*/ 86 w 489"/>
                <a:gd name="T95" fmla="*/ 17 h 712"/>
                <a:gd name="T96" fmla="*/ 292 w 489"/>
                <a:gd name="T97" fmla="*/ 25 h 712"/>
                <a:gd name="T98" fmla="*/ 259 w 489"/>
                <a:gd name="T99" fmla="*/ 16 h 712"/>
                <a:gd name="T100" fmla="*/ 254 w 489"/>
                <a:gd name="T101" fmla="*/ 8 h 712"/>
                <a:gd name="T102" fmla="*/ 232 w 489"/>
                <a:gd name="T103" fmla="*/ 10 h 712"/>
                <a:gd name="T104" fmla="*/ 146 w 489"/>
                <a:gd name="T105" fmla="*/ 1 h 712"/>
                <a:gd name="T106" fmla="*/ 198 w 489"/>
                <a:gd name="T107" fmla="*/ 1 h 712"/>
                <a:gd name="T108" fmla="*/ 156 w 489"/>
                <a:gd name="T109" fmla="*/ 7 h 712"/>
                <a:gd name="T110" fmla="*/ 190 w 489"/>
                <a:gd name="T111" fmla="*/ 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712">
                  <a:moveTo>
                    <a:pt x="160" y="712"/>
                  </a:moveTo>
                  <a:cubicBezTo>
                    <a:pt x="160" y="706"/>
                    <a:pt x="160" y="706"/>
                    <a:pt x="160" y="706"/>
                  </a:cubicBezTo>
                  <a:cubicBezTo>
                    <a:pt x="165" y="706"/>
                    <a:pt x="169" y="705"/>
                    <a:pt x="174" y="705"/>
                  </a:cubicBezTo>
                  <a:cubicBezTo>
                    <a:pt x="175" y="711"/>
                    <a:pt x="175" y="711"/>
                    <a:pt x="175" y="711"/>
                  </a:cubicBezTo>
                  <a:cubicBezTo>
                    <a:pt x="170" y="711"/>
                    <a:pt x="165" y="712"/>
                    <a:pt x="160" y="712"/>
                  </a:cubicBezTo>
                  <a:close/>
                  <a:moveTo>
                    <a:pt x="153" y="712"/>
                  </a:moveTo>
                  <a:cubicBezTo>
                    <a:pt x="148" y="712"/>
                    <a:pt x="144" y="711"/>
                    <a:pt x="139" y="711"/>
                  </a:cubicBezTo>
                  <a:cubicBezTo>
                    <a:pt x="140" y="705"/>
                    <a:pt x="140" y="705"/>
                    <a:pt x="140" y="705"/>
                  </a:cubicBezTo>
                  <a:cubicBezTo>
                    <a:pt x="144" y="705"/>
                    <a:pt x="149" y="706"/>
                    <a:pt x="153" y="706"/>
                  </a:cubicBezTo>
                  <a:lnTo>
                    <a:pt x="153" y="712"/>
                  </a:lnTo>
                  <a:close/>
                  <a:moveTo>
                    <a:pt x="182" y="710"/>
                  </a:moveTo>
                  <a:cubicBezTo>
                    <a:pt x="180" y="703"/>
                    <a:pt x="180" y="703"/>
                    <a:pt x="180" y="703"/>
                  </a:cubicBezTo>
                  <a:cubicBezTo>
                    <a:pt x="185" y="702"/>
                    <a:pt x="189" y="701"/>
                    <a:pt x="194" y="700"/>
                  </a:cubicBezTo>
                  <a:cubicBezTo>
                    <a:pt x="196" y="706"/>
                    <a:pt x="196" y="706"/>
                    <a:pt x="196" y="706"/>
                  </a:cubicBezTo>
                  <a:cubicBezTo>
                    <a:pt x="191" y="707"/>
                    <a:pt x="186" y="709"/>
                    <a:pt x="182" y="710"/>
                  </a:cubicBezTo>
                  <a:close/>
                  <a:moveTo>
                    <a:pt x="132" y="710"/>
                  </a:moveTo>
                  <a:cubicBezTo>
                    <a:pt x="127" y="709"/>
                    <a:pt x="122" y="707"/>
                    <a:pt x="118" y="706"/>
                  </a:cubicBezTo>
                  <a:cubicBezTo>
                    <a:pt x="120" y="700"/>
                    <a:pt x="120" y="700"/>
                    <a:pt x="120" y="700"/>
                  </a:cubicBezTo>
                  <a:cubicBezTo>
                    <a:pt x="124" y="701"/>
                    <a:pt x="129" y="702"/>
                    <a:pt x="133" y="703"/>
                  </a:cubicBezTo>
                  <a:lnTo>
                    <a:pt x="132" y="710"/>
                  </a:lnTo>
                  <a:close/>
                  <a:moveTo>
                    <a:pt x="111" y="703"/>
                  </a:moveTo>
                  <a:cubicBezTo>
                    <a:pt x="107" y="702"/>
                    <a:pt x="102" y="700"/>
                    <a:pt x="98" y="697"/>
                  </a:cubicBezTo>
                  <a:cubicBezTo>
                    <a:pt x="101" y="692"/>
                    <a:pt x="101" y="692"/>
                    <a:pt x="101" y="692"/>
                  </a:cubicBezTo>
                  <a:cubicBezTo>
                    <a:pt x="105" y="694"/>
                    <a:pt x="109" y="696"/>
                    <a:pt x="113" y="698"/>
                  </a:cubicBezTo>
                  <a:lnTo>
                    <a:pt x="111" y="703"/>
                  </a:lnTo>
                  <a:close/>
                  <a:moveTo>
                    <a:pt x="202" y="703"/>
                  </a:moveTo>
                  <a:cubicBezTo>
                    <a:pt x="200" y="698"/>
                    <a:pt x="200" y="698"/>
                    <a:pt x="200" y="698"/>
                  </a:cubicBezTo>
                  <a:cubicBezTo>
                    <a:pt x="204" y="696"/>
                    <a:pt x="208" y="694"/>
                    <a:pt x="212" y="692"/>
                  </a:cubicBezTo>
                  <a:cubicBezTo>
                    <a:pt x="215" y="697"/>
                    <a:pt x="215" y="697"/>
                    <a:pt x="215" y="697"/>
                  </a:cubicBezTo>
                  <a:cubicBezTo>
                    <a:pt x="211" y="700"/>
                    <a:pt x="207" y="702"/>
                    <a:pt x="202" y="703"/>
                  </a:cubicBezTo>
                  <a:close/>
                  <a:moveTo>
                    <a:pt x="92" y="694"/>
                  </a:moveTo>
                  <a:cubicBezTo>
                    <a:pt x="88" y="691"/>
                    <a:pt x="84" y="689"/>
                    <a:pt x="80" y="686"/>
                  </a:cubicBezTo>
                  <a:cubicBezTo>
                    <a:pt x="84" y="681"/>
                    <a:pt x="84" y="681"/>
                    <a:pt x="84" y="681"/>
                  </a:cubicBezTo>
                  <a:cubicBezTo>
                    <a:pt x="88" y="683"/>
                    <a:pt x="91" y="686"/>
                    <a:pt x="95" y="688"/>
                  </a:cubicBezTo>
                  <a:lnTo>
                    <a:pt x="92" y="694"/>
                  </a:lnTo>
                  <a:close/>
                  <a:moveTo>
                    <a:pt x="222" y="694"/>
                  </a:moveTo>
                  <a:cubicBezTo>
                    <a:pt x="218" y="688"/>
                    <a:pt x="218" y="688"/>
                    <a:pt x="218" y="688"/>
                  </a:cubicBezTo>
                  <a:cubicBezTo>
                    <a:pt x="221" y="687"/>
                    <a:pt x="224" y="685"/>
                    <a:pt x="227" y="683"/>
                  </a:cubicBezTo>
                  <a:cubicBezTo>
                    <a:pt x="229" y="680"/>
                    <a:pt x="229" y="680"/>
                    <a:pt x="229" y="680"/>
                  </a:cubicBezTo>
                  <a:cubicBezTo>
                    <a:pt x="233" y="685"/>
                    <a:pt x="233" y="685"/>
                    <a:pt x="233" y="685"/>
                  </a:cubicBezTo>
                  <a:cubicBezTo>
                    <a:pt x="231" y="688"/>
                    <a:pt x="231" y="688"/>
                    <a:pt x="231" y="688"/>
                  </a:cubicBezTo>
                  <a:cubicBezTo>
                    <a:pt x="228" y="690"/>
                    <a:pt x="225" y="692"/>
                    <a:pt x="222" y="694"/>
                  </a:cubicBezTo>
                  <a:close/>
                  <a:moveTo>
                    <a:pt x="75" y="681"/>
                  </a:moveTo>
                  <a:cubicBezTo>
                    <a:pt x="71" y="678"/>
                    <a:pt x="68" y="674"/>
                    <a:pt x="64" y="671"/>
                  </a:cubicBezTo>
                  <a:cubicBezTo>
                    <a:pt x="69" y="667"/>
                    <a:pt x="69" y="667"/>
                    <a:pt x="69" y="667"/>
                  </a:cubicBezTo>
                  <a:cubicBezTo>
                    <a:pt x="72" y="670"/>
                    <a:pt x="75" y="673"/>
                    <a:pt x="79" y="676"/>
                  </a:cubicBezTo>
                  <a:lnTo>
                    <a:pt x="75" y="681"/>
                  </a:lnTo>
                  <a:close/>
                  <a:moveTo>
                    <a:pt x="239" y="681"/>
                  </a:moveTo>
                  <a:cubicBezTo>
                    <a:pt x="234" y="676"/>
                    <a:pt x="234" y="676"/>
                    <a:pt x="234" y="676"/>
                  </a:cubicBezTo>
                  <a:cubicBezTo>
                    <a:pt x="238" y="673"/>
                    <a:pt x="241" y="669"/>
                    <a:pt x="244" y="666"/>
                  </a:cubicBezTo>
                  <a:cubicBezTo>
                    <a:pt x="249" y="670"/>
                    <a:pt x="249" y="670"/>
                    <a:pt x="249" y="670"/>
                  </a:cubicBezTo>
                  <a:cubicBezTo>
                    <a:pt x="246" y="674"/>
                    <a:pt x="242" y="677"/>
                    <a:pt x="239" y="681"/>
                  </a:cubicBezTo>
                  <a:close/>
                  <a:moveTo>
                    <a:pt x="60" y="665"/>
                  </a:moveTo>
                  <a:cubicBezTo>
                    <a:pt x="59" y="664"/>
                    <a:pt x="58" y="663"/>
                    <a:pt x="57" y="662"/>
                  </a:cubicBezTo>
                  <a:cubicBezTo>
                    <a:pt x="55" y="659"/>
                    <a:pt x="53" y="657"/>
                    <a:pt x="51" y="654"/>
                  </a:cubicBezTo>
                  <a:cubicBezTo>
                    <a:pt x="57" y="650"/>
                    <a:pt x="57" y="650"/>
                    <a:pt x="57" y="650"/>
                  </a:cubicBezTo>
                  <a:cubicBezTo>
                    <a:pt x="59" y="653"/>
                    <a:pt x="60" y="656"/>
                    <a:pt x="62" y="658"/>
                  </a:cubicBezTo>
                  <a:cubicBezTo>
                    <a:pt x="63" y="659"/>
                    <a:pt x="64" y="660"/>
                    <a:pt x="65" y="661"/>
                  </a:cubicBezTo>
                  <a:lnTo>
                    <a:pt x="60" y="665"/>
                  </a:lnTo>
                  <a:close/>
                  <a:moveTo>
                    <a:pt x="253" y="665"/>
                  </a:moveTo>
                  <a:cubicBezTo>
                    <a:pt x="248" y="661"/>
                    <a:pt x="248" y="661"/>
                    <a:pt x="248" y="661"/>
                  </a:cubicBezTo>
                  <a:cubicBezTo>
                    <a:pt x="251" y="657"/>
                    <a:pt x="253" y="653"/>
                    <a:pt x="256" y="649"/>
                  </a:cubicBezTo>
                  <a:cubicBezTo>
                    <a:pt x="261" y="653"/>
                    <a:pt x="261" y="653"/>
                    <a:pt x="261" y="653"/>
                  </a:cubicBezTo>
                  <a:cubicBezTo>
                    <a:pt x="259" y="657"/>
                    <a:pt x="256" y="661"/>
                    <a:pt x="253" y="665"/>
                  </a:cubicBezTo>
                  <a:close/>
                  <a:moveTo>
                    <a:pt x="48" y="648"/>
                  </a:moveTo>
                  <a:cubicBezTo>
                    <a:pt x="45" y="643"/>
                    <a:pt x="43" y="639"/>
                    <a:pt x="42" y="635"/>
                  </a:cubicBezTo>
                  <a:cubicBezTo>
                    <a:pt x="47" y="632"/>
                    <a:pt x="47" y="632"/>
                    <a:pt x="47" y="632"/>
                  </a:cubicBezTo>
                  <a:cubicBezTo>
                    <a:pt x="49" y="636"/>
                    <a:pt x="51" y="640"/>
                    <a:pt x="53" y="644"/>
                  </a:cubicBezTo>
                  <a:lnTo>
                    <a:pt x="48" y="648"/>
                  </a:lnTo>
                  <a:close/>
                  <a:moveTo>
                    <a:pt x="265" y="646"/>
                  </a:moveTo>
                  <a:cubicBezTo>
                    <a:pt x="259" y="644"/>
                    <a:pt x="259" y="644"/>
                    <a:pt x="259" y="644"/>
                  </a:cubicBezTo>
                  <a:cubicBezTo>
                    <a:pt x="261" y="639"/>
                    <a:pt x="263" y="635"/>
                    <a:pt x="264" y="631"/>
                  </a:cubicBezTo>
                  <a:cubicBezTo>
                    <a:pt x="270" y="633"/>
                    <a:pt x="270" y="633"/>
                    <a:pt x="270" y="633"/>
                  </a:cubicBezTo>
                  <a:cubicBezTo>
                    <a:pt x="269" y="637"/>
                    <a:pt x="267" y="642"/>
                    <a:pt x="265" y="646"/>
                  </a:cubicBezTo>
                  <a:close/>
                  <a:moveTo>
                    <a:pt x="39" y="628"/>
                  </a:moveTo>
                  <a:cubicBezTo>
                    <a:pt x="37" y="623"/>
                    <a:pt x="36" y="619"/>
                    <a:pt x="35" y="614"/>
                  </a:cubicBezTo>
                  <a:cubicBezTo>
                    <a:pt x="41" y="613"/>
                    <a:pt x="41" y="613"/>
                    <a:pt x="41" y="613"/>
                  </a:cubicBezTo>
                  <a:cubicBezTo>
                    <a:pt x="42" y="617"/>
                    <a:pt x="44" y="622"/>
                    <a:pt x="45" y="626"/>
                  </a:cubicBezTo>
                  <a:lnTo>
                    <a:pt x="39" y="628"/>
                  </a:lnTo>
                  <a:close/>
                  <a:moveTo>
                    <a:pt x="272" y="626"/>
                  </a:moveTo>
                  <a:cubicBezTo>
                    <a:pt x="266" y="624"/>
                    <a:pt x="266" y="624"/>
                    <a:pt x="266" y="624"/>
                  </a:cubicBezTo>
                  <a:cubicBezTo>
                    <a:pt x="267" y="620"/>
                    <a:pt x="268" y="616"/>
                    <a:pt x="268" y="611"/>
                  </a:cubicBezTo>
                  <a:cubicBezTo>
                    <a:pt x="275" y="612"/>
                    <a:pt x="275" y="612"/>
                    <a:pt x="275" y="612"/>
                  </a:cubicBezTo>
                  <a:cubicBezTo>
                    <a:pt x="274" y="617"/>
                    <a:pt x="273" y="621"/>
                    <a:pt x="272" y="626"/>
                  </a:cubicBezTo>
                  <a:close/>
                  <a:moveTo>
                    <a:pt x="34" y="607"/>
                  </a:moveTo>
                  <a:cubicBezTo>
                    <a:pt x="33" y="602"/>
                    <a:pt x="33" y="597"/>
                    <a:pt x="33" y="593"/>
                  </a:cubicBezTo>
                  <a:cubicBezTo>
                    <a:pt x="39" y="592"/>
                    <a:pt x="39" y="592"/>
                    <a:pt x="39" y="592"/>
                  </a:cubicBezTo>
                  <a:cubicBezTo>
                    <a:pt x="39" y="597"/>
                    <a:pt x="39" y="602"/>
                    <a:pt x="40" y="606"/>
                  </a:cubicBezTo>
                  <a:lnTo>
                    <a:pt x="34" y="607"/>
                  </a:lnTo>
                  <a:close/>
                  <a:moveTo>
                    <a:pt x="275" y="605"/>
                  </a:moveTo>
                  <a:cubicBezTo>
                    <a:pt x="269" y="604"/>
                    <a:pt x="269" y="604"/>
                    <a:pt x="269" y="604"/>
                  </a:cubicBezTo>
                  <a:cubicBezTo>
                    <a:pt x="269" y="603"/>
                    <a:pt x="269" y="601"/>
                    <a:pt x="269" y="599"/>
                  </a:cubicBezTo>
                  <a:cubicBezTo>
                    <a:pt x="269" y="597"/>
                    <a:pt x="269" y="594"/>
                    <a:pt x="269" y="591"/>
                  </a:cubicBezTo>
                  <a:cubicBezTo>
                    <a:pt x="275" y="590"/>
                    <a:pt x="275" y="590"/>
                    <a:pt x="275" y="590"/>
                  </a:cubicBezTo>
                  <a:cubicBezTo>
                    <a:pt x="275" y="593"/>
                    <a:pt x="275" y="596"/>
                    <a:pt x="275" y="599"/>
                  </a:cubicBezTo>
                  <a:cubicBezTo>
                    <a:pt x="275" y="601"/>
                    <a:pt x="275" y="603"/>
                    <a:pt x="275" y="605"/>
                  </a:cubicBezTo>
                  <a:close/>
                  <a:moveTo>
                    <a:pt x="39" y="586"/>
                  </a:moveTo>
                  <a:cubicBezTo>
                    <a:pt x="33" y="585"/>
                    <a:pt x="33" y="585"/>
                    <a:pt x="33" y="585"/>
                  </a:cubicBezTo>
                  <a:cubicBezTo>
                    <a:pt x="33" y="581"/>
                    <a:pt x="33" y="576"/>
                    <a:pt x="34" y="571"/>
                  </a:cubicBezTo>
                  <a:cubicBezTo>
                    <a:pt x="40" y="572"/>
                    <a:pt x="40" y="572"/>
                    <a:pt x="40" y="572"/>
                  </a:cubicBezTo>
                  <a:cubicBezTo>
                    <a:pt x="40" y="577"/>
                    <a:pt x="39" y="581"/>
                    <a:pt x="39" y="586"/>
                  </a:cubicBezTo>
                  <a:close/>
                  <a:moveTo>
                    <a:pt x="268" y="584"/>
                  </a:moveTo>
                  <a:cubicBezTo>
                    <a:pt x="267" y="580"/>
                    <a:pt x="266" y="575"/>
                    <a:pt x="265" y="570"/>
                  </a:cubicBezTo>
                  <a:cubicBezTo>
                    <a:pt x="272" y="569"/>
                    <a:pt x="272" y="569"/>
                    <a:pt x="272" y="569"/>
                  </a:cubicBezTo>
                  <a:cubicBezTo>
                    <a:pt x="273" y="574"/>
                    <a:pt x="274" y="579"/>
                    <a:pt x="274" y="583"/>
                  </a:cubicBezTo>
                  <a:lnTo>
                    <a:pt x="268" y="584"/>
                  </a:lnTo>
                  <a:close/>
                  <a:moveTo>
                    <a:pt x="41" y="565"/>
                  </a:moveTo>
                  <a:cubicBezTo>
                    <a:pt x="35" y="564"/>
                    <a:pt x="35" y="564"/>
                    <a:pt x="35" y="564"/>
                  </a:cubicBezTo>
                  <a:cubicBezTo>
                    <a:pt x="36" y="559"/>
                    <a:pt x="38" y="555"/>
                    <a:pt x="39" y="550"/>
                  </a:cubicBezTo>
                  <a:cubicBezTo>
                    <a:pt x="45" y="552"/>
                    <a:pt x="45" y="552"/>
                    <a:pt x="45" y="552"/>
                  </a:cubicBezTo>
                  <a:cubicBezTo>
                    <a:pt x="44" y="557"/>
                    <a:pt x="42" y="561"/>
                    <a:pt x="41" y="565"/>
                  </a:cubicBezTo>
                  <a:close/>
                  <a:moveTo>
                    <a:pt x="264" y="564"/>
                  </a:moveTo>
                  <a:cubicBezTo>
                    <a:pt x="263" y="560"/>
                    <a:pt x="261" y="555"/>
                    <a:pt x="260" y="551"/>
                  </a:cubicBezTo>
                  <a:cubicBezTo>
                    <a:pt x="265" y="549"/>
                    <a:pt x="265" y="549"/>
                    <a:pt x="265" y="549"/>
                  </a:cubicBezTo>
                  <a:cubicBezTo>
                    <a:pt x="267" y="553"/>
                    <a:pt x="269" y="558"/>
                    <a:pt x="270" y="562"/>
                  </a:cubicBezTo>
                  <a:lnTo>
                    <a:pt x="264" y="564"/>
                  </a:lnTo>
                  <a:close/>
                  <a:moveTo>
                    <a:pt x="257" y="544"/>
                  </a:moveTo>
                  <a:cubicBezTo>
                    <a:pt x="255" y="540"/>
                    <a:pt x="254" y="536"/>
                    <a:pt x="251" y="532"/>
                  </a:cubicBezTo>
                  <a:cubicBezTo>
                    <a:pt x="257" y="529"/>
                    <a:pt x="257" y="529"/>
                    <a:pt x="257" y="529"/>
                  </a:cubicBezTo>
                  <a:cubicBezTo>
                    <a:pt x="259" y="533"/>
                    <a:pt x="261" y="538"/>
                    <a:pt x="263" y="542"/>
                  </a:cubicBezTo>
                  <a:lnTo>
                    <a:pt x="257" y="544"/>
                  </a:lnTo>
                  <a:close/>
                  <a:moveTo>
                    <a:pt x="248" y="526"/>
                  </a:moveTo>
                  <a:cubicBezTo>
                    <a:pt x="246" y="522"/>
                    <a:pt x="244" y="517"/>
                    <a:pt x="242" y="513"/>
                  </a:cubicBezTo>
                  <a:cubicBezTo>
                    <a:pt x="247" y="510"/>
                    <a:pt x="247" y="510"/>
                    <a:pt x="247" y="510"/>
                  </a:cubicBezTo>
                  <a:cubicBezTo>
                    <a:pt x="250" y="514"/>
                    <a:pt x="252" y="518"/>
                    <a:pt x="254" y="523"/>
                  </a:cubicBezTo>
                  <a:lnTo>
                    <a:pt x="248" y="526"/>
                  </a:lnTo>
                  <a:close/>
                  <a:moveTo>
                    <a:pt x="238" y="507"/>
                  </a:moveTo>
                  <a:cubicBezTo>
                    <a:pt x="236" y="504"/>
                    <a:pt x="233" y="500"/>
                    <a:pt x="231" y="496"/>
                  </a:cubicBezTo>
                  <a:cubicBezTo>
                    <a:pt x="236" y="492"/>
                    <a:pt x="236" y="492"/>
                    <a:pt x="236" y="492"/>
                  </a:cubicBezTo>
                  <a:cubicBezTo>
                    <a:pt x="239" y="496"/>
                    <a:pt x="241" y="500"/>
                    <a:pt x="244" y="504"/>
                  </a:cubicBezTo>
                  <a:lnTo>
                    <a:pt x="238" y="507"/>
                  </a:lnTo>
                  <a:close/>
                  <a:moveTo>
                    <a:pt x="227" y="490"/>
                  </a:moveTo>
                  <a:cubicBezTo>
                    <a:pt x="224" y="486"/>
                    <a:pt x="221" y="483"/>
                    <a:pt x="218" y="479"/>
                  </a:cubicBezTo>
                  <a:cubicBezTo>
                    <a:pt x="224" y="475"/>
                    <a:pt x="224" y="475"/>
                    <a:pt x="224" y="475"/>
                  </a:cubicBezTo>
                  <a:cubicBezTo>
                    <a:pt x="226" y="479"/>
                    <a:pt x="229" y="483"/>
                    <a:pt x="232" y="486"/>
                  </a:cubicBezTo>
                  <a:lnTo>
                    <a:pt x="227" y="490"/>
                  </a:lnTo>
                  <a:close/>
                  <a:moveTo>
                    <a:pt x="214" y="473"/>
                  </a:moveTo>
                  <a:cubicBezTo>
                    <a:pt x="211" y="470"/>
                    <a:pt x="209" y="466"/>
                    <a:pt x="206" y="462"/>
                  </a:cubicBezTo>
                  <a:cubicBezTo>
                    <a:pt x="211" y="458"/>
                    <a:pt x="211" y="458"/>
                    <a:pt x="211" y="458"/>
                  </a:cubicBezTo>
                  <a:cubicBezTo>
                    <a:pt x="214" y="462"/>
                    <a:pt x="217" y="466"/>
                    <a:pt x="219" y="469"/>
                  </a:cubicBezTo>
                  <a:lnTo>
                    <a:pt x="214" y="473"/>
                  </a:lnTo>
                  <a:close/>
                  <a:moveTo>
                    <a:pt x="201" y="457"/>
                  </a:moveTo>
                  <a:cubicBezTo>
                    <a:pt x="199" y="453"/>
                    <a:pt x="196" y="449"/>
                    <a:pt x="193" y="446"/>
                  </a:cubicBezTo>
                  <a:cubicBezTo>
                    <a:pt x="198" y="442"/>
                    <a:pt x="198" y="442"/>
                    <a:pt x="198" y="442"/>
                  </a:cubicBezTo>
                  <a:cubicBezTo>
                    <a:pt x="201" y="445"/>
                    <a:pt x="204" y="449"/>
                    <a:pt x="206" y="453"/>
                  </a:cubicBezTo>
                  <a:lnTo>
                    <a:pt x="201" y="457"/>
                  </a:lnTo>
                  <a:close/>
                  <a:moveTo>
                    <a:pt x="188" y="440"/>
                  </a:moveTo>
                  <a:cubicBezTo>
                    <a:pt x="185" y="437"/>
                    <a:pt x="182" y="433"/>
                    <a:pt x="179" y="430"/>
                  </a:cubicBezTo>
                  <a:cubicBezTo>
                    <a:pt x="184" y="426"/>
                    <a:pt x="184" y="426"/>
                    <a:pt x="184" y="426"/>
                  </a:cubicBezTo>
                  <a:cubicBezTo>
                    <a:pt x="187" y="429"/>
                    <a:pt x="190" y="433"/>
                    <a:pt x="193" y="436"/>
                  </a:cubicBezTo>
                  <a:lnTo>
                    <a:pt x="188" y="440"/>
                  </a:lnTo>
                  <a:close/>
                  <a:moveTo>
                    <a:pt x="175" y="425"/>
                  </a:moveTo>
                  <a:cubicBezTo>
                    <a:pt x="172" y="421"/>
                    <a:pt x="169" y="417"/>
                    <a:pt x="166" y="414"/>
                  </a:cubicBezTo>
                  <a:cubicBezTo>
                    <a:pt x="170" y="410"/>
                    <a:pt x="170" y="410"/>
                    <a:pt x="170" y="410"/>
                  </a:cubicBezTo>
                  <a:cubicBezTo>
                    <a:pt x="173" y="413"/>
                    <a:pt x="176" y="417"/>
                    <a:pt x="180" y="420"/>
                  </a:cubicBezTo>
                  <a:lnTo>
                    <a:pt x="175" y="425"/>
                  </a:lnTo>
                  <a:close/>
                  <a:moveTo>
                    <a:pt x="161" y="409"/>
                  </a:moveTo>
                  <a:cubicBezTo>
                    <a:pt x="158" y="405"/>
                    <a:pt x="155" y="402"/>
                    <a:pt x="152" y="398"/>
                  </a:cubicBezTo>
                  <a:cubicBezTo>
                    <a:pt x="156" y="394"/>
                    <a:pt x="156" y="394"/>
                    <a:pt x="156" y="394"/>
                  </a:cubicBezTo>
                  <a:cubicBezTo>
                    <a:pt x="159" y="398"/>
                    <a:pt x="163" y="401"/>
                    <a:pt x="166" y="405"/>
                  </a:cubicBezTo>
                  <a:lnTo>
                    <a:pt x="161" y="409"/>
                  </a:lnTo>
                  <a:close/>
                  <a:moveTo>
                    <a:pt x="147" y="393"/>
                  </a:moveTo>
                  <a:cubicBezTo>
                    <a:pt x="144" y="390"/>
                    <a:pt x="141" y="386"/>
                    <a:pt x="138" y="383"/>
                  </a:cubicBezTo>
                  <a:cubicBezTo>
                    <a:pt x="142" y="379"/>
                    <a:pt x="142" y="379"/>
                    <a:pt x="142" y="379"/>
                  </a:cubicBezTo>
                  <a:cubicBezTo>
                    <a:pt x="145" y="382"/>
                    <a:pt x="148" y="385"/>
                    <a:pt x="152" y="389"/>
                  </a:cubicBezTo>
                  <a:lnTo>
                    <a:pt x="147" y="393"/>
                  </a:lnTo>
                  <a:close/>
                  <a:moveTo>
                    <a:pt x="133" y="378"/>
                  </a:moveTo>
                  <a:cubicBezTo>
                    <a:pt x="123" y="367"/>
                    <a:pt x="123" y="367"/>
                    <a:pt x="123" y="367"/>
                  </a:cubicBezTo>
                  <a:cubicBezTo>
                    <a:pt x="128" y="363"/>
                    <a:pt x="128" y="363"/>
                    <a:pt x="128" y="363"/>
                  </a:cubicBezTo>
                  <a:cubicBezTo>
                    <a:pt x="137" y="373"/>
                    <a:pt x="137" y="373"/>
                    <a:pt x="137" y="373"/>
                  </a:cubicBezTo>
                  <a:lnTo>
                    <a:pt x="133" y="378"/>
                  </a:lnTo>
                  <a:close/>
                  <a:moveTo>
                    <a:pt x="119" y="362"/>
                  </a:moveTo>
                  <a:cubicBezTo>
                    <a:pt x="109" y="352"/>
                    <a:pt x="109" y="352"/>
                    <a:pt x="109" y="352"/>
                  </a:cubicBezTo>
                  <a:cubicBezTo>
                    <a:pt x="114" y="348"/>
                    <a:pt x="114" y="348"/>
                    <a:pt x="114" y="348"/>
                  </a:cubicBezTo>
                  <a:cubicBezTo>
                    <a:pt x="123" y="358"/>
                    <a:pt x="123" y="358"/>
                    <a:pt x="123" y="358"/>
                  </a:cubicBezTo>
                  <a:lnTo>
                    <a:pt x="119" y="362"/>
                  </a:lnTo>
                  <a:close/>
                  <a:moveTo>
                    <a:pt x="104" y="347"/>
                  </a:moveTo>
                  <a:cubicBezTo>
                    <a:pt x="101" y="343"/>
                    <a:pt x="98" y="340"/>
                    <a:pt x="95" y="336"/>
                  </a:cubicBezTo>
                  <a:cubicBezTo>
                    <a:pt x="100" y="332"/>
                    <a:pt x="100" y="332"/>
                    <a:pt x="100" y="332"/>
                  </a:cubicBezTo>
                  <a:cubicBezTo>
                    <a:pt x="103" y="335"/>
                    <a:pt x="106" y="339"/>
                    <a:pt x="109" y="342"/>
                  </a:cubicBezTo>
                  <a:lnTo>
                    <a:pt x="104" y="347"/>
                  </a:lnTo>
                  <a:close/>
                  <a:moveTo>
                    <a:pt x="90" y="331"/>
                  </a:moveTo>
                  <a:cubicBezTo>
                    <a:pt x="87" y="328"/>
                    <a:pt x="84" y="324"/>
                    <a:pt x="81" y="320"/>
                  </a:cubicBezTo>
                  <a:cubicBezTo>
                    <a:pt x="86" y="316"/>
                    <a:pt x="86" y="316"/>
                    <a:pt x="86" y="316"/>
                  </a:cubicBezTo>
                  <a:cubicBezTo>
                    <a:pt x="89" y="320"/>
                    <a:pt x="92" y="323"/>
                    <a:pt x="95" y="327"/>
                  </a:cubicBezTo>
                  <a:lnTo>
                    <a:pt x="90" y="331"/>
                  </a:lnTo>
                  <a:close/>
                  <a:moveTo>
                    <a:pt x="76" y="315"/>
                  </a:moveTo>
                  <a:cubicBezTo>
                    <a:pt x="73" y="312"/>
                    <a:pt x="70" y="308"/>
                    <a:pt x="67" y="304"/>
                  </a:cubicBezTo>
                  <a:cubicBezTo>
                    <a:pt x="72" y="300"/>
                    <a:pt x="72" y="300"/>
                    <a:pt x="72" y="300"/>
                  </a:cubicBezTo>
                  <a:cubicBezTo>
                    <a:pt x="75" y="304"/>
                    <a:pt x="78" y="307"/>
                    <a:pt x="81" y="311"/>
                  </a:cubicBezTo>
                  <a:lnTo>
                    <a:pt x="76" y="315"/>
                  </a:lnTo>
                  <a:close/>
                  <a:moveTo>
                    <a:pt x="63" y="299"/>
                  </a:moveTo>
                  <a:cubicBezTo>
                    <a:pt x="60" y="295"/>
                    <a:pt x="57" y="292"/>
                    <a:pt x="54" y="288"/>
                  </a:cubicBezTo>
                  <a:cubicBezTo>
                    <a:pt x="59" y="284"/>
                    <a:pt x="59" y="284"/>
                    <a:pt x="59" y="284"/>
                  </a:cubicBezTo>
                  <a:cubicBezTo>
                    <a:pt x="62" y="288"/>
                    <a:pt x="65" y="291"/>
                    <a:pt x="68" y="295"/>
                  </a:cubicBezTo>
                  <a:lnTo>
                    <a:pt x="63" y="299"/>
                  </a:lnTo>
                  <a:close/>
                  <a:moveTo>
                    <a:pt x="50" y="282"/>
                  </a:moveTo>
                  <a:cubicBezTo>
                    <a:pt x="47" y="278"/>
                    <a:pt x="45" y="275"/>
                    <a:pt x="42" y="271"/>
                  </a:cubicBezTo>
                  <a:cubicBezTo>
                    <a:pt x="47" y="267"/>
                    <a:pt x="47" y="267"/>
                    <a:pt x="47" y="267"/>
                  </a:cubicBezTo>
                  <a:cubicBezTo>
                    <a:pt x="50" y="271"/>
                    <a:pt x="52" y="275"/>
                    <a:pt x="55" y="278"/>
                  </a:cubicBezTo>
                  <a:lnTo>
                    <a:pt x="50" y="282"/>
                  </a:lnTo>
                  <a:close/>
                  <a:moveTo>
                    <a:pt x="38" y="265"/>
                  </a:moveTo>
                  <a:cubicBezTo>
                    <a:pt x="35" y="261"/>
                    <a:pt x="33" y="257"/>
                    <a:pt x="31" y="253"/>
                  </a:cubicBezTo>
                  <a:cubicBezTo>
                    <a:pt x="36" y="250"/>
                    <a:pt x="36" y="250"/>
                    <a:pt x="36" y="250"/>
                  </a:cubicBezTo>
                  <a:cubicBezTo>
                    <a:pt x="38" y="253"/>
                    <a:pt x="41" y="257"/>
                    <a:pt x="43" y="261"/>
                  </a:cubicBezTo>
                  <a:lnTo>
                    <a:pt x="38" y="265"/>
                  </a:lnTo>
                  <a:close/>
                  <a:moveTo>
                    <a:pt x="27" y="247"/>
                  </a:moveTo>
                  <a:cubicBezTo>
                    <a:pt x="25" y="243"/>
                    <a:pt x="22" y="238"/>
                    <a:pt x="20" y="234"/>
                  </a:cubicBezTo>
                  <a:cubicBezTo>
                    <a:pt x="26" y="231"/>
                    <a:pt x="26" y="231"/>
                    <a:pt x="26" y="231"/>
                  </a:cubicBezTo>
                  <a:cubicBezTo>
                    <a:pt x="28" y="235"/>
                    <a:pt x="30" y="240"/>
                    <a:pt x="32" y="244"/>
                  </a:cubicBezTo>
                  <a:lnTo>
                    <a:pt x="27" y="247"/>
                  </a:lnTo>
                  <a:close/>
                  <a:moveTo>
                    <a:pt x="17" y="228"/>
                  </a:moveTo>
                  <a:cubicBezTo>
                    <a:pt x="15" y="223"/>
                    <a:pt x="13" y="219"/>
                    <a:pt x="12" y="215"/>
                  </a:cubicBezTo>
                  <a:cubicBezTo>
                    <a:pt x="18" y="212"/>
                    <a:pt x="18" y="212"/>
                    <a:pt x="18" y="212"/>
                  </a:cubicBezTo>
                  <a:cubicBezTo>
                    <a:pt x="19" y="217"/>
                    <a:pt x="21" y="221"/>
                    <a:pt x="23" y="225"/>
                  </a:cubicBezTo>
                  <a:lnTo>
                    <a:pt x="17" y="228"/>
                  </a:lnTo>
                  <a:close/>
                  <a:moveTo>
                    <a:pt x="9" y="208"/>
                  </a:moveTo>
                  <a:cubicBezTo>
                    <a:pt x="8" y="204"/>
                    <a:pt x="7" y="199"/>
                    <a:pt x="5" y="194"/>
                  </a:cubicBezTo>
                  <a:cubicBezTo>
                    <a:pt x="11" y="193"/>
                    <a:pt x="11" y="193"/>
                    <a:pt x="11" y="193"/>
                  </a:cubicBezTo>
                  <a:cubicBezTo>
                    <a:pt x="13" y="197"/>
                    <a:pt x="14" y="202"/>
                    <a:pt x="15" y="206"/>
                  </a:cubicBezTo>
                  <a:lnTo>
                    <a:pt x="9" y="208"/>
                  </a:lnTo>
                  <a:close/>
                  <a:moveTo>
                    <a:pt x="483" y="203"/>
                  </a:moveTo>
                  <a:cubicBezTo>
                    <a:pt x="482" y="199"/>
                    <a:pt x="480" y="194"/>
                    <a:pt x="479" y="190"/>
                  </a:cubicBezTo>
                  <a:cubicBezTo>
                    <a:pt x="485" y="188"/>
                    <a:pt x="485" y="188"/>
                    <a:pt x="485" y="188"/>
                  </a:cubicBezTo>
                  <a:cubicBezTo>
                    <a:pt x="486" y="192"/>
                    <a:pt x="488" y="197"/>
                    <a:pt x="489" y="201"/>
                  </a:cubicBezTo>
                  <a:lnTo>
                    <a:pt x="483" y="203"/>
                  </a:lnTo>
                  <a:close/>
                  <a:moveTo>
                    <a:pt x="4" y="188"/>
                  </a:moveTo>
                  <a:cubicBezTo>
                    <a:pt x="3" y="183"/>
                    <a:pt x="2" y="178"/>
                    <a:pt x="1" y="173"/>
                  </a:cubicBezTo>
                  <a:cubicBezTo>
                    <a:pt x="7" y="173"/>
                    <a:pt x="7" y="173"/>
                    <a:pt x="7" y="173"/>
                  </a:cubicBezTo>
                  <a:cubicBezTo>
                    <a:pt x="8" y="177"/>
                    <a:pt x="9" y="182"/>
                    <a:pt x="10" y="186"/>
                  </a:cubicBezTo>
                  <a:lnTo>
                    <a:pt x="4" y="188"/>
                  </a:lnTo>
                  <a:close/>
                  <a:moveTo>
                    <a:pt x="476" y="184"/>
                  </a:moveTo>
                  <a:cubicBezTo>
                    <a:pt x="474" y="179"/>
                    <a:pt x="472" y="175"/>
                    <a:pt x="470" y="171"/>
                  </a:cubicBezTo>
                  <a:cubicBezTo>
                    <a:pt x="476" y="168"/>
                    <a:pt x="476" y="168"/>
                    <a:pt x="476" y="168"/>
                  </a:cubicBezTo>
                  <a:cubicBezTo>
                    <a:pt x="478" y="172"/>
                    <a:pt x="480" y="177"/>
                    <a:pt x="482" y="181"/>
                  </a:cubicBezTo>
                  <a:lnTo>
                    <a:pt x="476" y="184"/>
                  </a:lnTo>
                  <a:close/>
                  <a:moveTo>
                    <a:pt x="0" y="166"/>
                  </a:moveTo>
                  <a:cubicBezTo>
                    <a:pt x="0" y="162"/>
                    <a:pt x="0" y="157"/>
                    <a:pt x="0" y="152"/>
                  </a:cubicBezTo>
                  <a:cubicBezTo>
                    <a:pt x="6" y="152"/>
                    <a:pt x="6" y="152"/>
                    <a:pt x="6" y="152"/>
                  </a:cubicBezTo>
                  <a:cubicBezTo>
                    <a:pt x="6" y="157"/>
                    <a:pt x="6" y="161"/>
                    <a:pt x="7" y="166"/>
                  </a:cubicBezTo>
                  <a:lnTo>
                    <a:pt x="0" y="166"/>
                  </a:lnTo>
                  <a:close/>
                  <a:moveTo>
                    <a:pt x="467" y="165"/>
                  </a:moveTo>
                  <a:cubicBezTo>
                    <a:pt x="465" y="161"/>
                    <a:pt x="462" y="157"/>
                    <a:pt x="460" y="153"/>
                  </a:cubicBezTo>
                  <a:cubicBezTo>
                    <a:pt x="465" y="150"/>
                    <a:pt x="465" y="150"/>
                    <a:pt x="465" y="150"/>
                  </a:cubicBezTo>
                  <a:cubicBezTo>
                    <a:pt x="468" y="154"/>
                    <a:pt x="470" y="158"/>
                    <a:pt x="473" y="162"/>
                  </a:cubicBezTo>
                  <a:lnTo>
                    <a:pt x="467" y="165"/>
                  </a:lnTo>
                  <a:close/>
                  <a:moveTo>
                    <a:pt x="456" y="147"/>
                  </a:moveTo>
                  <a:cubicBezTo>
                    <a:pt x="454" y="144"/>
                    <a:pt x="451" y="140"/>
                    <a:pt x="448" y="136"/>
                  </a:cubicBezTo>
                  <a:cubicBezTo>
                    <a:pt x="453" y="132"/>
                    <a:pt x="453" y="132"/>
                    <a:pt x="453" y="132"/>
                  </a:cubicBezTo>
                  <a:cubicBezTo>
                    <a:pt x="456" y="136"/>
                    <a:pt x="459" y="140"/>
                    <a:pt x="461" y="144"/>
                  </a:cubicBezTo>
                  <a:lnTo>
                    <a:pt x="456" y="147"/>
                  </a:lnTo>
                  <a:close/>
                  <a:moveTo>
                    <a:pt x="6" y="145"/>
                  </a:moveTo>
                  <a:cubicBezTo>
                    <a:pt x="0" y="145"/>
                    <a:pt x="0" y="145"/>
                    <a:pt x="0" y="145"/>
                  </a:cubicBezTo>
                  <a:cubicBezTo>
                    <a:pt x="0" y="141"/>
                    <a:pt x="0" y="137"/>
                    <a:pt x="0" y="133"/>
                  </a:cubicBezTo>
                  <a:cubicBezTo>
                    <a:pt x="1" y="131"/>
                    <a:pt x="1" y="131"/>
                    <a:pt x="1" y="131"/>
                  </a:cubicBezTo>
                  <a:cubicBezTo>
                    <a:pt x="7" y="132"/>
                    <a:pt x="7" y="132"/>
                    <a:pt x="7" y="132"/>
                  </a:cubicBezTo>
                  <a:cubicBezTo>
                    <a:pt x="7" y="134"/>
                    <a:pt x="7" y="134"/>
                    <a:pt x="7" y="134"/>
                  </a:cubicBezTo>
                  <a:cubicBezTo>
                    <a:pt x="6" y="138"/>
                    <a:pt x="6" y="141"/>
                    <a:pt x="6" y="145"/>
                  </a:cubicBezTo>
                  <a:close/>
                  <a:moveTo>
                    <a:pt x="444" y="131"/>
                  </a:moveTo>
                  <a:cubicBezTo>
                    <a:pt x="441" y="127"/>
                    <a:pt x="438" y="123"/>
                    <a:pt x="435" y="120"/>
                  </a:cubicBezTo>
                  <a:cubicBezTo>
                    <a:pt x="440" y="116"/>
                    <a:pt x="440" y="116"/>
                    <a:pt x="440" y="116"/>
                  </a:cubicBezTo>
                  <a:cubicBezTo>
                    <a:pt x="443" y="119"/>
                    <a:pt x="446" y="123"/>
                    <a:pt x="449" y="127"/>
                  </a:cubicBezTo>
                  <a:lnTo>
                    <a:pt x="444" y="131"/>
                  </a:lnTo>
                  <a:close/>
                  <a:moveTo>
                    <a:pt x="8" y="125"/>
                  </a:moveTo>
                  <a:cubicBezTo>
                    <a:pt x="1" y="124"/>
                    <a:pt x="1" y="124"/>
                    <a:pt x="1" y="124"/>
                  </a:cubicBezTo>
                  <a:cubicBezTo>
                    <a:pt x="2" y="119"/>
                    <a:pt x="3" y="114"/>
                    <a:pt x="4" y="110"/>
                  </a:cubicBezTo>
                  <a:cubicBezTo>
                    <a:pt x="10" y="111"/>
                    <a:pt x="10" y="111"/>
                    <a:pt x="10" y="111"/>
                  </a:cubicBezTo>
                  <a:cubicBezTo>
                    <a:pt x="9" y="116"/>
                    <a:pt x="8" y="120"/>
                    <a:pt x="8" y="125"/>
                  </a:cubicBezTo>
                  <a:close/>
                  <a:moveTo>
                    <a:pt x="431" y="115"/>
                  </a:moveTo>
                  <a:cubicBezTo>
                    <a:pt x="427" y="111"/>
                    <a:pt x="424" y="108"/>
                    <a:pt x="421" y="105"/>
                  </a:cubicBezTo>
                  <a:cubicBezTo>
                    <a:pt x="425" y="100"/>
                    <a:pt x="425" y="100"/>
                    <a:pt x="425" y="100"/>
                  </a:cubicBezTo>
                  <a:cubicBezTo>
                    <a:pt x="429" y="104"/>
                    <a:pt x="432" y="107"/>
                    <a:pt x="435" y="110"/>
                  </a:cubicBezTo>
                  <a:lnTo>
                    <a:pt x="431" y="115"/>
                  </a:lnTo>
                  <a:close/>
                  <a:moveTo>
                    <a:pt x="12" y="105"/>
                  </a:moveTo>
                  <a:cubicBezTo>
                    <a:pt x="6" y="103"/>
                    <a:pt x="6" y="103"/>
                    <a:pt x="6" y="103"/>
                  </a:cubicBezTo>
                  <a:cubicBezTo>
                    <a:pt x="8" y="98"/>
                    <a:pt x="9" y="94"/>
                    <a:pt x="11" y="89"/>
                  </a:cubicBezTo>
                  <a:cubicBezTo>
                    <a:pt x="17" y="92"/>
                    <a:pt x="17" y="92"/>
                    <a:pt x="17" y="92"/>
                  </a:cubicBezTo>
                  <a:cubicBezTo>
                    <a:pt x="15" y="96"/>
                    <a:pt x="14" y="100"/>
                    <a:pt x="12" y="105"/>
                  </a:cubicBezTo>
                  <a:close/>
                  <a:moveTo>
                    <a:pt x="416" y="100"/>
                  </a:moveTo>
                  <a:cubicBezTo>
                    <a:pt x="413" y="97"/>
                    <a:pt x="409" y="94"/>
                    <a:pt x="406" y="90"/>
                  </a:cubicBezTo>
                  <a:cubicBezTo>
                    <a:pt x="410" y="86"/>
                    <a:pt x="410" y="86"/>
                    <a:pt x="410" y="86"/>
                  </a:cubicBezTo>
                  <a:cubicBezTo>
                    <a:pt x="414" y="89"/>
                    <a:pt x="417" y="92"/>
                    <a:pt x="420" y="95"/>
                  </a:cubicBezTo>
                  <a:lnTo>
                    <a:pt x="416" y="100"/>
                  </a:lnTo>
                  <a:close/>
                  <a:moveTo>
                    <a:pt x="401" y="86"/>
                  </a:moveTo>
                  <a:cubicBezTo>
                    <a:pt x="397" y="83"/>
                    <a:pt x="393" y="80"/>
                    <a:pt x="390" y="77"/>
                  </a:cubicBezTo>
                  <a:cubicBezTo>
                    <a:pt x="394" y="72"/>
                    <a:pt x="394" y="72"/>
                    <a:pt x="394" y="72"/>
                  </a:cubicBezTo>
                  <a:cubicBezTo>
                    <a:pt x="397" y="75"/>
                    <a:pt x="401" y="78"/>
                    <a:pt x="405" y="81"/>
                  </a:cubicBezTo>
                  <a:lnTo>
                    <a:pt x="401" y="86"/>
                  </a:lnTo>
                  <a:close/>
                  <a:moveTo>
                    <a:pt x="20" y="86"/>
                  </a:moveTo>
                  <a:cubicBezTo>
                    <a:pt x="14" y="83"/>
                    <a:pt x="14" y="83"/>
                    <a:pt x="14" y="83"/>
                  </a:cubicBezTo>
                  <a:cubicBezTo>
                    <a:pt x="16" y="79"/>
                    <a:pt x="18" y="74"/>
                    <a:pt x="21" y="70"/>
                  </a:cubicBezTo>
                  <a:cubicBezTo>
                    <a:pt x="26" y="74"/>
                    <a:pt x="26" y="74"/>
                    <a:pt x="26" y="74"/>
                  </a:cubicBezTo>
                  <a:cubicBezTo>
                    <a:pt x="24" y="78"/>
                    <a:pt x="22" y="82"/>
                    <a:pt x="20" y="86"/>
                  </a:cubicBezTo>
                  <a:close/>
                  <a:moveTo>
                    <a:pt x="384" y="73"/>
                  </a:moveTo>
                  <a:cubicBezTo>
                    <a:pt x="381" y="70"/>
                    <a:pt x="377" y="68"/>
                    <a:pt x="373" y="65"/>
                  </a:cubicBezTo>
                  <a:cubicBezTo>
                    <a:pt x="376" y="60"/>
                    <a:pt x="376" y="60"/>
                    <a:pt x="376" y="60"/>
                  </a:cubicBezTo>
                  <a:cubicBezTo>
                    <a:pt x="380" y="63"/>
                    <a:pt x="384" y="65"/>
                    <a:pt x="388" y="68"/>
                  </a:cubicBezTo>
                  <a:lnTo>
                    <a:pt x="384" y="73"/>
                  </a:lnTo>
                  <a:close/>
                  <a:moveTo>
                    <a:pt x="30" y="68"/>
                  </a:moveTo>
                  <a:cubicBezTo>
                    <a:pt x="25" y="65"/>
                    <a:pt x="25" y="65"/>
                    <a:pt x="25" y="65"/>
                  </a:cubicBezTo>
                  <a:cubicBezTo>
                    <a:pt x="28" y="61"/>
                    <a:pt x="31" y="57"/>
                    <a:pt x="34" y="53"/>
                  </a:cubicBezTo>
                  <a:cubicBezTo>
                    <a:pt x="39" y="58"/>
                    <a:pt x="39" y="58"/>
                    <a:pt x="39" y="58"/>
                  </a:cubicBezTo>
                  <a:cubicBezTo>
                    <a:pt x="36" y="61"/>
                    <a:pt x="33" y="65"/>
                    <a:pt x="30" y="68"/>
                  </a:cubicBezTo>
                  <a:close/>
                  <a:moveTo>
                    <a:pt x="367" y="61"/>
                  </a:moveTo>
                  <a:cubicBezTo>
                    <a:pt x="363" y="59"/>
                    <a:pt x="359" y="56"/>
                    <a:pt x="355" y="54"/>
                  </a:cubicBezTo>
                  <a:cubicBezTo>
                    <a:pt x="358" y="49"/>
                    <a:pt x="358" y="49"/>
                    <a:pt x="358" y="49"/>
                  </a:cubicBezTo>
                  <a:cubicBezTo>
                    <a:pt x="363" y="51"/>
                    <a:pt x="367" y="53"/>
                    <a:pt x="370" y="56"/>
                  </a:cubicBezTo>
                  <a:lnTo>
                    <a:pt x="367" y="61"/>
                  </a:lnTo>
                  <a:close/>
                  <a:moveTo>
                    <a:pt x="44" y="53"/>
                  </a:moveTo>
                  <a:cubicBezTo>
                    <a:pt x="39" y="48"/>
                    <a:pt x="39" y="48"/>
                    <a:pt x="39" y="48"/>
                  </a:cubicBezTo>
                  <a:cubicBezTo>
                    <a:pt x="42" y="45"/>
                    <a:pt x="46" y="42"/>
                    <a:pt x="50" y="39"/>
                  </a:cubicBezTo>
                  <a:cubicBezTo>
                    <a:pt x="54" y="44"/>
                    <a:pt x="54" y="44"/>
                    <a:pt x="54" y="44"/>
                  </a:cubicBezTo>
                  <a:cubicBezTo>
                    <a:pt x="50" y="46"/>
                    <a:pt x="47" y="50"/>
                    <a:pt x="44" y="53"/>
                  </a:cubicBezTo>
                  <a:close/>
                  <a:moveTo>
                    <a:pt x="349" y="51"/>
                  </a:moveTo>
                  <a:cubicBezTo>
                    <a:pt x="345" y="48"/>
                    <a:pt x="341" y="46"/>
                    <a:pt x="337" y="44"/>
                  </a:cubicBezTo>
                  <a:cubicBezTo>
                    <a:pt x="340" y="38"/>
                    <a:pt x="340" y="38"/>
                    <a:pt x="340" y="38"/>
                  </a:cubicBezTo>
                  <a:cubicBezTo>
                    <a:pt x="344" y="41"/>
                    <a:pt x="348" y="43"/>
                    <a:pt x="352" y="45"/>
                  </a:cubicBezTo>
                  <a:lnTo>
                    <a:pt x="349" y="51"/>
                  </a:lnTo>
                  <a:close/>
                  <a:moveTo>
                    <a:pt x="331" y="41"/>
                  </a:moveTo>
                  <a:cubicBezTo>
                    <a:pt x="327" y="39"/>
                    <a:pt x="322" y="37"/>
                    <a:pt x="318" y="35"/>
                  </a:cubicBezTo>
                  <a:cubicBezTo>
                    <a:pt x="321" y="29"/>
                    <a:pt x="321" y="29"/>
                    <a:pt x="321" y="29"/>
                  </a:cubicBezTo>
                  <a:cubicBezTo>
                    <a:pt x="325" y="31"/>
                    <a:pt x="329" y="33"/>
                    <a:pt x="334" y="35"/>
                  </a:cubicBezTo>
                  <a:lnTo>
                    <a:pt x="331" y="41"/>
                  </a:lnTo>
                  <a:close/>
                  <a:moveTo>
                    <a:pt x="59" y="39"/>
                  </a:moveTo>
                  <a:cubicBezTo>
                    <a:pt x="55" y="34"/>
                    <a:pt x="55" y="34"/>
                    <a:pt x="55" y="34"/>
                  </a:cubicBezTo>
                  <a:cubicBezTo>
                    <a:pt x="59" y="32"/>
                    <a:pt x="63" y="29"/>
                    <a:pt x="67" y="26"/>
                  </a:cubicBezTo>
                  <a:cubicBezTo>
                    <a:pt x="71" y="32"/>
                    <a:pt x="71" y="32"/>
                    <a:pt x="71" y="32"/>
                  </a:cubicBezTo>
                  <a:cubicBezTo>
                    <a:pt x="67" y="34"/>
                    <a:pt x="63" y="37"/>
                    <a:pt x="59" y="39"/>
                  </a:cubicBezTo>
                  <a:close/>
                  <a:moveTo>
                    <a:pt x="312" y="32"/>
                  </a:moveTo>
                  <a:cubicBezTo>
                    <a:pt x="308" y="31"/>
                    <a:pt x="303" y="29"/>
                    <a:pt x="299" y="27"/>
                  </a:cubicBezTo>
                  <a:cubicBezTo>
                    <a:pt x="301" y="21"/>
                    <a:pt x="301" y="21"/>
                    <a:pt x="301" y="21"/>
                  </a:cubicBezTo>
                  <a:cubicBezTo>
                    <a:pt x="305" y="23"/>
                    <a:pt x="310" y="25"/>
                    <a:pt x="314" y="27"/>
                  </a:cubicBezTo>
                  <a:lnTo>
                    <a:pt x="312" y="32"/>
                  </a:lnTo>
                  <a:close/>
                  <a:moveTo>
                    <a:pt x="77" y="28"/>
                  </a:moveTo>
                  <a:cubicBezTo>
                    <a:pt x="74" y="23"/>
                    <a:pt x="74" y="23"/>
                    <a:pt x="74" y="23"/>
                  </a:cubicBezTo>
                  <a:cubicBezTo>
                    <a:pt x="78" y="21"/>
                    <a:pt x="82" y="19"/>
                    <a:pt x="86" y="17"/>
                  </a:cubicBezTo>
                  <a:cubicBezTo>
                    <a:pt x="89" y="22"/>
                    <a:pt x="89" y="22"/>
                    <a:pt x="89" y="22"/>
                  </a:cubicBezTo>
                  <a:cubicBezTo>
                    <a:pt x="85" y="24"/>
                    <a:pt x="80" y="26"/>
                    <a:pt x="77" y="28"/>
                  </a:cubicBezTo>
                  <a:close/>
                  <a:moveTo>
                    <a:pt x="292" y="25"/>
                  </a:moveTo>
                  <a:cubicBezTo>
                    <a:pt x="288" y="24"/>
                    <a:pt x="284" y="22"/>
                    <a:pt x="279" y="21"/>
                  </a:cubicBezTo>
                  <a:cubicBezTo>
                    <a:pt x="281" y="15"/>
                    <a:pt x="281" y="15"/>
                    <a:pt x="281" y="15"/>
                  </a:cubicBezTo>
                  <a:cubicBezTo>
                    <a:pt x="285" y="16"/>
                    <a:pt x="290" y="18"/>
                    <a:pt x="294" y="19"/>
                  </a:cubicBezTo>
                  <a:lnTo>
                    <a:pt x="292" y="25"/>
                  </a:lnTo>
                  <a:close/>
                  <a:moveTo>
                    <a:pt x="95" y="20"/>
                  </a:moveTo>
                  <a:cubicBezTo>
                    <a:pt x="93" y="14"/>
                    <a:pt x="93" y="14"/>
                    <a:pt x="93" y="14"/>
                  </a:cubicBezTo>
                  <a:cubicBezTo>
                    <a:pt x="97" y="12"/>
                    <a:pt x="102" y="11"/>
                    <a:pt x="106" y="9"/>
                  </a:cubicBezTo>
                  <a:cubicBezTo>
                    <a:pt x="108" y="15"/>
                    <a:pt x="108" y="15"/>
                    <a:pt x="108" y="15"/>
                  </a:cubicBezTo>
                  <a:cubicBezTo>
                    <a:pt x="104" y="17"/>
                    <a:pt x="99" y="18"/>
                    <a:pt x="95" y="20"/>
                  </a:cubicBezTo>
                  <a:close/>
                  <a:moveTo>
                    <a:pt x="272" y="19"/>
                  </a:moveTo>
                  <a:cubicBezTo>
                    <a:pt x="268" y="18"/>
                    <a:pt x="263" y="17"/>
                    <a:pt x="259" y="16"/>
                  </a:cubicBezTo>
                  <a:cubicBezTo>
                    <a:pt x="260" y="9"/>
                    <a:pt x="260" y="9"/>
                    <a:pt x="260" y="9"/>
                  </a:cubicBezTo>
                  <a:cubicBezTo>
                    <a:pt x="265" y="10"/>
                    <a:pt x="270" y="12"/>
                    <a:pt x="274" y="13"/>
                  </a:cubicBezTo>
                  <a:lnTo>
                    <a:pt x="272" y="19"/>
                  </a:lnTo>
                  <a:close/>
                  <a:moveTo>
                    <a:pt x="252" y="14"/>
                  </a:moveTo>
                  <a:cubicBezTo>
                    <a:pt x="248" y="13"/>
                    <a:pt x="243" y="12"/>
                    <a:pt x="239" y="11"/>
                  </a:cubicBezTo>
                  <a:cubicBezTo>
                    <a:pt x="240" y="5"/>
                    <a:pt x="240" y="5"/>
                    <a:pt x="240" y="5"/>
                  </a:cubicBezTo>
                  <a:cubicBezTo>
                    <a:pt x="244" y="6"/>
                    <a:pt x="249" y="7"/>
                    <a:pt x="254" y="8"/>
                  </a:cubicBezTo>
                  <a:lnTo>
                    <a:pt x="252" y="14"/>
                  </a:lnTo>
                  <a:close/>
                  <a:moveTo>
                    <a:pt x="115" y="13"/>
                  </a:moveTo>
                  <a:cubicBezTo>
                    <a:pt x="113" y="7"/>
                    <a:pt x="113" y="7"/>
                    <a:pt x="113" y="7"/>
                  </a:cubicBezTo>
                  <a:cubicBezTo>
                    <a:pt x="118" y="6"/>
                    <a:pt x="122" y="5"/>
                    <a:pt x="127" y="4"/>
                  </a:cubicBezTo>
                  <a:cubicBezTo>
                    <a:pt x="128" y="10"/>
                    <a:pt x="128" y="10"/>
                    <a:pt x="128" y="10"/>
                  </a:cubicBezTo>
                  <a:cubicBezTo>
                    <a:pt x="124" y="11"/>
                    <a:pt x="119" y="12"/>
                    <a:pt x="115" y="13"/>
                  </a:cubicBezTo>
                  <a:close/>
                  <a:moveTo>
                    <a:pt x="232" y="10"/>
                  </a:moveTo>
                  <a:cubicBezTo>
                    <a:pt x="227" y="10"/>
                    <a:pt x="223" y="9"/>
                    <a:pt x="218" y="9"/>
                  </a:cubicBezTo>
                  <a:cubicBezTo>
                    <a:pt x="219" y="2"/>
                    <a:pt x="219" y="2"/>
                    <a:pt x="219" y="2"/>
                  </a:cubicBezTo>
                  <a:cubicBezTo>
                    <a:pt x="223" y="3"/>
                    <a:pt x="228" y="3"/>
                    <a:pt x="233" y="4"/>
                  </a:cubicBezTo>
                  <a:lnTo>
                    <a:pt x="232" y="10"/>
                  </a:lnTo>
                  <a:close/>
                  <a:moveTo>
                    <a:pt x="135" y="9"/>
                  </a:moveTo>
                  <a:cubicBezTo>
                    <a:pt x="134" y="3"/>
                    <a:pt x="134" y="3"/>
                    <a:pt x="134" y="3"/>
                  </a:cubicBezTo>
                  <a:cubicBezTo>
                    <a:pt x="138" y="2"/>
                    <a:pt x="142" y="2"/>
                    <a:pt x="146" y="1"/>
                  </a:cubicBezTo>
                  <a:cubicBezTo>
                    <a:pt x="148" y="1"/>
                    <a:pt x="148" y="1"/>
                    <a:pt x="148" y="1"/>
                  </a:cubicBezTo>
                  <a:cubicBezTo>
                    <a:pt x="149" y="8"/>
                    <a:pt x="149" y="8"/>
                    <a:pt x="149" y="8"/>
                  </a:cubicBezTo>
                  <a:cubicBezTo>
                    <a:pt x="146" y="8"/>
                    <a:pt x="146" y="8"/>
                    <a:pt x="146" y="8"/>
                  </a:cubicBezTo>
                  <a:cubicBezTo>
                    <a:pt x="143" y="8"/>
                    <a:pt x="139" y="9"/>
                    <a:pt x="135" y="9"/>
                  </a:cubicBezTo>
                  <a:close/>
                  <a:moveTo>
                    <a:pt x="211" y="8"/>
                  </a:moveTo>
                  <a:cubicBezTo>
                    <a:pt x="207" y="7"/>
                    <a:pt x="202" y="7"/>
                    <a:pt x="197" y="7"/>
                  </a:cubicBezTo>
                  <a:cubicBezTo>
                    <a:pt x="198" y="1"/>
                    <a:pt x="198" y="1"/>
                    <a:pt x="198" y="1"/>
                  </a:cubicBezTo>
                  <a:cubicBezTo>
                    <a:pt x="202" y="1"/>
                    <a:pt x="207" y="1"/>
                    <a:pt x="212" y="2"/>
                  </a:cubicBezTo>
                  <a:lnTo>
                    <a:pt x="211" y="8"/>
                  </a:lnTo>
                  <a:close/>
                  <a:moveTo>
                    <a:pt x="156" y="7"/>
                  </a:moveTo>
                  <a:cubicBezTo>
                    <a:pt x="155" y="1"/>
                    <a:pt x="155" y="1"/>
                    <a:pt x="155" y="1"/>
                  </a:cubicBezTo>
                  <a:cubicBezTo>
                    <a:pt x="160" y="0"/>
                    <a:pt x="165" y="0"/>
                    <a:pt x="169" y="0"/>
                  </a:cubicBezTo>
                  <a:cubicBezTo>
                    <a:pt x="170" y="6"/>
                    <a:pt x="170" y="6"/>
                    <a:pt x="170" y="6"/>
                  </a:cubicBezTo>
                  <a:cubicBezTo>
                    <a:pt x="165" y="7"/>
                    <a:pt x="160" y="7"/>
                    <a:pt x="156" y="7"/>
                  </a:cubicBezTo>
                  <a:close/>
                  <a:moveTo>
                    <a:pt x="190" y="7"/>
                  </a:moveTo>
                  <a:cubicBezTo>
                    <a:pt x="186" y="6"/>
                    <a:pt x="183" y="6"/>
                    <a:pt x="179" y="6"/>
                  </a:cubicBezTo>
                  <a:cubicBezTo>
                    <a:pt x="176" y="6"/>
                    <a:pt x="176" y="6"/>
                    <a:pt x="176" y="6"/>
                  </a:cubicBezTo>
                  <a:cubicBezTo>
                    <a:pt x="176" y="0"/>
                    <a:pt x="176" y="0"/>
                    <a:pt x="176" y="0"/>
                  </a:cubicBezTo>
                  <a:cubicBezTo>
                    <a:pt x="179" y="0"/>
                    <a:pt x="179" y="0"/>
                    <a:pt x="179" y="0"/>
                  </a:cubicBezTo>
                  <a:cubicBezTo>
                    <a:pt x="183" y="0"/>
                    <a:pt x="187" y="0"/>
                    <a:pt x="191" y="0"/>
                  </a:cubicBezTo>
                  <a:lnTo>
                    <a:pt x="19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18" name="bIg Eye"/>
          <p:cNvGrpSpPr/>
          <p:nvPr userDrawn="1"/>
        </p:nvGrpSpPr>
        <p:grpSpPr>
          <a:xfrm>
            <a:off x="7279864" y="4670214"/>
            <a:ext cx="794070" cy="469104"/>
            <a:chOff x="2665413" y="2318584"/>
            <a:chExt cx="962025" cy="568325"/>
          </a:xfrm>
          <a:solidFill>
            <a:schemeClr val="tx2"/>
          </a:solidFill>
        </p:grpSpPr>
        <p:sp>
          <p:nvSpPr>
            <p:cNvPr id="19" name="Freeform 8"/>
            <p:cNvSpPr>
              <a:spLocks noEditPoints="1"/>
            </p:cNvSpPr>
            <p:nvPr userDrawn="1"/>
          </p:nvSpPr>
          <p:spPr bwMode="auto">
            <a:xfrm>
              <a:off x="3051176" y="2504321"/>
              <a:ext cx="190500" cy="188913"/>
            </a:xfrm>
            <a:custGeom>
              <a:avLst/>
              <a:gdLst>
                <a:gd name="T0" fmla="*/ 45 w 70"/>
                <a:gd name="T1" fmla="*/ 5 h 69"/>
                <a:gd name="T2" fmla="*/ 6 w 70"/>
                <a:gd name="T3" fmla="*/ 24 h 69"/>
                <a:gd name="T4" fmla="*/ 25 w 70"/>
                <a:gd name="T5" fmla="*/ 64 h 69"/>
                <a:gd name="T6" fmla="*/ 64 w 70"/>
                <a:gd name="T7" fmla="*/ 45 h 69"/>
                <a:gd name="T8" fmla="*/ 45 w 70"/>
                <a:gd name="T9" fmla="*/ 5 h 69"/>
                <a:gd name="T10" fmla="*/ 28 w 70"/>
                <a:gd name="T11" fmla="*/ 53 h 69"/>
                <a:gd name="T12" fmla="*/ 16 w 70"/>
                <a:gd name="T13" fmla="*/ 28 h 69"/>
                <a:gd name="T14" fmla="*/ 41 w 70"/>
                <a:gd name="T15" fmla="*/ 16 h 69"/>
                <a:gd name="T16" fmla="*/ 54 w 70"/>
                <a:gd name="T17" fmla="*/ 41 h 69"/>
                <a:gd name="T18" fmla="*/ 28 w 70"/>
                <a:gd name="T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45" y="5"/>
                  </a:moveTo>
                  <a:cubicBezTo>
                    <a:pt x="29" y="0"/>
                    <a:pt x="11" y="8"/>
                    <a:pt x="6" y="24"/>
                  </a:cubicBezTo>
                  <a:cubicBezTo>
                    <a:pt x="0" y="41"/>
                    <a:pt x="9" y="58"/>
                    <a:pt x="25" y="64"/>
                  </a:cubicBezTo>
                  <a:cubicBezTo>
                    <a:pt x="41" y="69"/>
                    <a:pt x="59" y="61"/>
                    <a:pt x="64" y="45"/>
                  </a:cubicBezTo>
                  <a:cubicBezTo>
                    <a:pt x="70" y="28"/>
                    <a:pt x="61" y="11"/>
                    <a:pt x="45" y="5"/>
                  </a:cubicBezTo>
                  <a:moveTo>
                    <a:pt x="28" y="53"/>
                  </a:moveTo>
                  <a:cubicBezTo>
                    <a:pt x="18" y="50"/>
                    <a:pt x="12" y="38"/>
                    <a:pt x="16" y="28"/>
                  </a:cubicBezTo>
                  <a:cubicBezTo>
                    <a:pt x="20" y="18"/>
                    <a:pt x="31" y="12"/>
                    <a:pt x="41" y="16"/>
                  </a:cubicBezTo>
                  <a:cubicBezTo>
                    <a:pt x="52" y="19"/>
                    <a:pt x="57" y="31"/>
                    <a:pt x="54" y="41"/>
                  </a:cubicBezTo>
                  <a:cubicBezTo>
                    <a:pt x="50" y="51"/>
                    <a:pt x="39" y="57"/>
                    <a:pt x="28"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 name="Freeform 9"/>
            <p:cNvSpPr>
              <a:spLocks noEditPoints="1"/>
            </p:cNvSpPr>
            <p:nvPr userDrawn="1"/>
          </p:nvSpPr>
          <p:spPr bwMode="auto">
            <a:xfrm>
              <a:off x="2665413" y="2318584"/>
              <a:ext cx="962025" cy="568325"/>
            </a:xfrm>
            <a:custGeom>
              <a:avLst/>
              <a:gdLst>
                <a:gd name="T0" fmla="*/ 199 w 352"/>
                <a:gd name="T1" fmla="*/ 31 h 208"/>
                <a:gd name="T2" fmla="*/ 0 w 352"/>
                <a:gd name="T3" fmla="*/ 42 h 208"/>
                <a:gd name="T4" fmla="*/ 155 w 352"/>
                <a:gd name="T5" fmla="*/ 174 h 208"/>
                <a:gd name="T6" fmla="*/ 352 w 352"/>
                <a:gd name="T7" fmla="*/ 163 h 208"/>
                <a:gd name="T8" fmla="*/ 199 w 352"/>
                <a:gd name="T9" fmla="*/ 31 h 208"/>
                <a:gd name="T10" fmla="*/ 157 w 352"/>
                <a:gd name="T11" fmla="*/ 156 h 208"/>
                <a:gd name="T12" fmla="*/ 122 w 352"/>
                <a:gd name="T13" fmla="*/ 84 h 208"/>
                <a:gd name="T14" fmla="*/ 195 w 352"/>
                <a:gd name="T15" fmla="*/ 49 h 208"/>
                <a:gd name="T16" fmla="*/ 230 w 352"/>
                <a:gd name="T17" fmla="*/ 121 h 208"/>
                <a:gd name="T18" fmla="*/ 157 w 352"/>
                <a:gd name="T19" fmla="*/ 15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08">
                  <a:moveTo>
                    <a:pt x="199" y="31"/>
                  </a:moveTo>
                  <a:cubicBezTo>
                    <a:pt x="107" y="0"/>
                    <a:pt x="0" y="42"/>
                    <a:pt x="0" y="42"/>
                  </a:cubicBezTo>
                  <a:cubicBezTo>
                    <a:pt x="0" y="42"/>
                    <a:pt x="55" y="140"/>
                    <a:pt x="155" y="174"/>
                  </a:cubicBezTo>
                  <a:cubicBezTo>
                    <a:pt x="254" y="208"/>
                    <a:pt x="352" y="163"/>
                    <a:pt x="352" y="163"/>
                  </a:cubicBezTo>
                  <a:cubicBezTo>
                    <a:pt x="352" y="163"/>
                    <a:pt x="290" y="63"/>
                    <a:pt x="199" y="31"/>
                  </a:cubicBezTo>
                  <a:moveTo>
                    <a:pt x="157" y="156"/>
                  </a:moveTo>
                  <a:cubicBezTo>
                    <a:pt x="128" y="146"/>
                    <a:pt x="112" y="114"/>
                    <a:pt x="122" y="84"/>
                  </a:cubicBezTo>
                  <a:cubicBezTo>
                    <a:pt x="132" y="54"/>
                    <a:pt x="165" y="39"/>
                    <a:pt x="195" y="49"/>
                  </a:cubicBezTo>
                  <a:cubicBezTo>
                    <a:pt x="224" y="59"/>
                    <a:pt x="240" y="91"/>
                    <a:pt x="230" y="121"/>
                  </a:cubicBezTo>
                  <a:cubicBezTo>
                    <a:pt x="219" y="151"/>
                    <a:pt x="187" y="166"/>
                    <a:pt x="157" y="15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21" name="Line to bugle"/>
          <p:cNvSpPr>
            <a:spLocks noChangeArrowheads="1"/>
          </p:cNvSpPr>
          <p:nvPr userDrawn="1"/>
        </p:nvSpPr>
        <p:spPr bwMode="auto">
          <a:xfrm>
            <a:off x="6877588" y="5806284"/>
            <a:ext cx="19656" cy="5254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2" name="Bugle"/>
          <p:cNvSpPr>
            <a:spLocks/>
          </p:cNvSpPr>
          <p:nvPr userDrawn="1"/>
        </p:nvSpPr>
        <p:spPr bwMode="auto">
          <a:xfrm>
            <a:off x="6612898" y="6260974"/>
            <a:ext cx="490069" cy="252897"/>
          </a:xfrm>
          <a:custGeom>
            <a:avLst/>
            <a:gdLst>
              <a:gd name="T0" fmla="*/ 374 w 374"/>
              <a:gd name="T1" fmla="*/ 97 h 193"/>
              <a:gd name="T2" fmla="*/ 348 w 374"/>
              <a:gd name="T3" fmla="*/ 76 h 193"/>
              <a:gd name="T4" fmla="*/ 348 w 374"/>
              <a:gd name="T5" fmla="*/ 93 h 193"/>
              <a:gd name="T6" fmla="*/ 269 w 374"/>
              <a:gd name="T7" fmla="*/ 93 h 193"/>
              <a:gd name="T8" fmla="*/ 200 w 374"/>
              <a:gd name="T9" fmla="*/ 42 h 193"/>
              <a:gd name="T10" fmla="*/ 200 w 374"/>
              <a:gd name="T11" fmla="*/ 93 h 193"/>
              <a:gd name="T12" fmla="*/ 124 w 374"/>
              <a:gd name="T13" fmla="*/ 93 h 193"/>
              <a:gd name="T14" fmla="*/ 0 w 374"/>
              <a:gd name="T15" fmla="*/ 0 h 193"/>
              <a:gd name="T16" fmla="*/ 0 w 374"/>
              <a:gd name="T17" fmla="*/ 193 h 193"/>
              <a:gd name="T18" fmla="*/ 124 w 374"/>
              <a:gd name="T19" fmla="*/ 100 h 193"/>
              <a:gd name="T20" fmla="*/ 200 w 374"/>
              <a:gd name="T21" fmla="*/ 100 h 193"/>
              <a:gd name="T22" fmla="*/ 200 w 374"/>
              <a:gd name="T23" fmla="*/ 152 h 193"/>
              <a:gd name="T24" fmla="*/ 269 w 374"/>
              <a:gd name="T25" fmla="*/ 100 h 193"/>
              <a:gd name="T26" fmla="*/ 348 w 374"/>
              <a:gd name="T27" fmla="*/ 100 h 193"/>
              <a:gd name="T28" fmla="*/ 348 w 374"/>
              <a:gd name="T29" fmla="*/ 116 h 193"/>
              <a:gd name="T30" fmla="*/ 374 w 374"/>
              <a:gd name="T31" fmla="*/ 9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193">
                <a:moveTo>
                  <a:pt x="374" y="97"/>
                </a:moveTo>
                <a:lnTo>
                  <a:pt x="348" y="76"/>
                </a:lnTo>
                <a:lnTo>
                  <a:pt x="348" y="93"/>
                </a:lnTo>
                <a:lnTo>
                  <a:pt x="269" y="93"/>
                </a:lnTo>
                <a:lnTo>
                  <a:pt x="200" y="42"/>
                </a:lnTo>
                <a:lnTo>
                  <a:pt x="200" y="93"/>
                </a:lnTo>
                <a:lnTo>
                  <a:pt x="124" y="93"/>
                </a:lnTo>
                <a:lnTo>
                  <a:pt x="0" y="0"/>
                </a:lnTo>
                <a:lnTo>
                  <a:pt x="0" y="193"/>
                </a:lnTo>
                <a:lnTo>
                  <a:pt x="124" y="100"/>
                </a:lnTo>
                <a:lnTo>
                  <a:pt x="200" y="100"/>
                </a:lnTo>
                <a:lnTo>
                  <a:pt x="200" y="152"/>
                </a:lnTo>
                <a:lnTo>
                  <a:pt x="269" y="100"/>
                </a:lnTo>
                <a:lnTo>
                  <a:pt x="348" y="100"/>
                </a:lnTo>
                <a:lnTo>
                  <a:pt x="348" y="116"/>
                </a:lnTo>
                <a:lnTo>
                  <a:pt x="374" y="97"/>
                </a:lnTo>
                <a:close/>
              </a:path>
            </a:pathLst>
          </a:custGeom>
          <a:solidFill>
            <a:srgbClr val="FCB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3" name="Arrow round wheel 2"/>
          <p:cNvGrpSpPr/>
          <p:nvPr userDrawn="1"/>
        </p:nvGrpSpPr>
        <p:grpSpPr>
          <a:xfrm>
            <a:off x="6076966" y="5405318"/>
            <a:ext cx="811105" cy="564759"/>
            <a:chOff x="1208088" y="3209171"/>
            <a:chExt cx="982663" cy="684213"/>
          </a:xfrm>
        </p:grpSpPr>
        <p:sp>
          <p:nvSpPr>
            <p:cNvPr id="24" name="Freeform 12"/>
            <p:cNvSpPr>
              <a:spLocks noEditPoints="1"/>
            </p:cNvSpPr>
            <p:nvPr userDrawn="1"/>
          </p:nvSpPr>
          <p:spPr bwMode="auto">
            <a:xfrm>
              <a:off x="1208088" y="3220284"/>
              <a:ext cx="120650" cy="114300"/>
            </a:xfrm>
            <a:custGeom>
              <a:avLst/>
              <a:gdLst>
                <a:gd name="T0" fmla="*/ 76 w 76"/>
                <a:gd name="T1" fmla="*/ 72 h 72"/>
                <a:gd name="T2" fmla="*/ 0 w 76"/>
                <a:gd name="T3" fmla="*/ 58 h 72"/>
                <a:gd name="T4" fmla="*/ 48 w 76"/>
                <a:gd name="T5" fmla="*/ 0 h 72"/>
                <a:gd name="T6" fmla="*/ 76 w 76"/>
                <a:gd name="T7" fmla="*/ 72 h 72"/>
                <a:gd name="T8" fmla="*/ 17 w 76"/>
                <a:gd name="T9" fmla="*/ 51 h 72"/>
                <a:gd name="T10" fmla="*/ 62 w 76"/>
                <a:gd name="T11" fmla="*/ 60 h 72"/>
                <a:gd name="T12" fmla="*/ 46 w 76"/>
                <a:gd name="T13" fmla="*/ 19 h 72"/>
                <a:gd name="T14" fmla="*/ 17 w 76"/>
                <a:gd name="T15" fmla="*/ 5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2">
                  <a:moveTo>
                    <a:pt x="76" y="72"/>
                  </a:moveTo>
                  <a:lnTo>
                    <a:pt x="0" y="58"/>
                  </a:lnTo>
                  <a:lnTo>
                    <a:pt x="48" y="0"/>
                  </a:lnTo>
                  <a:lnTo>
                    <a:pt x="76" y="72"/>
                  </a:lnTo>
                  <a:close/>
                  <a:moveTo>
                    <a:pt x="17" y="51"/>
                  </a:moveTo>
                  <a:lnTo>
                    <a:pt x="62" y="60"/>
                  </a:lnTo>
                  <a:lnTo>
                    <a:pt x="46" y="19"/>
                  </a:ln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5" name="Freeform 13"/>
            <p:cNvSpPr>
              <a:spLocks noEditPoints="1"/>
            </p:cNvSpPr>
            <p:nvPr userDrawn="1"/>
          </p:nvSpPr>
          <p:spPr bwMode="auto">
            <a:xfrm>
              <a:off x="1249363" y="3209171"/>
              <a:ext cx="941388" cy="684213"/>
            </a:xfrm>
            <a:custGeom>
              <a:avLst/>
              <a:gdLst>
                <a:gd name="T0" fmla="*/ 170 w 345"/>
                <a:gd name="T1" fmla="*/ 245 h 251"/>
                <a:gd name="T2" fmla="*/ 173 w 345"/>
                <a:gd name="T3" fmla="*/ 251 h 251"/>
                <a:gd name="T4" fmla="*/ 149 w 345"/>
                <a:gd name="T5" fmla="*/ 243 h 251"/>
                <a:gd name="T6" fmla="*/ 191 w 345"/>
                <a:gd name="T7" fmla="*/ 251 h 251"/>
                <a:gd name="T8" fmla="*/ 205 w 345"/>
                <a:gd name="T9" fmla="*/ 248 h 251"/>
                <a:gd name="T10" fmla="*/ 127 w 345"/>
                <a:gd name="T11" fmla="*/ 245 h 251"/>
                <a:gd name="T12" fmla="*/ 141 w 345"/>
                <a:gd name="T13" fmla="*/ 249 h 251"/>
                <a:gd name="T14" fmla="*/ 224 w 345"/>
                <a:gd name="T15" fmla="*/ 237 h 251"/>
                <a:gd name="T16" fmla="*/ 121 w 345"/>
                <a:gd name="T17" fmla="*/ 243 h 251"/>
                <a:gd name="T18" fmla="*/ 123 w 345"/>
                <a:gd name="T19" fmla="*/ 237 h 251"/>
                <a:gd name="T20" fmla="*/ 230 w 345"/>
                <a:gd name="T21" fmla="*/ 235 h 251"/>
                <a:gd name="T22" fmla="*/ 233 w 345"/>
                <a:gd name="T23" fmla="*/ 241 h 251"/>
                <a:gd name="T24" fmla="*/ 91 w 345"/>
                <a:gd name="T25" fmla="*/ 224 h 251"/>
                <a:gd name="T26" fmla="*/ 252 w 345"/>
                <a:gd name="T27" fmla="*/ 232 h 251"/>
                <a:gd name="T28" fmla="*/ 265 w 345"/>
                <a:gd name="T29" fmla="*/ 225 h 251"/>
                <a:gd name="T30" fmla="*/ 81 w 345"/>
                <a:gd name="T31" fmla="*/ 225 h 251"/>
                <a:gd name="T32" fmla="*/ 85 w 345"/>
                <a:gd name="T33" fmla="*/ 220 h 251"/>
                <a:gd name="T34" fmla="*/ 271 w 345"/>
                <a:gd name="T35" fmla="*/ 222 h 251"/>
                <a:gd name="T36" fmla="*/ 282 w 345"/>
                <a:gd name="T37" fmla="*/ 213 h 251"/>
                <a:gd name="T38" fmla="*/ 54 w 345"/>
                <a:gd name="T39" fmla="*/ 204 h 251"/>
                <a:gd name="T40" fmla="*/ 64 w 345"/>
                <a:gd name="T41" fmla="*/ 213 h 251"/>
                <a:gd name="T42" fmla="*/ 293 w 345"/>
                <a:gd name="T43" fmla="*/ 194 h 251"/>
                <a:gd name="T44" fmla="*/ 49 w 345"/>
                <a:gd name="T45" fmla="*/ 199 h 251"/>
                <a:gd name="T46" fmla="*/ 53 w 345"/>
                <a:gd name="T47" fmla="*/ 194 h 251"/>
                <a:gd name="T48" fmla="*/ 298 w 345"/>
                <a:gd name="T49" fmla="*/ 189 h 251"/>
                <a:gd name="T50" fmla="*/ 303 w 345"/>
                <a:gd name="T51" fmla="*/ 193 h 251"/>
                <a:gd name="T52" fmla="*/ 32 w 345"/>
                <a:gd name="T53" fmla="*/ 167 h 251"/>
                <a:gd name="T54" fmla="*/ 316 w 345"/>
                <a:gd name="T55" fmla="*/ 177 h 251"/>
                <a:gd name="T56" fmla="*/ 318 w 345"/>
                <a:gd name="T57" fmla="*/ 161 h 251"/>
                <a:gd name="T58" fmla="*/ 316 w 345"/>
                <a:gd name="T59" fmla="*/ 177 h 251"/>
                <a:gd name="T60" fmla="*/ 22 w 345"/>
                <a:gd name="T61" fmla="*/ 149 h 251"/>
                <a:gd name="T62" fmla="*/ 327 w 345"/>
                <a:gd name="T63" fmla="*/ 158 h 251"/>
                <a:gd name="T64" fmla="*/ 333 w 345"/>
                <a:gd name="T65" fmla="*/ 145 h 251"/>
                <a:gd name="T66" fmla="*/ 8 w 345"/>
                <a:gd name="T67" fmla="*/ 132 h 251"/>
                <a:gd name="T68" fmla="*/ 13 w 345"/>
                <a:gd name="T69" fmla="*/ 146 h 251"/>
                <a:gd name="T70" fmla="*/ 333 w 345"/>
                <a:gd name="T71" fmla="*/ 123 h 251"/>
                <a:gd name="T72" fmla="*/ 6 w 345"/>
                <a:gd name="T73" fmla="*/ 125 h 251"/>
                <a:gd name="T74" fmla="*/ 12 w 345"/>
                <a:gd name="T75" fmla="*/ 124 h 251"/>
                <a:gd name="T76" fmla="*/ 335 w 345"/>
                <a:gd name="T77" fmla="*/ 117 h 251"/>
                <a:gd name="T78" fmla="*/ 341 w 345"/>
                <a:gd name="T79" fmla="*/ 118 h 251"/>
                <a:gd name="T80" fmla="*/ 6 w 345"/>
                <a:gd name="T81" fmla="*/ 90 h 251"/>
                <a:gd name="T82" fmla="*/ 344 w 345"/>
                <a:gd name="T83" fmla="*/ 97 h 251"/>
                <a:gd name="T84" fmla="*/ 345 w 345"/>
                <a:gd name="T85" fmla="*/ 83 h 251"/>
                <a:gd name="T86" fmla="*/ 0 w 345"/>
                <a:gd name="T87" fmla="*/ 78 h 251"/>
                <a:gd name="T88" fmla="*/ 6 w 345"/>
                <a:gd name="T89" fmla="*/ 78 h 251"/>
                <a:gd name="T90" fmla="*/ 339 w 345"/>
                <a:gd name="T91" fmla="*/ 76 h 251"/>
                <a:gd name="T92" fmla="*/ 345 w 345"/>
                <a:gd name="T93" fmla="*/ 76 h 251"/>
                <a:gd name="T94" fmla="*/ 0 w 345"/>
                <a:gd name="T95" fmla="*/ 62 h 251"/>
                <a:gd name="T96" fmla="*/ 7 w 345"/>
                <a:gd name="T97" fmla="*/ 63 h 251"/>
                <a:gd name="T98" fmla="*/ 342 w 345"/>
                <a:gd name="T99" fmla="*/ 40 h 251"/>
                <a:gd name="T100" fmla="*/ 334 w 345"/>
                <a:gd name="T101" fmla="*/ 35 h 251"/>
                <a:gd name="T102" fmla="*/ 340 w 345"/>
                <a:gd name="T103" fmla="*/ 33 h 251"/>
                <a:gd name="T104" fmla="*/ 323 w 345"/>
                <a:gd name="T105" fmla="*/ 3 h 251"/>
                <a:gd name="T106" fmla="*/ 328 w 345"/>
                <a:gd name="T107" fmla="*/ 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251">
                  <a:moveTo>
                    <a:pt x="173" y="251"/>
                  </a:moveTo>
                  <a:cubicBezTo>
                    <a:pt x="172" y="251"/>
                    <a:pt x="171" y="251"/>
                    <a:pt x="170" y="251"/>
                  </a:cubicBezTo>
                  <a:cubicBezTo>
                    <a:pt x="170" y="245"/>
                    <a:pt x="170" y="245"/>
                    <a:pt x="170" y="245"/>
                  </a:cubicBezTo>
                  <a:cubicBezTo>
                    <a:pt x="174" y="245"/>
                    <a:pt x="179" y="245"/>
                    <a:pt x="184" y="245"/>
                  </a:cubicBezTo>
                  <a:cubicBezTo>
                    <a:pt x="184" y="251"/>
                    <a:pt x="184" y="251"/>
                    <a:pt x="184" y="251"/>
                  </a:cubicBezTo>
                  <a:cubicBezTo>
                    <a:pt x="180" y="251"/>
                    <a:pt x="177" y="251"/>
                    <a:pt x="173" y="251"/>
                  </a:cubicBezTo>
                  <a:close/>
                  <a:moveTo>
                    <a:pt x="163" y="251"/>
                  </a:moveTo>
                  <a:cubicBezTo>
                    <a:pt x="158" y="251"/>
                    <a:pt x="153" y="250"/>
                    <a:pt x="148" y="250"/>
                  </a:cubicBezTo>
                  <a:cubicBezTo>
                    <a:pt x="149" y="243"/>
                    <a:pt x="149" y="243"/>
                    <a:pt x="149" y="243"/>
                  </a:cubicBezTo>
                  <a:cubicBezTo>
                    <a:pt x="154" y="244"/>
                    <a:pt x="158" y="245"/>
                    <a:pt x="163" y="245"/>
                  </a:cubicBezTo>
                  <a:lnTo>
                    <a:pt x="163" y="251"/>
                  </a:lnTo>
                  <a:close/>
                  <a:moveTo>
                    <a:pt x="191" y="251"/>
                  </a:moveTo>
                  <a:cubicBezTo>
                    <a:pt x="190" y="244"/>
                    <a:pt x="190" y="244"/>
                    <a:pt x="190" y="244"/>
                  </a:cubicBezTo>
                  <a:cubicBezTo>
                    <a:pt x="195" y="244"/>
                    <a:pt x="199" y="243"/>
                    <a:pt x="204" y="242"/>
                  </a:cubicBezTo>
                  <a:cubicBezTo>
                    <a:pt x="205" y="248"/>
                    <a:pt x="205" y="248"/>
                    <a:pt x="205" y="248"/>
                  </a:cubicBezTo>
                  <a:cubicBezTo>
                    <a:pt x="200" y="249"/>
                    <a:pt x="196" y="250"/>
                    <a:pt x="191" y="251"/>
                  </a:cubicBezTo>
                  <a:close/>
                  <a:moveTo>
                    <a:pt x="141" y="249"/>
                  </a:moveTo>
                  <a:cubicBezTo>
                    <a:pt x="137" y="248"/>
                    <a:pt x="132" y="247"/>
                    <a:pt x="127" y="245"/>
                  </a:cubicBezTo>
                  <a:cubicBezTo>
                    <a:pt x="129" y="239"/>
                    <a:pt x="129" y="239"/>
                    <a:pt x="129" y="239"/>
                  </a:cubicBezTo>
                  <a:cubicBezTo>
                    <a:pt x="133" y="240"/>
                    <a:pt x="138" y="241"/>
                    <a:pt x="142" y="242"/>
                  </a:cubicBezTo>
                  <a:lnTo>
                    <a:pt x="141" y="249"/>
                  </a:lnTo>
                  <a:close/>
                  <a:moveTo>
                    <a:pt x="212" y="247"/>
                  </a:moveTo>
                  <a:cubicBezTo>
                    <a:pt x="211" y="241"/>
                    <a:pt x="211" y="241"/>
                    <a:pt x="211" y="241"/>
                  </a:cubicBezTo>
                  <a:cubicBezTo>
                    <a:pt x="215" y="240"/>
                    <a:pt x="220" y="239"/>
                    <a:pt x="224" y="237"/>
                  </a:cubicBezTo>
                  <a:cubicBezTo>
                    <a:pt x="226" y="243"/>
                    <a:pt x="226" y="243"/>
                    <a:pt x="226" y="243"/>
                  </a:cubicBezTo>
                  <a:cubicBezTo>
                    <a:pt x="221" y="245"/>
                    <a:pt x="217" y="246"/>
                    <a:pt x="212" y="247"/>
                  </a:cubicBezTo>
                  <a:close/>
                  <a:moveTo>
                    <a:pt x="121" y="243"/>
                  </a:moveTo>
                  <a:cubicBezTo>
                    <a:pt x="116" y="242"/>
                    <a:pt x="112" y="240"/>
                    <a:pt x="107" y="238"/>
                  </a:cubicBezTo>
                  <a:cubicBezTo>
                    <a:pt x="110" y="233"/>
                    <a:pt x="110" y="233"/>
                    <a:pt x="110" y="233"/>
                  </a:cubicBezTo>
                  <a:cubicBezTo>
                    <a:pt x="114" y="234"/>
                    <a:pt x="118" y="236"/>
                    <a:pt x="123" y="237"/>
                  </a:cubicBezTo>
                  <a:lnTo>
                    <a:pt x="121" y="243"/>
                  </a:lnTo>
                  <a:close/>
                  <a:moveTo>
                    <a:pt x="233" y="241"/>
                  </a:moveTo>
                  <a:cubicBezTo>
                    <a:pt x="230" y="235"/>
                    <a:pt x="230" y="235"/>
                    <a:pt x="230" y="235"/>
                  </a:cubicBezTo>
                  <a:cubicBezTo>
                    <a:pt x="235" y="233"/>
                    <a:pt x="239" y="232"/>
                    <a:pt x="243" y="230"/>
                  </a:cubicBezTo>
                  <a:cubicBezTo>
                    <a:pt x="246" y="236"/>
                    <a:pt x="246" y="236"/>
                    <a:pt x="246" y="236"/>
                  </a:cubicBezTo>
                  <a:cubicBezTo>
                    <a:pt x="241" y="238"/>
                    <a:pt x="237" y="239"/>
                    <a:pt x="233" y="241"/>
                  </a:cubicBezTo>
                  <a:close/>
                  <a:moveTo>
                    <a:pt x="101" y="236"/>
                  </a:moveTo>
                  <a:cubicBezTo>
                    <a:pt x="96" y="234"/>
                    <a:pt x="92" y="231"/>
                    <a:pt x="88" y="229"/>
                  </a:cubicBezTo>
                  <a:cubicBezTo>
                    <a:pt x="91" y="224"/>
                    <a:pt x="91" y="224"/>
                    <a:pt x="91" y="224"/>
                  </a:cubicBezTo>
                  <a:cubicBezTo>
                    <a:pt x="95" y="226"/>
                    <a:pt x="99" y="228"/>
                    <a:pt x="103" y="230"/>
                  </a:cubicBezTo>
                  <a:lnTo>
                    <a:pt x="101" y="236"/>
                  </a:lnTo>
                  <a:close/>
                  <a:moveTo>
                    <a:pt x="252" y="232"/>
                  </a:moveTo>
                  <a:cubicBezTo>
                    <a:pt x="249" y="227"/>
                    <a:pt x="249" y="227"/>
                    <a:pt x="249" y="227"/>
                  </a:cubicBezTo>
                  <a:cubicBezTo>
                    <a:pt x="253" y="225"/>
                    <a:pt x="257" y="222"/>
                    <a:pt x="261" y="220"/>
                  </a:cubicBezTo>
                  <a:cubicBezTo>
                    <a:pt x="265" y="225"/>
                    <a:pt x="265" y="225"/>
                    <a:pt x="265" y="225"/>
                  </a:cubicBezTo>
                  <a:cubicBezTo>
                    <a:pt x="261" y="228"/>
                    <a:pt x="256" y="230"/>
                    <a:pt x="252" y="232"/>
                  </a:cubicBezTo>
                  <a:close/>
                  <a:moveTo>
                    <a:pt x="82" y="225"/>
                  </a:moveTo>
                  <a:cubicBezTo>
                    <a:pt x="81" y="225"/>
                    <a:pt x="81" y="225"/>
                    <a:pt x="81" y="225"/>
                  </a:cubicBezTo>
                  <a:cubicBezTo>
                    <a:pt x="77" y="223"/>
                    <a:pt x="74" y="220"/>
                    <a:pt x="70" y="217"/>
                  </a:cubicBezTo>
                  <a:cubicBezTo>
                    <a:pt x="74" y="212"/>
                    <a:pt x="74" y="212"/>
                    <a:pt x="74" y="212"/>
                  </a:cubicBezTo>
                  <a:cubicBezTo>
                    <a:pt x="77" y="215"/>
                    <a:pt x="81" y="217"/>
                    <a:pt x="85" y="220"/>
                  </a:cubicBezTo>
                  <a:cubicBezTo>
                    <a:pt x="85" y="220"/>
                    <a:pt x="85" y="220"/>
                    <a:pt x="85" y="220"/>
                  </a:cubicBezTo>
                  <a:lnTo>
                    <a:pt x="82" y="225"/>
                  </a:lnTo>
                  <a:close/>
                  <a:moveTo>
                    <a:pt x="271" y="222"/>
                  </a:moveTo>
                  <a:cubicBezTo>
                    <a:pt x="267" y="216"/>
                    <a:pt x="267" y="216"/>
                    <a:pt x="267" y="216"/>
                  </a:cubicBezTo>
                  <a:cubicBezTo>
                    <a:pt x="271" y="214"/>
                    <a:pt x="275" y="211"/>
                    <a:pt x="278" y="208"/>
                  </a:cubicBezTo>
                  <a:cubicBezTo>
                    <a:pt x="282" y="213"/>
                    <a:pt x="282" y="213"/>
                    <a:pt x="282" y="213"/>
                  </a:cubicBezTo>
                  <a:cubicBezTo>
                    <a:pt x="278" y="216"/>
                    <a:pt x="274" y="219"/>
                    <a:pt x="271" y="222"/>
                  </a:cubicBezTo>
                  <a:close/>
                  <a:moveTo>
                    <a:pt x="64" y="213"/>
                  </a:moveTo>
                  <a:cubicBezTo>
                    <a:pt x="61" y="210"/>
                    <a:pt x="57" y="207"/>
                    <a:pt x="54" y="204"/>
                  </a:cubicBezTo>
                  <a:cubicBezTo>
                    <a:pt x="58" y="199"/>
                    <a:pt x="58" y="199"/>
                    <a:pt x="58" y="199"/>
                  </a:cubicBezTo>
                  <a:cubicBezTo>
                    <a:pt x="61" y="202"/>
                    <a:pt x="65" y="205"/>
                    <a:pt x="68" y="208"/>
                  </a:cubicBezTo>
                  <a:lnTo>
                    <a:pt x="64" y="213"/>
                  </a:lnTo>
                  <a:close/>
                  <a:moveTo>
                    <a:pt x="287" y="209"/>
                  </a:moveTo>
                  <a:cubicBezTo>
                    <a:pt x="283" y="204"/>
                    <a:pt x="283" y="204"/>
                    <a:pt x="283" y="204"/>
                  </a:cubicBezTo>
                  <a:cubicBezTo>
                    <a:pt x="287" y="201"/>
                    <a:pt x="290" y="198"/>
                    <a:pt x="293" y="194"/>
                  </a:cubicBezTo>
                  <a:cubicBezTo>
                    <a:pt x="298" y="199"/>
                    <a:pt x="298" y="199"/>
                    <a:pt x="298" y="199"/>
                  </a:cubicBezTo>
                  <a:cubicBezTo>
                    <a:pt x="295" y="202"/>
                    <a:pt x="291" y="205"/>
                    <a:pt x="287" y="209"/>
                  </a:cubicBezTo>
                  <a:close/>
                  <a:moveTo>
                    <a:pt x="49" y="199"/>
                  </a:moveTo>
                  <a:cubicBezTo>
                    <a:pt x="45" y="195"/>
                    <a:pt x="42" y="192"/>
                    <a:pt x="39" y="188"/>
                  </a:cubicBezTo>
                  <a:cubicBezTo>
                    <a:pt x="44" y="184"/>
                    <a:pt x="44" y="184"/>
                    <a:pt x="44" y="184"/>
                  </a:cubicBezTo>
                  <a:cubicBezTo>
                    <a:pt x="47" y="188"/>
                    <a:pt x="50" y="191"/>
                    <a:pt x="53" y="194"/>
                  </a:cubicBezTo>
                  <a:lnTo>
                    <a:pt x="49" y="199"/>
                  </a:lnTo>
                  <a:close/>
                  <a:moveTo>
                    <a:pt x="303" y="193"/>
                  </a:moveTo>
                  <a:cubicBezTo>
                    <a:pt x="298" y="189"/>
                    <a:pt x="298" y="189"/>
                    <a:pt x="298" y="189"/>
                  </a:cubicBezTo>
                  <a:cubicBezTo>
                    <a:pt x="301" y="186"/>
                    <a:pt x="304" y="182"/>
                    <a:pt x="307" y="179"/>
                  </a:cubicBezTo>
                  <a:cubicBezTo>
                    <a:pt x="312" y="182"/>
                    <a:pt x="312" y="182"/>
                    <a:pt x="312" y="182"/>
                  </a:cubicBezTo>
                  <a:cubicBezTo>
                    <a:pt x="309" y="186"/>
                    <a:pt x="306" y="190"/>
                    <a:pt x="303" y="193"/>
                  </a:cubicBezTo>
                  <a:close/>
                  <a:moveTo>
                    <a:pt x="35" y="183"/>
                  </a:moveTo>
                  <a:cubicBezTo>
                    <a:pt x="32" y="179"/>
                    <a:pt x="29" y="175"/>
                    <a:pt x="27" y="171"/>
                  </a:cubicBezTo>
                  <a:cubicBezTo>
                    <a:pt x="32" y="167"/>
                    <a:pt x="32" y="167"/>
                    <a:pt x="32" y="167"/>
                  </a:cubicBezTo>
                  <a:cubicBezTo>
                    <a:pt x="34" y="171"/>
                    <a:pt x="37" y="175"/>
                    <a:pt x="40" y="179"/>
                  </a:cubicBezTo>
                  <a:lnTo>
                    <a:pt x="35" y="183"/>
                  </a:lnTo>
                  <a:close/>
                  <a:moveTo>
                    <a:pt x="316" y="177"/>
                  </a:moveTo>
                  <a:cubicBezTo>
                    <a:pt x="311" y="173"/>
                    <a:pt x="311" y="173"/>
                    <a:pt x="311" y="173"/>
                  </a:cubicBezTo>
                  <a:cubicBezTo>
                    <a:pt x="312" y="171"/>
                    <a:pt x="314" y="169"/>
                    <a:pt x="315" y="166"/>
                  </a:cubicBezTo>
                  <a:cubicBezTo>
                    <a:pt x="316" y="165"/>
                    <a:pt x="317" y="163"/>
                    <a:pt x="318" y="161"/>
                  </a:cubicBezTo>
                  <a:cubicBezTo>
                    <a:pt x="323" y="165"/>
                    <a:pt x="323" y="165"/>
                    <a:pt x="323" y="165"/>
                  </a:cubicBezTo>
                  <a:cubicBezTo>
                    <a:pt x="323" y="166"/>
                    <a:pt x="321" y="168"/>
                    <a:pt x="320" y="170"/>
                  </a:cubicBezTo>
                  <a:cubicBezTo>
                    <a:pt x="319" y="172"/>
                    <a:pt x="317" y="174"/>
                    <a:pt x="316" y="177"/>
                  </a:cubicBezTo>
                  <a:close/>
                  <a:moveTo>
                    <a:pt x="23" y="165"/>
                  </a:moveTo>
                  <a:cubicBezTo>
                    <a:pt x="20" y="161"/>
                    <a:pt x="18" y="156"/>
                    <a:pt x="16" y="152"/>
                  </a:cubicBezTo>
                  <a:cubicBezTo>
                    <a:pt x="22" y="149"/>
                    <a:pt x="22" y="149"/>
                    <a:pt x="22" y="149"/>
                  </a:cubicBezTo>
                  <a:cubicBezTo>
                    <a:pt x="24" y="154"/>
                    <a:pt x="26" y="158"/>
                    <a:pt x="28" y="162"/>
                  </a:cubicBezTo>
                  <a:lnTo>
                    <a:pt x="23" y="165"/>
                  </a:lnTo>
                  <a:close/>
                  <a:moveTo>
                    <a:pt x="327" y="158"/>
                  </a:moveTo>
                  <a:cubicBezTo>
                    <a:pt x="321" y="155"/>
                    <a:pt x="321" y="155"/>
                    <a:pt x="321" y="155"/>
                  </a:cubicBezTo>
                  <a:cubicBezTo>
                    <a:pt x="323" y="151"/>
                    <a:pt x="325" y="147"/>
                    <a:pt x="327" y="143"/>
                  </a:cubicBezTo>
                  <a:cubicBezTo>
                    <a:pt x="333" y="145"/>
                    <a:pt x="333" y="145"/>
                    <a:pt x="333" y="145"/>
                  </a:cubicBezTo>
                  <a:cubicBezTo>
                    <a:pt x="331" y="150"/>
                    <a:pt x="329" y="154"/>
                    <a:pt x="327" y="158"/>
                  </a:cubicBezTo>
                  <a:close/>
                  <a:moveTo>
                    <a:pt x="13" y="146"/>
                  </a:moveTo>
                  <a:cubicBezTo>
                    <a:pt x="11" y="141"/>
                    <a:pt x="10" y="137"/>
                    <a:pt x="8" y="132"/>
                  </a:cubicBezTo>
                  <a:cubicBezTo>
                    <a:pt x="14" y="130"/>
                    <a:pt x="14" y="130"/>
                    <a:pt x="14" y="130"/>
                  </a:cubicBezTo>
                  <a:cubicBezTo>
                    <a:pt x="16" y="135"/>
                    <a:pt x="17" y="139"/>
                    <a:pt x="19" y="143"/>
                  </a:cubicBezTo>
                  <a:lnTo>
                    <a:pt x="13" y="146"/>
                  </a:lnTo>
                  <a:close/>
                  <a:moveTo>
                    <a:pt x="335" y="139"/>
                  </a:moveTo>
                  <a:cubicBezTo>
                    <a:pt x="329" y="137"/>
                    <a:pt x="329" y="137"/>
                    <a:pt x="329" y="137"/>
                  </a:cubicBezTo>
                  <a:cubicBezTo>
                    <a:pt x="331" y="132"/>
                    <a:pt x="332" y="128"/>
                    <a:pt x="333" y="123"/>
                  </a:cubicBezTo>
                  <a:cubicBezTo>
                    <a:pt x="339" y="125"/>
                    <a:pt x="339" y="125"/>
                    <a:pt x="339" y="125"/>
                  </a:cubicBezTo>
                  <a:cubicBezTo>
                    <a:pt x="338" y="130"/>
                    <a:pt x="337" y="134"/>
                    <a:pt x="335" y="139"/>
                  </a:cubicBezTo>
                  <a:close/>
                  <a:moveTo>
                    <a:pt x="6" y="125"/>
                  </a:moveTo>
                  <a:cubicBezTo>
                    <a:pt x="5" y="121"/>
                    <a:pt x="4" y="116"/>
                    <a:pt x="3" y="112"/>
                  </a:cubicBezTo>
                  <a:cubicBezTo>
                    <a:pt x="9" y="110"/>
                    <a:pt x="9" y="110"/>
                    <a:pt x="9" y="110"/>
                  </a:cubicBezTo>
                  <a:cubicBezTo>
                    <a:pt x="10" y="115"/>
                    <a:pt x="11" y="119"/>
                    <a:pt x="12" y="124"/>
                  </a:cubicBezTo>
                  <a:lnTo>
                    <a:pt x="6" y="125"/>
                  </a:lnTo>
                  <a:close/>
                  <a:moveTo>
                    <a:pt x="341" y="118"/>
                  </a:moveTo>
                  <a:cubicBezTo>
                    <a:pt x="335" y="117"/>
                    <a:pt x="335" y="117"/>
                    <a:pt x="335" y="117"/>
                  </a:cubicBezTo>
                  <a:cubicBezTo>
                    <a:pt x="336" y="112"/>
                    <a:pt x="337" y="108"/>
                    <a:pt x="337" y="103"/>
                  </a:cubicBezTo>
                  <a:cubicBezTo>
                    <a:pt x="344" y="104"/>
                    <a:pt x="344" y="104"/>
                    <a:pt x="344" y="104"/>
                  </a:cubicBezTo>
                  <a:cubicBezTo>
                    <a:pt x="343" y="109"/>
                    <a:pt x="342" y="113"/>
                    <a:pt x="341" y="118"/>
                  </a:cubicBezTo>
                  <a:close/>
                  <a:moveTo>
                    <a:pt x="2" y="105"/>
                  </a:moveTo>
                  <a:cubicBezTo>
                    <a:pt x="1" y="100"/>
                    <a:pt x="0" y="95"/>
                    <a:pt x="0" y="90"/>
                  </a:cubicBezTo>
                  <a:cubicBezTo>
                    <a:pt x="6" y="90"/>
                    <a:pt x="6" y="90"/>
                    <a:pt x="6" y="90"/>
                  </a:cubicBezTo>
                  <a:cubicBezTo>
                    <a:pt x="7" y="95"/>
                    <a:pt x="7" y="99"/>
                    <a:pt x="8" y="104"/>
                  </a:cubicBezTo>
                  <a:lnTo>
                    <a:pt x="2" y="105"/>
                  </a:lnTo>
                  <a:close/>
                  <a:moveTo>
                    <a:pt x="344" y="97"/>
                  </a:moveTo>
                  <a:cubicBezTo>
                    <a:pt x="338" y="96"/>
                    <a:pt x="338" y="96"/>
                    <a:pt x="338" y="96"/>
                  </a:cubicBezTo>
                  <a:cubicBezTo>
                    <a:pt x="339" y="92"/>
                    <a:pt x="339" y="87"/>
                    <a:pt x="339" y="83"/>
                  </a:cubicBezTo>
                  <a:cubicBezTo>
                    <a:pt x="345" y="83"/>
                    <a:pt x="345" y="83"/>
                    <a:pt x="345" y="83"/>
                  </a:cubicBezTo>
                  <a:cubicBezTo>
                    <a:pt x="345" y="88"/>
                    <a:pt x="345" y="92"/>
                    <a:pt x="344" y="97"/>
                  </a:cubicBezTo>
                  <a:close/>
                  <a:moveTo>
                    <a:pt x="0" y="83"/>
                  </a:moveTo>
                  <a:cubicBezTo>
                    <a:pt x="0" y="81"/>
                    <a:pt x="0" y="80"/>
                    <a:pt x="0" y="78"/>
                  </a:cubicBezTo>
                  <a:cubicBezTo>
                    <a:pt x="0" y="75"/>
                    <a:pt x="0" y="72"/>
                    <a:pt x="0" y="69"/>
                  </a:cubicBezTo>
                  <a:cubicBezTo>
                    <a:pt x="6" y="69"/>
                    <a:pt x="6" y="69"/>
                    <a:pt x="6" y="69"/>
                  </a:cubicBezTo>
                  <a:cubicBezTo>
                    <a:pt x="6" y="72"/>
                    <a:pt x="6" y="75"/>
                    <a:pt x="6" y="78"/>
                  </a:cubicBezTo>
                  <a:cubicBezTo>
                    <a:pt x="6" y="80"/>
                    <a:pt x="6" y="81"/>
                    <a:pt x="6" y="83"/>
                  </a:cubicBezTo>
                  <a:lnTo>
                    <a:pt x="0" y="83"/>
                  </a:lnTo>
                  <a:close/>
                  <a:moveTo>
                    <a:pt x="339" y="76"/>
                  </a:moveTo>
                  <a:cubicBezTo>
                    <a:pt x="339" y="71"/>
                    <a:pt x="339" y="67"/>
                    <a:pt x="338" y="62"/>
                  </a:cubicBezTo>
                  <a:cubicBezTo>
                    <a:pt x="345" y="61"/>
                    <a:pt x="345" y="61"/>
                    <a:pt x="345" y="61"/>
                  </a:cubicBezTo>
                  <a:cubicBezTo>
                    <a:pt x="345" y="66"/>
                    <a:pt x="345" y="71"/>
                    <a:pt x="345" y="76"/>
                  </a:cubicBezTo>
                  <a:lnTo>
                    <a:pt x="339" y="76"/>
                  </a:lnTo>
                  <a:close/>
                  <a:moveTo>
                    <a:pt x="7" y="63"/>
                  </a:moveTo>
                  <a:cubicBezTo>
                    <a:pt x="0" y="62"/>
                    <a:pt x="0" y="62"/>
                    <a:pt x="0" y="62"/>
                  </a:cubicBezTo>
                  <a:cubicBezTo>
                    <a:pt x="1" y="57"/>
                    <a:pt x="1" y="52"/>
                    <a:pt x="2" y="48"/>
                  </a:cubicBezTo>
                  <a:cubicBezTo>
                    <a:pt x="8" y="49"/>
                    <a:pt x="8" y="49"/>
                    <a:pt x="8" y="49"/>
                  </a:cubicBezTo>
                  <a:cubicBezTo>
                    <a:pt x="8" y="53"/>
                    <a:pt x="7" y="58"/>
                    <a:pt x="7" y="63"/>
                  </a:cubicBezTo>
                  <a:close/>
                  <a:moveTo>
                    <a:pt x="338" y="55"/>
                  </a:moveTo>
                  <a:cubicBezTo>
                    <a:pt x="337" y="51"/>
                    <a:pt x="336" y="46"/>
                    <a:pt x="335" y="42"/>
                  </a:cubicBezTo>
                  <a:cubicBezTo>
                    <a:pt x="342" y="40"/>
                    <a:pt x="342" y="40"/>
                    <a:pt x="342" y="40"/>
                  </a:cubicBezTo>
                  <a:cubicBezTo>
                    <a:pt x="343" y="45"/>
                    <a:pt x="343" y="50"/>
                    <a:pt x="344" y="54"/>
                  </a:cubicBezTo>
                  <a:lnTo>
                    <a:pt x="338" y="55"/>
                  </a:lnTo>
                  <a:close/>
                  <a:moveTo>
                    <a:pt x="334" y="35"/>
                  </a:moveTo>
                  <a:cubicBezTo>
                    <a:pt x="333" y="30"/>
                    <a:pt x="332" y="26"/>
                    <a:pt x="330" y="22"/>
                  </a:cubicBezTo>
                  <a:cubicBezTo>
                    <a:pt x="336" y="20"/>
                    <a:pt x="336" y="20"/>
                    <a:pt x="336" y="20"/>
                  </a:cubicBezTo>
                  <a:cubicBezTo>
                    <a:pt x="338" y="24"/>
                    <a:pt x="339" y="29"/>
                    <a:pt x="340" y="33"/>
                  </a:cubicBezTo>
                  <a:lnTo>
                    <a:pt x="334" y="35"/>
                  </a:lnTo>
                  <a:close/>
                  <a:moveTo>
                    <a:pt x="328" y="15"/>
                  </a:moveTo>
                  <a:cubicBezTo>
                    <a:pt x="327" y="11"/>
                    <a:pt x="325" y="7"/>
                    <a:pt x="323" y="3"/>
                  </a:cubicBezTo>
                  <a:cubicBezTo>
                    <a:pt x="329" y="0"/>
                    <a:pt x="329" y="0"/>
                    <a:pt x="329" y="0"/>
                  </a:cubicBezTo>
                  <a:cubicBezTo>
                    <a:pt x="331" y="4"/>
                    <a:pt x="332" y="9"/>
                    <a:pt x="334" y="13"/>
                  </a:cubicBezTo>
                  <a:lnTo>
                    <a:pt x="32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 name="Wheel connector"/>
          <p:cNvGrpSpPr/>
          <p:nvPr userDrawn="1"/>
        </p:nvGrpSpPr>
        <p:grpSpPr>
          <a:xfrm>
            <a:off x="6515932" y="5246766"/>
            <a:ext cx="926414" cy="807173"/>
            <a:chOff x="1739901" y="3017084"/>
            <a:chExt cx="1122362" cy="977900"/>
          </a:xfrm>
        </p:grpSpPr>
        <p:sp>
          <p:nvSpPr>
            <p:cNvPr id="27" name="Freeform 14"/>
            <p:cNvSpPr>
              <a:spLocks/>
            </p:cNvSpPr>
            <p:nvPr userDrawn="1"/>
          </p:nvSpPr>
          <p:spPr bwMode="auto">
            <a:xfrm>
              <a:off x="1739901" y="3415546"/>
              <a:ext cx="925513" cy="579438"/>
            </a:xfrm>
            <a:custGeom>
              <a:avLst/>
              <a:gdLst>
                <a:gd name="T0" fmla="*/ 575 w 583"/>
                <a:gd name="T1" fmla="*/ 365 h 365"/>
                <a:gd name="T2" fmla="*/ 0 w 583"/>
                <a:gd name="T3" fmla="*/ 14 h 365"/>
                <a:gd name="T4" fmla="*/ 9 w 583"/>
                <a:gd name="T5" fmla="*/ 0 h 365"/>
                <a:gd name="T6" fmla="*/ 583 w 583"/>
                <a:gd name="T7" fmla="*/ 351 h 365"/>
                <a:gd name="T8" fmla="*/ 575 w 583"/>
                <a:gd name="T9" fmla="*/ 365 h 365"/>
              </a:gdLst>
              <a:ahLst/>
              <a:cxnLst>
                <a:cxn ang="0">
                  <a:pos x="T0" y="T1"/>
                </a:cxn>
                <a:cxn ang="0">
                  <a:pos x="T2" y="T3"/>
                </a:cxn>
                <a:cxn ang="0">
                  <a:pos x="T4" y="T5"/>
                </a:cxn>
                <a:cxn ang="0">
                  <a:pos x="T6" y="T7"/>
                </a:cxn>
                <a:cxn ang="0">
                  <a:pos x="T8" y="T9"/>
                </a:cxn>
              </a:cxnLst>
              <a:rect l="0" t="0" r="r" b="b"/>
              <a:pathLst>
                <a:path w="583" h="365">
                  <a:moveTo>
                    <a:pt x="575" y="365"/>
                  </a:moveTo>
                  <a:lnTo>
                    <a:pt x="0" y="14"/>
                  </a:lnTo>
                  <a:lnTo>
                    <a:pt x="9" y="0"/>
                  </a:lnTo>
                  <a:lnTo>
                    <a:pt x="583" y="351"/>
                  </a:lnTo>
                  <a:lnTo>
                    <a:pt x="575"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 name="Freeform 15"/>
            <p:cNvSpPr>
              <a:spLocks/>
            </p:cNvSpPr>
            <p:nvPr userDrawn="1"/>
          </p:nvSpPr>
          <p:spPr bwMode="auto">
            <a:xfrm>
              <a:off x="2001838" y="3017084"/>
              <a:ext cx="860425" cy="681038"/>
            </a:xfrm>
            <a:custGeom>
              <a:avLst/>
              <a:gdLst>
                <a:gd name="T0" fmla="*/ 532 w 542"/>
                <a:gd name="T1" fmla="*/ 429 h 429"/>
                <a:gd name="T2" fmla="*/ 0 w 542"/>
                <a:gd name="T3" fmla="*/ 12 h 429"/>
                <a:gd name="T4" fmla="*/ 11 w 542"/>
                <a:gd name="T5" fmla="*/ 0 h 429"/>
                <a:gd name="T6" fmla="*/ 542 w 542"/>
                <a:gd name="T7" fmla="*/ 417 h 429"/>
                <a:gd name="T8" fmla="*/ 532 w 542"/>
                <a:gd name="T9" fmla="*/ 429 h 429"/>
              </a:gdLst>
              <a:ahLst/>
              <a:cxnLst>
                <a:cxn ang="0">
                  <a:pos x="T0" y="T1"/>
                </a:cxn>
                <a:cxn ang="0">
                  <a:pos x="T2" y="T3"/>
                </a:cxn>
                <a:cxn ang="0">
                  <a:pos x="T4" y="T5"/>
                </a:cxn>
                <a:cxn ang="0">
                  <a:pos x="T6" y="T7"/>
                </a:cxn>
                <a:cxn ang="0">
                  <a:pos x="T8" y="T9"/>
                </a:cxn>
              </a:cxnLst>
              <a:rect l="0" t="0" r="r" b="b"/>
              <a:pathLst>
                <a:path w="542" h="429">
                  <a:moveTo>
                    <a:pt x="532" y="429"/>
                  </a:moveTo>
                  <a:lnTo>
                    <a:pt x="0" y="12"/>
                  </a:lnTo>
                  <a:lnTo>
                    <a:pt x="11" y="0"/>
                  </a:lnTo>
                  <a:lnTo>
                    <a:pt x="542" y="417"/>
                  </a:lnTo>
                  <a:lnTo>
                    <a:pt x="532" y="4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9" name="Arrow around wheel 1"/>
          <p:cNvGrpSpPr/>
          <p:nvPr userDrawn="1"/>
        </p:nvGrpSpPr>
        <p:grpSpPr>
          <a:xfrm>
            <a:off x="6295794" y="5077731"/>
            <a:ext cx="517587" cy="638139"/>
            <a:chOff x="1473201" y="2812296"/>
            <a:chExt cx="627063" cy="773113"/>
          </a:xfrm>
        </p:grpSpPr>
        <p:sp>
          <p:nvSpPr>
            <p:cNvPr id="30" name="Freeform 16"/>
            <p:cNvSpPr>
              <a:spLocks noEditPoints="1"/>
            </p:cNvSpPr>
            <p:nvPr userDrawn="1"/>
          </p:nvSpPr>
          <p:spPr bwMode="auto">
            <a:xfrm>
              <a:off x="1978026" y="2812296"/>
              <a:ext cx="122238" cy="115888"/>
            </a:xfrm>
            <a:custGeom>
              <a:avLst/>
              <a:gdLst>
                <a:gd name="T0" fmla="*/ 0 w 77"/>
                <a:gd name="T1" fmla="*/ 73 h 73"/>
                <a:gd name="T2" fmla="*/ 31 w 77"/>
                <a:gd name="T3" fmla="*/ 0 h 73"/>
                <a:gd name="T4" fmla="*/ 77 w 77"/>
                <a:gd name="T5" fmla="*/ 64 h 73"/>
                <a:gd name="T6" fmla="*/ 0 w 77"/>
                <a:gd name="T7" fmla="*/ 73 h 73"/>
                <a:gd name="T8" fmla="*/ 33 w 77"/>
                <a:gd name="T9" fmla="*/ 19 h 73"/>
                <a:gd name="T10" fmla="*/ 15 w 77"/>
                <a:gd name="T11" fmla="*/ 62 h 73"/>
                <a:gd name="T12" fmla="*/ 60 w 77"/>
                <a:gd name="T13" fmla="*/ 57 h 73"/>
                <a:gd name="T14" fmla="*/ 33 w 77"/>
                <a:gd name="T15" fmla="*/ 1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3">
                  <a:moveTo>
                    <a:pt x="0" y="73"/>
                  </a:moveTo>
                  <a:lnTo>
                    <a:pt x="31" y="0"/>
                  </a:lnTo>
                  <a:lnTo>
                    <a:pt x="77" y="64"/>
                  </a:lnTo>
                  <a:lnTo>
                    <a:pt x="0" y="73"/>
                  </a:lnTo>
                  <a:close/>
                  <a:moveTo>
                    <a:pt x="33" y="19"/>
                  </a:moveTo>
                  <a:lnTo>
                    <a:pt x="15" y="62"/>
                  </a:lnTo>
                  <a:lnTo>
                    <a:pt x="60" y="57"/>
                  </a:lnTo>
                  <a:lnTo>
                    <a:pt x="3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 name="Freeform 17"/>
            <p:cNvSpPr>
              <a:spLocks noEditPoints="1"/>
            </p:cNvSpPr>
            <p:nvPr userDrawn="1"/>
          </p:nvSpPr>
          <p:spPr bwMode="auto">
            <a:xfrm>
              <a:off x="1473201" y="2834521"/>
              <a:ext cx="509588" cy="750888"/>
            </a:xfrm>
            <a:custGeom>
              <a:avLst/>
              <a:gdLst>
                <a:gd name="T0" fmla="*/ 83 w 187"/>
                <a:gd name="T1" fmla="*/ 270 h 275"/>
                <a:gd name="T2" fmla="*/ 99 w 187"/>
                <a:gd name="T3" fmla="*/ 269 h 275"/>
                <a:gd name="T4" fmla="*/ 77 w 187"/>
                <a:gd name="T5" fmla="*/ 267 h 275"/>
                <a:gd name="T6" fmla="*/ 68 w 187"/>
                <a:gd name="T7" fmla="*/ 254 h 275"/>
                <a:gd name="T8" fmla="*/ 77 w 187"/>
                <a:gd name="T9" fmla="*/ 267 h 275"/>
                <a:gd name="T10" fmla="*/ 49 w 187"/>
                <a:gd name="T11" fmla="*/ 248 h 275"/>
                <a:gd name="T12" fmla="*/ 52 w 187"/>
                <a:gd name="T13" fmla="*/ 242 h 275"/>
                <a:gd name="T14" fmla="*/ 63 w 187"/>
                <a:gd name="T15" fmla="*/ 250 h 275"/>
                <a:gd name="T16" fmla="*/ 42 w 187"/>
                <a:gd name="T17" fmla="*/ 241 h 275"/>
                <a:gd name="T18" fmla="*/ 38 w 187"/>
                <a:gd name="T19" fmla="*/ 227 h 275"/>
                <a:gd name="T20" fmla="*/ 42 w 187"/>
                <a:gd name="T21" fmla="*/ 241 h 275"/>
                <a:gd name="T22" fmla="*/ 20 w 187"/>
                <a:gd name="T23" fmla="*/ 213 h 275"/>
                <a:gd name="T24" fmla="*/ 33 w 187"/>
                <a:gd name="T25" fmla="*/ 221 h 275"/>
                <a:gd name="T26" fmla="*/ 17 w 187"/>
                <a:gd name="T27" fmla="*/ 207 h 275"/>
                <a:gd name="T28" fmla="*/ 17 w 187"/>
                <a:gd name="T29" fmla="*/ 192 h 275"/>
                <a:gd name="T30" fmla="*/ 17 w 187"/>
                <a:gd name="T31" fmla="*/ 207 h 275"/>
                <a:gd name="T32" fmla="*/ 4 w 187"/>
                <a:gd name="T33" fmla="*/ 174 h 275"/>
                <a:gd name="T34" fmla="*/ 14 w 187"/>
                <a:gd name="T35" fmla="*/ 185 h 275"/>
                <a:gd name="T36" fmla="*/ 3 w 187"/>
                <a:gd name="T37" fmla="*/ 167 h 275"/>
                <a:gd name="T38" fmla="*/ 7 w 187"/>
                <a:gd name="T39" fmla="*/ 152 h 275"/>
                <a:gd name="T40" fmla="*/ 3 w 187"/>
                <a:gd name="T41" fmla="*/ 167 h 275"/>
                <a:gd name="T42" fmla="*/ 0 w 187"/>
                <a:gd name="T43" fmla="*/ 141 h 275"/>
                <a:gd name="T44" fmla="*/ 7 w 187"/>
                <a:gd name="T45" fmla="*/ 131 h 275"/>
                <a:gd name="T46" fmla="*/ 7 w 187"/>
                <a:gd name="T47" fmla="*/ 145 h 275"/>
                <a:gd name="T48" fmla="*/ 8 w 187"/>
                <a:gd name="T49" fmla="*/ 125 h 275"/>
                <a:gd name="T50" fmla="*/ 4 w 187"/>
                <a:gd name="T51" fmla="*/ 110 h 275"/>
                <a:gd name="T52" fmla="*/ 8 w 187"/>
                <a:gd name="T53" fmla="*/ 125 h 275"/>
                <a:gd name="T54" fmla="*/ 6 w 187"/>
                <a:gd name="T55" fmla="*/ 103 h 275"/>
                <a:gd name="T56" fmla="*/ 16 w 187"/>
                <a:gd name="T57" fmla="*/ 92 h 275"/>
                <a:gd name="T58" fmla="*/ 19 w 187"/>
                <a:gd name="T59" fmla="*/ 85 h 275"/>
                <a:gd name="T60" fmla="*/ 20 w 187"/>
                <a:gd name="T61" fmla="*/ 70 h 275"/>
                <a:gd name="T62" fmla="*/ 19 w 187"/>
                <a:gd name="T63" fmla="*/ 85 h 275"/>
                <a:gd name="T64" fmla="*/ 24 w 187"/>
                <a:gd name="T65" fmla="*/ 64 h 275"/>
                <a:gd name="T66" fmla="*/ 37 w 187"/>
                <a:gd name="T67" fmla="*/ 56 h 275"/>
                <a:gd name="T68" fmla="*/ 41 w 187"/>
                <a:gd name="T69" fmla="*/ 51 h 275"/>
                <a:gd name="T70" fmla="*/ 47 w 187"/>
                <a:gd name="T71" fmla="*/ 37 h 275"/>
                <a:gd name="T72" fmla="*/ 41 w 187"/>
                <a:gd name="T73" fmla="*/ 51 h 275"/>
                <a:gd name="T74" fmla="*/ 52 w 187"/>
                <a:gd name="T75" fmla="*/ 32 h 275"/>
                <a:gd name="T76" fmla="*/ 67 w 187"/>
                <a:gd name="T77" fmla="*/ 29 h 275"/>
                <a:gd name="T78" fmla="*/ 73 w 187"/>
                <a:gd name="T79" fmla="*/ 25 h 275"/>
                <a:gd name="T80" fmla="*/ 82 w 187"/>
                <a:gd name="T81" fmla="*/ 13 h 275"/>
                <a:gd name="T82" fmla="*/ 73 w 187"/>
                <a:gd name="T83" fmla="*/ 25 h 275"/>
                <a:gd name="T84" fmla="*/ 89 w 187"/>
                <a:gd name="T85" fmla="*/ 10 h 275"/>
                <a:gd name="T86" fmla="*/ 104 w 187"/>
                <a:gd name="T87" fmla="*/ 12 h 275"/>
                <a:gd name="T88" fmla="*/ 185 w 187"/>
                <a:gd name="T89" fmla="*/ 14 h 275"/>
                <a:gd name="T90" fmla="*/ 173 w 187"/>
                <a:gd name="T91" fmla="*/ 4 h 275"/>
                <a:gd name="T92" fmla="*/ 185 w 187"/>
                <a:gd name="T93" fmla="*/ 14 h 275"/>
                <a:gd name="T94" fmla="*/ 109 w 187"/>
                <a:gd name="T95" fmla="*/ 4 h 275"/>
                <a:gd name="T96" fmla="*/ 124 w 187"/>
                <a:gd name="T97" fmla="*/ 8 h 275"/>
                <a:gd name="T98" fmla="*/ 165 w 187"/>
                <a:gd name="T99" fmla="*/ 9 h 275"/>
                <a:gd name="T100" fmla="*/ 152 w 187"/>
                <a:gd name="T101" fmla="*/ 1 h 275"/>
                <a:gd name="T102" fmla="*/ 165 w 187"/>
                <a:gd name="T103" fmla="*/ 9 h 275"/>
                <a:gd name="T104" fmla="*/ 131 w 187"/>
                <a:gd name="T105" fmla="*/ 1 h 275"/>
                <a:gd name="T106" fmla="*/ 145 w 187"/>
                <a:gd name="T107" fmla="*/ 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75">
                  <a:moveTo>
                    <a:pt x="97" y="275"/>
                  </a:moveTo>
                  <a:cubicBezTo>
                    <a:pt x="93" y="273"/>
                    <a:pt x="88" y="272"/>
                    <a:pt x="83" y="270"/>
                  </a:cubicBezTo>
                  <a:cubicBezTo>
                    <a:pt x="86" y="264"/>
                    <a:pt x="86" y="264"/>
                    <a:pt x="86" y="264"/>
                  </a:cubicBezTo>
                  <a:cubicBezTo>
                    <a:pt x="90" y="266"/>
                    <a:pt x="95" y="267"/>
                    <a:pt x="99" y="269"/>
                  </a:cubicBezTo>
                  <a:lnTo>
                    <a:pt x="97" y="275"/>
                  </a:lnTo>
                  <a:close/>
                  <a:moveTo>
                    <a:pt x="77" y="267"/>
                  </a:moveTo>
                  <a:cubicBezTo>
                    <a:pt x="73" y="264"/>
                    <a:pt x="69" y="262"/>
                    <a:pt x="65" y="259"/>
                  </a:cubicBezTo>
                  <a:cubicBezTo>
                    <a:pt x="68" y="254"/>
                    <a:pt x="68" y="254"/>
                    <a:pt x="68" y="254"/>
                  </a:cubicBezTo>
                  <a:cubicBezTo>
                    <a:pt x="72" y="257"/>
                    <a:pt x="76" y="259"/>
                    <a:pt x="80" y="261"/>
                  </a:cubicBezTo>
                  <a:lnTo>
                    <a:pt x="77" y="267"/>
                  </a:lnTo>
                  <a:close/>
                  <a:moveTo>
                    <a:pt x="59" y="255"/>
                  </a:moveTo>
                  <a:cubicBezTo>
                    <a:pt x="55" y="253"/>
                    <a:pt x="52" y="250"/>
                    <a:pt x="49" y="248"/>
                  </a:cubicBezTo>
                  <a:cubicBezTo>
                    <a:pt x="48" y="246"/>
                    <a:pt x="48" y="246"/>
                    <a:pt x="48" y="246"/>
                  </a:cubicBezTo>
                  <a:cubicBezTo>
                    <a:pt x="52" y="242"/>
                    <a:pt x="52" y="242"/>
                    <a:pt x="52" y="242"/>
                  </a:cubicBezTo>
                  <a:cubicBezTo>
                    <a:pt x="53" y="243"/>
                    <a:pt x="53" y="243"/>
                    <a:pt x="53" y="243"/>
                  </a:cubicBezTo>
                  <a:cubicBezTo>
                    <a:pt x="56" y="245"/>
                    <a:pt x="59" y="248"/>
                    <a:pt x="63" y="250"/>
                  </a:cubicBezTo>
                  <a:lnTo>
                    <a:pt x="59" y="255"/>
                  </a:lnTo>
                  <a:close/>
                  <a:moveTo>
                    <a:pt x="42" y="241"/>
                  </a:moveTo>
                  <a:cubicBezTo>
                    <a:pt x="39" y="238"/>
                    <a:pt x="36" y="234"/>
                    <a:pt x="33" y="231"/>
                  </a:cubicBezTo>
                  <a:cubicBezTo>
                    <a:pt x="38" y="227"/>
                    <a:pt x="38" y="227"/>
                    <a:pt x="38" y="227"/>
                  </a:cubicBezTo>
                  <a:cubicBezTo>
                    <a:pt x="41" y="230"/>
                    <a:pt x="44" y="234"/>
                    <a:pt x="47" y="237"/>
                  </a:cubicBezTo>
                  <a:lnTo>
                    <a:pt x="42" y="241"/>
                  </a:lnTo>
                  <a:close/>
                  <a:moveTo>
                    <a:pt x="28" y="225"/>
                  </a:moveTo>
                  <a:cubicBezTo>
                    <a:pt x="25" y="221"/>
                    <a:pt x="23" y="217"/>
                    <a:pt x="20" y="213"/>
                  </a:cubicBezTo>
                  <a:cubicBezTo>
                    <a:pt x="26" y="210"/>
                    <a:pt x="26" y="210"/>
                    <a:pt x="26" y="210"/>
                  </a:cubicBezTo>
                  <a:cubicBezTo>
                    <a:pt x="28" y="214"/>
                    <a:pt x="31" y="218"/>
                    <a:pt x="33" y="221"/>
                  </a:cubicBezTo>
                  <a:lnTo>
                    <a:pt x="28" y="225"/>
                  </a:lnTo>
                  <a:close/>
                  <a:moveTo>
                    <a:pt x="17" y="207"/>
                  </a:moveTo>
                  <a:cubicBezTo>
                    <a:pt x="15" y="203"/>
                    <a:pt x="13" y="198"/>
                    <a:pt x="11" y="194"/>
                  </a:cubicBezTo>
                  <a:cubicBezTo>
                    <a:pt x="17" y="192"/>
                    <a:pt x="17" y="192"/>
                    <a:pt x="17" y="192"/>
                  </a:cubicBezTo>
                  <a:cubicBezTo>
                    <a:pt x="18" y="196"/>
                    <a:pt x="20" y="200"/>
                    <a:pt x="22" y="204"/>
                  </a:cubicBezTo>
                  <a:lnTo>
                    <a:pt x="17" y="207"/>
                  </a:lnTo>
                  <a:close/>
                  <a:moveTo>
                    <a:pt x="8" y="187"/>
                  </a:moveTo>
                  <a:cubicBezTo>
                    <a:pt x="7" y="183"/>
                    <a:pt x="5" y="178"/>
                    <a:pt x="4" y="174"/>
                  </a:cubicBezTo>
                  <a:cubicBezTo>
                    <a:pt x="10" y="172"/>
                    <a:pt x="10" y="172"/>
                    <a:pt x="10" y="172"/>
                  </a:cubicBezTo>
                  <a:cubicBezTo>
                    <a:pt x="12" y="177"/>
                    <a:pt x="13" y="181"/>
                    <a:pt x="14" y="185"/>
                  </a:cubicBezTo>
                  <a:lnTo>
                    <a:pt x="8" y="187"/>
                  </a:lnTo>
                  <a:close/>
                  <a:moveTo>
                    <a:pt x="3" y="167"/>
                  </a:moveTo>
                  <a:cubicBezTo>
                    <a:pt x="2" y="162"/>
                    <a:pt x="1" y="157"/>
                    <a:pt x="1" y="152"/>
                  </a:cubicBezTo>
                  <a:cubicBezTo>
                    <a:pt x="7" y="152"/>
                    <a:pt x="7" y="152"/>
                    <a:pt x="7" y="152"/>
                  </a:cubicBezTo>
                  <a:cubicBezTo>
                    <a:pt x="8" y="156"/>
                    <a:pt x="8" y="161"/>
                    <a:pt x="9" y="165"/>
                  </a:cubicBezTo>
                  <a:lnTo>
                    <a:pt x="3" y="167"/>
                  </a:lnTo>
                  <a:close/>
                  <a:moveTo>
                    <a:pt x="1" y="145"/>
                  </a:moveTo>
                  <a:cubicBezTo>
                    <a:pt x="1" y="144"/>
                    <a:pt x="0" y="142"/>
                    <a:pt x="0" y="141"/>
                  </a:cubicBezTo>
                  <a:cubicBezTo>
                    <a:pt x="0" y="138"/>
                    <a:pt x="1" y="134"/>
                    <a:pt x="1" y="131"/>
                  </a:cubicBezTo>
                  <a:cubicBezTo>
                    <a:pt x="7" y="131"/>
                    <a:pt x="7" y="131"/>
                    <a:pt x="7" y="131"/>
                  </a:cubicBezTo>
                  <a:cubicBezTo>
                    <a:pt x="7" y="135"/>
                    <a:pt x="7" y="138"/>
                    <a:pt x="7" y="141"/>
                  </a:cubicBezTo>
                  <a:cubicBezTo>
                    <a:pt x="7" y="142"/>
                    <a:pt x="7" y="144"/>
                    <a:pt x="7" y="145"/>
                  </a:cubicBezTo>
                  <a:lnTo>
                    <a:pt x="1" y="145"/>
                  </a:lnTo>
                  <a:close/>
                  <a:moveTo>
                    <a:pt x="8" y="125"/>
                  </a:moveTo>
                  <a:cubicBezTo>
                    <a:pt x="2" y="124"/>
                    <a:pt x="2" y="124"/>
                    <a:pt x="2" y="124"/>
                  </a:cubicBezTo>
                  <a:cubicBezTo>
                    <a:pt x="2" y="119"/>
                    <a:pt x="3" y="114"/>
                    <a:pt x="4" y="110"/>
                  </a:cubicBezTo>
                  <a:cubicBezTo>
                    <a:pt x="10" y="111"/>
                    <a:pt x="10" y="111"/>
                    <a:pt x="10" y="111"/>
                  </a:cubicBezTo>
                  <a:cubicBezTo>
                    <a:pt x="9" y="116"/>
                    <a:pt x="8" y="120"/>
                    <a:pt x="8" y="125"/>
                  </a:cubicBezTo>
                  <a:close/>
                  <a:moveTo>
                    <a:pt x="12" y="105"/>
                  </a:moveTo>
                  <a:cubicBezTo>
                    <a:pt x="6" y="103"/>
                    <a:pt x="6" y="103"/>
                    <a:pt x="6" y="103"/>
                  </a:cubicBezTo>
                  <a:cubicBezTo>
                    <a:pt x="7" y="98"/>
                    <a:pt x="9" y="94"/>
                    <a:pt x="10" y="89"/>
                  </a:cubicBezTo>
                  <a:cubicBezTo>
                    <a:pt x="16" y="92"/>
                    <a:pt x="16" y="92"/>
                    <a:pt x="16" y="92"/>
                  </a:cubicBezTo>
                  <a:cubicBezTo>
                    <a:pt x="15" y="96"/>
                    <a:pt x="13" y="100"/>
                    <a:pt x="12" y="105"/>
                  </a:cubicBezTo>
                  <a:close/>
                  <a:moveTo>
                    <a:pt x="19" y="85"/>
                  </a:moveTo>
                  <a:cubicBezTo>
                    <a:pt x="13" y="83"/>
                    <a:pt x="13" y="83"/>
                    <a:pt x="13" y="83"/>
                  </a:cubicBezTo>
                  <a:cubicBezTo>
                    <a:pt x="15" y="78"/>
                    <a:pt x="17" y="74"/>
                    <a:pt x="20" y="70"/>
                  </a:cubicBezTo>
                  <a:cubicBezTo>
                    <a:pt x="25" y="73"/>
                    <a:pt x="25" y="73"/>
                    <a:pt x="25" y="73"/>
                  </a:cubicBezTo>
                  <a:cubicBezTo>
                    <a:pt x="23" y="77"/>
                    <a:pt x="21" y="81"/>
                    <a:pt x="19" y="85"/>
                  </a:cubicBezTo>
                  <a:close/>
                  <a:moveTo>
                    <a:pt x="29" y="67"/>
                  </a:moveTo>
                  <a:cubicBezTo>
                    <a:pt x="24" y="64"/>
                    <a:pt x="24" y="64"/>
                    <a:pt x="24" y="64"/>
                  </a:cubicBezTo>
                  <a:cubicBezTo>
                    <a:pt x="26" y="60"/>
                    <a:pt x="29" y="56"/>
                    <a:pt x="32" y="52"/>
                  </a:cubicBezTo>
                  <a:cubicBezTo>
                    <a:pt x="37" y="56"/>
                    <a:pt x="37" y="56"/>
                    <a:pt x="37" y="56"/>
                  </a:cubicBezTo>
                  <a:cubicBezTo>
                    <a:pt x="34" y="60"/>
                    <a:pt x="31" y="64"/>
                    <a:pt x="29" y="67"/>
                  </a:cubicBezTo>
                  <a:close/>
                  <a:moveTo>
                    <a:pt x="41" y="51"/>
                  </a:moveTo>
                  <a:cubicBezTo>
                    <a:pt x="37" y="47"/>
                    <a:pt x="37" y="47"/>
                    <a:pt x="37" y="47"/>
                  </a:cubicBezTo>
                  <a:cubicBezTo>
                    <a:pt x="40" y="43"/>
                    <a:pt x="43" y="40"/>
                    <a:pt x="47" y="37"/>
                  </a:cubicBezTo>
                  <a:cubicBezTo>
                    <a:pt x="51" y="41"/>
                    <a:pt x="51" y="41"/>
                    <a:pt x="51" y="41"/>
                  </a:cubicBezTo>
                  <a:cubicBezTo>
                    <a:pt x="48" y="44"/>
                    <a:pt x="44" y="48"/>
                    <a:pt x="41" y="51"/>
                  </a:cubicBezTo>
                  <a:close/>
                  <a:moveTo>
                    <a:pt x="56" y="37"/>
                  </a:moveTo>
                  <a:cubicBezTo>
                    <a:pt x="52" y="32"/>
                    <a:pt x="52" y="32"/>
                    <a:pt x="52" y="32"/>
                  </a:cubicBezTo>
                  <a:cubicBezTo>
                    <a:pt x="56" y="29"/>
                    <a:pt x="60" y="26"/>
                    <a:pt x="64" y="24"/>
                  </a:cubicBezTo>
                  <a:cubicBezTo>
                    <a:pt x="67" y="29"/>
                    <a:pt x="67" y="29"/>
                    <a:pt x="67" y="29"/>
                  </a:cubicBezTo>
                  <a:cubicBezTo>
                    <a:pt x="63" y="31"/>
                    <a:pt x="60" y="34"/>
                    <a:pt x="56" y="37"/>
                  </a:cubicBezTo>
                  <a:close/>
                  <a:moveTo>
                    <a:pt x="73" y="25"/>
                  </a:moveTo>
                  <a:cubicBezTo>
                    <a:pt x="70" y="20"/>
                    <a:pt x="70" y="20"/>
                    <a:pt x="70" y="20"/>
                  </a:cubicBezTo>
                  <a:cubicBezTo>
                    <a:pt x="74" y="17"/>
                    <a:pt x="78" y="15"/>
                    <a:pt x="82" y="13"/>
                  </a:cubicBezTo>
                  <a:cubicBezTo>
                    <a:pt x="85" y="19"/>
                    <a:pt x="85" y="19"/>
                    <a:pt x="85" y="19"/>
                  </a:cubicBezTo>
                  <a:cubicBezTo>
                    <a:pt x="81" y="21"/>
                    <a:pt x="77" y="23"/>
                    <a:pt x="73" y="25"/>
                  </a:cubicBezTo>
                  <a:close/>
                  <a:moveTo>
                    <a:pt x="91" y="16"/>
                  </a:moveTo>
                  <a:cubicBezTo>
                    <a:pt x="89" y="10"/>
                    <a:pt x="89" y="10"/>
                    <a:pt x="89" y="10"/>
                  </a:cubicBezTo>
                  <a:cubicBezTo>
                    <a:pt x="93" y="9"/>
                    <a:pt x="98" y="7"/>
                    <a:pt x="103" y="6"/>
                  </a:cubicBezTo>
                  <a:cubicBezTo>
                    <a:pt x="104" y="12"/>
                    <a:pt x="104" y="12"/>
                    <a:pt x="104" y="12"/>
                  </a:cubicBezTo>
                  <a:cubicBezTo>
                    <a:pt x="100" y="13"/>
                    <a:pt x="96" y="14"/>
                    <a:pt x="91" y="16"/>
                  </a:cubicBezTo>
                  <a:close/>
                  <a:moveTo>
                    <a:pt x="185" y="14"/>
                  </a:moveTo>
                  <a:cubicBezTo>
                    <a:pt x="181" y="12"/>
                    <a:pt x="176" y="11"/>
                    <a:pt x="172" y="10"/>
                  </a:cubicBezTo>
                  <a:cubicBezTo>
                    <a:pt x="173" y="4"/>
                    <a:pt x="173" y="4"/>
                    <a:pt x="173" y="4"/>
                  </a:cubicBezTo>
                  <a:cubicBezTo>
                    <a:pt x="178" y="5"/>
                    <a:pt x="183" y="6"/>
                    <a:pt x="187" y="8"/>
                  </a:cubicBezTo>
                  <a:lnTo>
                    <a:pt x="185" y="14"/>
                  </a:lnTo>
                  <a:close/>
                  <a:moveTo>
                    <a:pt x="111" y="10"/>
                  </a:moveTo>
                  <a:cubicBezTo>
                    <a:pt x="109" y="4"/>
                    <a:pt x="109" y="4"/>
                    <a:pt x="109" y="4"/>
                  </a:cubicBezTo>
                  <a:cubicBezTo>
                    <a:pt x="114" y="3"/>
                    <a:pt x="119" y="2"/>
                    <a:pt x="124" y="1"/>
                  </a:cubicBezTo>
                  <a:cubicBezTo>
                    <a:pt x="124" y="8"/>
                    <a:pt x="124" y="8"/>
                    <a:pt x="124" y="8"/>
                  </a:cubicBezTo>
                  <a:cubicBezTo>
                    <a:pt x="120" y="8"/>
                    <a:pt x="115" y="9"/>
                    <a:pt x="111" y="10"/>
                  </a:cubicBezTo>
                  <a:close/>
                  <a:moveTo>
                    <a:pt x="165" y="9"/>
                  </a:moveTo>
                  <a:cubicBezTo>
                    <a:pt x="161" y="8"/>
                    <a:pt x="156" y="7"/>
                    <a:pt x="152" y="7"/>
                  </a:cubicBezTo>
                  <a:cubicBezTo>
                    <a:pt x="152" y="1"/>
                    <a:pt x="152" y="1"/>
                    <a:pt x="152" y="1"/>
                  </a:cubicBezTo>
                  <a:cubicBezTo>
                    <a:pt x="157" y="1"/>
                    <a:pt x="162" y="2"/>
                    <a:pt x="166" y="2"/>
                  </a:cubicBezTo>
                  <a:lnTo>
                    <a:pt x="165" y="9"/>
                  </a:lnTo>
                  <a:close/>
                  <a:moveTo>
                    <a:pt x="131" y="7"/>
                  </a:moveTo>
                  <a:cubicBezTo>
                    <a:pt x="131" y="1"/>
                    <a:pt x="131" y="1"/>
                    <a:pt x="131" y="1"/>
                  </a:cubicBezTo>
                  <a:cubicBezTo>
                    <a:pt x="135" y="0"/>
                    <a:pt x="140" y="0"/>
                    <a:pt x="145" y="0"/>
                  </a:cubicBezTo>
                  <a:cubicBezTo>
                    <a:pt x="145" y="7"/>
                    <a:pt x="145" y="7"/>
                    <a:pt x="145" y="7"/>
                  </a:cubicBezTo>
                  <a:cubicBezTo>
                    <a:pt x="140" y="6"/>
                    <a:pt x="136" y="7"/>
                    <a:pt x="13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2" name="Big Wheel 1"/>
          <p:cNvGrpSpPr/>
          <p:nvPr userDrawn="1"/>
        </p:nvGrpSpPr>
        <p:grpSpPr>
          <a:xfrm>
            <a:off x="6378346" y="5198283"/>
            <a:ext cx="450759" cy="418001"/>
            <a:chOff x="1573213" y="2958346"/>
            <a:chExt cx="546100" cy="506413"/>
          </a:xfrm>
          <a:solidFill>
            <a:schemeClr val="accent4"/>
          </a:solidFill>
        </p:grpSpPr>
        <p:sp>
          <p:nvSpPr>
            <p:cNvPr id="33" name="Freeform 18"/>
            <p:cNvSpPr>
              <a:spLocks noEditPoints="1"/>
            </p:cNvSpPr>
            <p:nvPr userDrawn="1"/>
          </p:nvSpPr>
          <p:spPr bwMode="auto">
            <a:xfrm>
              <a:off x="1573213" y="2958346"/>
              <a:ext cx="546100" cy="506413"/>
            </a:xfrm>
            <a:custGeom>
              <a:avLst/>
              <a:gdLst>
                <a:gd name="T0" fmla="*/ 104 w 200"/>
                <a:gd name="T1" fmla="*/ 186 h 186"/>
                <a:gd name="T2" fmla="*/ 104 w 200"/>
                <a:gd name="T3" fmla="*/ 186 h 186"/>
                <a:gd name="T4" fmla="*/ 14 w 200"/>
                <a:gd name="T5" fmla="*/ 118 h 186"/>
                <a:gd name="T6" fmla="*/ 79 w 200"/>
                <a:gd name="T7" fmla="*/ 4 h 186"/>
                <a:gd name="T8" fmla="*/ 104 w 200"/>
                <a:gd name="T9" fmla="*/ 0 h 186"/>
                <a:gd name="T10" fmla="*/ 193 w 200"/>
                <a:gd name="T11" fmla="*/ 68 h 186"/>
                <a:gd name="T12" fmla="*/ 185 w 200"/>
                <a:gd name="T13" fmla="*/ 139 h 186"/>
                <a:gd name="T14" fmla="*/ 129 w 200"/>
                <a:gd name="T15" fmla="*/ 183 h 186"/>
                <a:gd name="T16" fmla="*/ 104 w 200"/>
                <a:gd name="T17" fmla="*/ 186 h 186"/>
                <a:gd name="T18" fmla="*/ 104 w 200"/>
                <a:gd name="T19" fmla="*/ 9 h 186"/>
                <a:gd name="T20" fmla="*/ 81 w 200"/>
                <a:gd name="T21" fmla="*/ 12 h 186"/>
                <a:gd name="T22" fmla="*/ 23 w 200"/>
                <a:gd name="T23" fmla="*/ 116 h 186"/>
                <a:gd name="T24" fmla="*/ 104 w 200"/>
                <a:gd name="T25" fmla="*/ 177 h 186"/>
                <a:gd name="T26" fmla="*/ 104 w 200"/>
                <a:gd name="T27" fmla="*/ 177 h 186"/>
                <a:gd name="T28" fmla="*/ 127 w 200"/>
                <a:gd name="T29" fmla="*/ 174 h 186"/>
                <a:gd name="T30" fmla="*/ 177 w 200"/>
                <a:gd name="T31" fmla="*/ 134 h 186"/>
                <a:gd name="T32" fmla="*/ 185 w 200"/>
                <a:gd name="T33" fmla="*/ 71 h 186"/>
                <a:gd name="T34" fmla="*/ 104 w 200"/>
                <a:gd name="T35"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86">
                  <a:moveTo>
                    <a:pt x="104" y="186"/>
                  </a:moveTo>
                  <a:cubicBezTo>
                    <a:pt x="104" y="186"/>
                    <a:pt x="104" y="186"/>
                    <a:pt x="104" y="186"/>
                  </a:cubicBezTo>
                  <a:cubicBezTo>
                    <a:pt x="62" y="186"/>
                    <a:pt x="26" y="158"/>
                    <a:pt x="14" y="118"/>
                  </a:cubicBezTo>
                  <a:cubicBezTo>
                    <a:pt x="0" y="69"/>
                    <a:pt x="29" y="18"/>
                    <a:pt x="79" y="4"/>
                  </a:cubicBezTo>
                  <a:cubicBezTo>
                    <a:pt x="87" y="1"/>
                    <a:pt x="95" y="0"/>
                    <a:pt x="104" y="0"/>
                  </a:cubicBezTo>
                  <a:cubicBezTo>
                    <a:pt x="145" y="0"/>
                    <a:pt x="182" y="28"/>
                    <a:pt x="193" y="68"/>
                  </a:cubicBezTo>
                  <a:cubicBezTo>
                    <a:pt x="200" y="92"/>
                    <a:pt x="197" y="117"/>
                    <a:pt x="185" y="139"/>
                  </a:cubicBezTo>
                  <a:cubicBezTo>
                    <a:pt x="173" y="160"/>
                    <a:pt x="153" y="176"/>
                    <a:pt x="129" y="183"/>
                  </a:cubicBezTo>
                  <a:cubicBezTo>
                    <a:pt x="121" y="185"/>
                    <a:pt x="112" y="186"/>
                    <a:pt x="104" y="186"/>
                  </a:cubicBezTo>
                  <a:close/>
                  <a:moveTo>
                    <a:pt x="104" y="9"/>
                  </a:moveTo>
                  <a:cubicBezTo>
                    <a:pt x="96" y="9"/>
                    <a:pt x="88" y="10"/>
                    <a:pt x="81" y="12"/>
                  </a:cubicBezTo>
                  <a:cubicBezTo>
                    <a:pt x="36" y="25"/>
                    <a:pt x="10" y="71"/>
                    <a:pt x="23" y="116"/>
                  </a:cubicBezTo>
                  <a:cubicBezTo>
                    <a:pt x="33" y="152"/>
                    <a:pt x="66" y="177"/>
                    <a:pt x="104" y="177"/>
                  </a:cubicBezTo>
                  <a:cubicBezTo>
                    <a:pt x="104" y="177"/>
                    <a:pt x="104" y="177"/>
                    <a:pt x="104" y="177"/>
                  </a:cubicBezTo>
                  <a:cubicBezTo>
                    <a:pt x="111" y="177"/>
                    <a:pt x="119" y="176"/>
                    <a:pt x="127" y="174"/>
                  </a:cubicBezTo>
                  <a:cubicBezTo>
                    <a:pt x="148" y="168"/>
                    <a:pt x="166" y="154"/>
                    <a:pt x="177" y="134"/>
                  </a:cubicBezTo>
                  <a:cubicBezTo>
                    <a:pt x="188" y="115"/>
                    <a:pt x="191" y="92"/>
                    <a:pt x="185" y="71"/>
                  </a:cubicBezTo>
                  <a:cubicBezTo>
                    <a:pt x="174" y="34"/>
                    <a:pt x="141" y="9"/>
                    <a:pt x="10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4" name="Pin wheel 1"/>
            <p:cNvGrpSpPr/>
            <p:nvPr userDrawn="1"/>
          </p:nvGrpSpPr>
          <p:grpSpPr>
            <a:xfrm>
              <a:off x="1697038" y="3050421"/>
              <a:ext cx="322263" cy="325438"/>
              <a:chOff x="1697038" y="3050421"/>
              <a:chExt cx="322263" cy="325438"/>
            </a:xfrm>
            <a:grpFill/>
          </p:grpSpPr>
          <p:sp>
            <p:nvSpPr>
              <p:cNvPr id="35" name="Freeform 19"/>
              <p:cNvSpPr>
                <a:spLocks noEditPoints="1"/>
              </p:cNvSpPr>
              <p:nvPr userDrawn="1"/>
            </p:nvSpPr>
            <p:spPr bwMode="auto">
              <a:xfrm>
                <a:off x="1795463" y="3152021"/>
                <a:ext cx="122238" cy="122238"/>
              </a:xfrm>
              <a:custGeom>
                <a:avLst/>
                <a:gdLst>
                  <a:gd name="T0" fmla="*/ 23 w 45"/>
                  <a:gd name="T1" fmla="*/ 45 h 45"/>
                  <a:gd name="T2" fmla="*/ 0 w 45"/>
                  <a:gd name="T3" fmla="*/ 22 h 45"/>
                  <a:gd name="T4" fmla="*/ 7 w 45"/>
                  <a:gd name="T5" fmla="*/ 6 h 45"/>
                  <a:gd name="T6" fmla="*/ 23 w 45"/>
                  <a:gd name="T7" fmla="*/ 0 h 45"/>
                  <a:gd name="T8" fmla="*/ 45 w 45"/>
                  <a:gd name="T9" fmla="*/ 22 h 45"/>
                  <a:gd name="T10" fmla="*/ 23 w 45"/>
                  <a:gd name="T11" fmla="*/ 45 h 45"/>
                  <a:gd name="T12" fmla="*/ 23 w 45"/>
                  <a:gd name="T13" fmla="*/ 6 h 45"/>
                  <a:gd name="T14" fmla="*/ 11 w 45"/>
                  <a:gd name="T15" fmla="*/ 11 h 45"/>
                  <a:gd name="T16" fmla="*/ 7 w 45"/>
                  <a:gd name="T17" fmla="*/ 22 h 45"/>
                  <a:gd name="T18" fmla="*/ 23 w 45"/>
                  <a:gd name="T19" fmla="*/ 38 h 45"/>
                  <a:gd name="T20" fmla="*/ 23 w 45"/>
                  <a:gd name="T21" fmla="*/ 41 h 45"/>
                  <a:gd name="T22" fmla="*/ 23 w 45"/>
                  <a:gd name="T23" fmla="*/ 38 h 45"/>
                  <a:gd name="T24" fmla="*/ 39 w 45"/>
                  <a:gd name="T25" fmla="*/ 22 h 45"/>
                  <a:gd name="T26" fmla="*/ 23 w 45"/>
                  <a:gd name="T2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5">
                    <a:moveTo>
                      <a:pt x="23" y="45"/>
                    </a:moveTo>
                    <a:cubicBezTo>
                      <a:pt x="10" y="45"/>
                      <a:pt x="0" y="35"/>
                      <a:pt x="0" y="22"/>
                    </a:cubicBezTo>
                    <a:cubicBezTo>
                      <a:pt x="0" y="16"/>
                      <a:pt x="3" y="11"/>
                      <a:pt x="7" y="6"/>
                    </a:cubicBezTo>
                    <a:cubicBezTo>
                      <a:pt x="11" y="2"/>
                      <a:pt x="17" y="0"/>
                      <a:pt x="23" y="0"/>
                    </a:cubicBezTo>
                    <a:cubicBezTo>
                      <a:pt x="35" y="0"/>
                      <a:pt x="45" y="10"/>
                      <a:pt x="45" y="22"/>
                    </a:cubicBezTo>
                    <a:cubicBezTo>
                      <a:pt x="45" y="35"/>
                      <a:pt x="35" y="45"/>
                      <a:pt x="23" y="45"/>
                    </a:cubicBezTo>
                    <a:close/>
                    <a:moveTo>
                      <a:pt x="23" y="6"/>
                    </a:moveTo>
                    <a:cubicBezTo>
                      <a:pt x="18" y="6"/>
                      <a:pt x="14" y="8"/>
                      <a:pt x="11" y="11"/>
                    </a:cubicBezTo>
                    <a:cubicBezTo>
                      <a:pt x="8" y="14"/>
                      <a:pt x="7" y="18"/>
                      <a:pt x="7" y="22"/>
                    </a:cubicBezTo>
                    <a:cubicBezTo>
                      <a:pt x="7" y="31"/>
                      <a:pt x="14" y="38"/>
                      <a:pt x="23" y="38"/>
                    </a:cubicBezTo>
                    <a:cubicBezTo>
                      <a:pt x="23" y="41"/>
                      <a:pt x="23" y="41"/>
                      <a:pt x="23" y="41"/>
                    </a:cubicBezTo>
                    <a:cubicBezTo>
                      <a:pt x="23" y="38"/>
                      <a:pt x="23" y="38"/>
                      <a:pt x="23" y="38"/>
                    </a:cubicBezTo>
                    <a:cubicBezTo>
                      <a:pt x="32" y="38"/>
                      <a:pt x="39" y="31"/>
                      <a:pt x="39" y="22"/>
                    </a:cubicBezTo>
                    <a:cubicBezTo>
                      <a:pt x="39" y="13"/>
                      <a:pt x="32" y="6"/>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 name="Rectangle 20"/>
              <p:cNvSpPr>
                <a:spLocks noChangeArrowheads="1"/>
              </p:cNvSpPr>
              <p:nvPr userDrawn="1"/>
            </p:nvSpPr>
            <p:spPr bwMode="auto">
              <a:xfrm>
                <a:off x="1697038" y="3202821"/>
                <a:ext cx="730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 name="Rectangle 21"/>
              <p:cNvSpPr>
                <a:spLocks noChangeArrowheads="1"/>
              </p:cNvSpPr>
              <p:nvPr userDrawn="1"/>
            </p:nvSpPr>
            <p:spPr bwMode="auto">
              <a:xfrm>
                <a:off x="1944688" y="3202821"/>
                <a:ext cx="7461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 name="Rectangle 22"/>
              <p:cNvSpPr>
                <a:spLocks noChangeArrowheads="1"/>
              </p:cNvSpPr>
              <p:nvPr userDrawn="1"/>
            </p:nvSpPr>
            <p:spPr bwMode="auto">
              <a:xfrm>
                <a:off x="1849438" y="3299659"/>
                <a:ext cx="15875"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9" name="Rectangle 23"/>
              <p:cNvSpPr>
                <a:spLocks noChangeArrowheads="1"/>
              </p:cNvSpPr>
              <p:nvPr userDrawn="1"/>
            </p:nvSpPr>
            <p:spPr bwMode="auto">
              <a:xfrm>
                <a:off x="1849438" y="3050421"/>
                <a:ext cx="15875"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40" name="Freeform 24"/>
              <p:cNvSpPr>
                <a:spLocks/>
              </p:cNvSpPr>
              <p:nvPr userDrawn="1"/>
            </p:nvSpPr>
            <p:spPr bwMode="auto">
              <a:xfrm>
                <a:off x="1912938" y="3269496"/>
                <a:ext cx="53975" cy="50800"/>
              </a:xfrm>
              <a:custGeom>
                <a:avLst/>
                <a:gdLst>
                  <a:gd name="T0" fmla="*/ 25 w 34"/>
                  <a:gd name="T1" fmla="*/ 32 h 32"/>
                  <a:gd name="T2" fmla="*/ 0 w 34"/>
                  <a:gd name="T3" fmla="*/ 6 h 32"/>
                  <a:gd name="T4" fmla="*/ 8 w 34"/>
                  <a:gd name="T5" fmla="*/ 0 h 32"/>
                  <a:gd name="T6" fmla="*/ 34 w 34"/>
                  <a:gd name="T7" fmla="*/ 25 h 32"/>
                  <a:gd name="T8" fmla="*/ 25 w 34"/>
                  <a:gd name="T9" fmla="*/ 32 h 32"/>
                </a:gdLst>
                <a:ahLst/>
                <a:cxnLst>
                  <a:cxn ang="0">
                    <a:pos x="T0" y="T1"/>
                  </a:cxn>
                  <a:cxn ang="0">
                    <a:pos x="T2" y="T3"/>
                  </a:cxn>
                  <a:cxn ang="0">
                    <a:pos x="T4" y="T5"/>
                  </a:cxn>
                  <a:cxn ang="0">
                    <a:pos x="T6" y="T7"/>
                  </a:cxn>
                  <a:cxn ang="0">
                    <a:pos x="T8" y="T9"/>
                  </a:cxn>
                </a:cxnLst>
                <a:rect l="0" t="0" r="r" b="b"/>
                <a:pathLst>
                  <a:path w="34" h="32">
                    <a:moveTo>
                      <a:pt x="25" y="32"/>
                    </a:moveTo>
                    <a:lnTo>
                      <a:pt x="0" y="6"/>
                    </a:lnTo>
                    <a:lnTo>
                      <a:pt x="8" y="0"/>
                    </a:lnTo>
                    <a:lnTo>
                      <a:pt x="34" y="25"/>
                    </a:lnTo>
                    <a:lnTo>
                      <a:pt x="25"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41" name="Freeform 25"/>
              <p:cNvSpPr>
                <a:spLocks/>
              </p:cNvSpPr>
              <p:nvPr userDrawn="1"/>
            </p:nvSpPr>
            <p:spPr bwMode="auto">
              <a:xfrm>
                <a:off x="1747838" y="3102809"/>
                <a:ext cx="52388" cy="53975"/>
              </a:xfrm>
              <a:custGeom>
                <a:avLst/>
                <a:gdLst>
                  <a:gd name="T0" fmla="*/ 26 w 33"/>
                  <a:gd name="T1" fmla="*/ 34 h 34"/>
                  <a:gd name="T2" fmla="*/ 0 w 33"/>
                  <a:gd name="T3" fmla="*/ 8 h 34"/>
                  <a:gd name="T4" fmla="*/ 7 w 33"/>
                  <a:gd name="T5" fmla="*/ 0 h 34"/>
                  <a:gd name="T6" fmla="*/ 33 w 33"/>
                  <a:gd name="T7" fmla="*/ 26 h 34"/>
                  <a:gd name="T8" fmla="*/ 26 w 33"/>
                  <a:gd name="T9" fmla="*/ 34 h 34"/>
                </a:gdLst>
                <a:ahLst/>
                <a:cxnLst>
                  <a:cxn ang="0">
                    <a:pos x="T0" y="T1"/>
                  </a:cxn>
                  <a:cxn ang="0">
                    <a:pos x="T2" y="T3"/>
                  </a:cxn>
                  <a:cxn ang="0">
                    <a:pos x="T4" y="T5"/>
                  </a:cxn>
                  <a:cxn ang="0">
                    <a:pos x="T6" y="T7"/>
                  </a:cxn>
                  <a:cxn ang="0">
                    <a:pos x="T8" y="T9"/>
                  </a:cxn>
                </a:cxnLst>
                <a:rect l="0" t="0" r="r" b="b"/>
                <a:pathLst>
                  <a:path w="33" h="34">
                    <a:moveTo>
                      <a:pt x="26" y="34"/>
                    </a:moveTo>
                    <a:lnTo>
                      <a:pt x="0" y="8"/>
                    </a:lnTo>
                    <a:lnTo>
                      <a:pt x="7" y="0"/>
                    </a:lnTo>
                    <a:lnTo>
                      <a:pt x="33" y="26"/>
                    </a:lnTo>
                    <a:lnTo>
                      <a:pt x="2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42" name="Freeform 26"/>
              <p:cNvSpPr>
                <a:spLocks/>
              </p:cNvSpPr>
              <p:nvPr userDrawn="1"/>
            </p:nvSpPr>
            <p:spPr bwMode="auto">
              <a:xfrm>
                <a:off x="1912938" y="3102809"/>
                <a:ext cx="53975" cy="53975"/>
              </a:xfrm>
              <a:custGeom>
                <a:avLst/>
                <a:gdLst>
                  <a:gd name="T0" fmla="*/ 8 w 34"/>
                  <a:gd name="T1" fmla="*/ 34 h 34"/>
                  <a:gd name="T2" fmla="*/ 0 w 34"/>
                  <a:gd name="T3" fmla="*/ 26 h 34"/>
                  <a:gd name="T4" fmla="*/ 25 w 34"/>
                  <a:gd name="T5" fmla="*/ 0 h 34"/>
                  <a:gd name="T6" fmla="*/ 34 w 34"/>
                  <a:gd name="T7" fmla="*/ 8 h 34"/>
                  <a:gd name="T8" fmla="*/ 8 w 34"/>
                  <a:gd name="T9" fmla="*/ 34 h 34"/>
                </a:gdLst>
                <a:ahLst/>
                <a:cxnLst>
                  <a:cxn ang="0">
                    <a:pos x="T0" y="T1"/>
                  </a:cxn>
                  <a:cxn ang="0">
                    <a:pos x="T2" y="T3"/>
                  </a:cxn>
                  <a:cxn ang="0">
                    <a:pos x="T4" y="T5"/>
                  </a:cxn>
                  <a:cxn ang="0">
                    <a:pos x="T6" y="T7"/>
                  </a:cxn>
                  <a:cxn ang="0">
                    <a:pos x="T8" y="T9"/>
                  </a:cxn>
                </a:cxnLst>
                <a:rect l="0" t="0" r="r" b="b"/>
                <a:pathLst>
                  <a:path w="34" h="34">
                    <a:moveTo>
                      <a:pt x="8" y="34"/>
                    </a:moveTo>
                    <a:lnTo>
                      <a:pt x="0" y="26"/>
                    </a:lnTo>
                    <a:lnTo>
                      <a:pt x="25" y="0"/>
                    </a:lnTo>
                    <a:lnTo>
                      <a:pt x="34" y="8"/>
                    </a:lnTo>
                    <a:lnTo>
                      <a:pt x="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43" name="Freeform 27"/>
              <p:cNvSpPr>
                <a:spLocks/>
              </p:cNvSpPr>
              <p:nvPr userDrawn="1"/>
            </p:nvSpPr>
            <p:spPr bwMode="auto">
              <a:xfrm>
                <a:off x="1747838" y="3269496"/>
                <a:ext cx="52388" cy="50800"/>
              </a:xfrm>
              <a:custGeom>
                <a:avLst/>
                <a:gdLst>
                  <a:gd name="T0" fmla="*/ 7 w 33"/>
                  <a:gd name="T1" fmla="*/ 32 h 32"/>
                  <a:gd name="T2" fmla="*/ 0 w 33"/>
                  <a:gd name="T3" fmla="*/ 25 h 32"/>
                  <a:gd name="T4" fmla="*/ 26 w 33"/>
                  <a:gd name="T5" fmla="*/ 0 h 32"/>
                  <a:gd name="T6" fmla="*/ 33 w 33"/>
                  <a:gd name="T7" fmla="*/ 6 h 32"/>
                  <a:gd name="T8" fmla="*/ 7 w 33"/>
                  <a:gd name="T9" fmla="*/ 32 h 32"/>
                </a:gdLst>
                <a:ahLst/>
                <a:cxnLst>
                  <a:cxn ang="0">
                    <a:pos x="T0" y="T1"/>
                  </a:cxn>
                  <a:cxn ang="0">
                    <a:pos x="T2" y="T3"/>
                  </a:cxn>
                  <a:cxn ang="0">
                    <a:pos x="T4" y="T5"/>
                  </a:cxn>
                  <a:cxn ang="0">
                    <a:pos x="T6" y="T7"/>
                  </a:cxn>
                  <a:cxn ang="0">
                    <a:pos x="T8" y="T9"/>
                  </a:cxn>
                </a:cxnLst>
                <a:rect l="0" t="0" r="r" b="b"/>
                <a:pathLst>
                  <a:path w="33" h="32">
                    <a:moveTo>
                      <a:pt x="7" y="32"/>
                    </a:moveTo>
                    <a:lnTo>
                      <a:pt x="0" y="25"/>
                    </a:lnTo>
                    <a:lnTo>
                      <a:pt x="26" y="0"/>
                    </a:lnTo>
                    <a:lnTo>
                      <a:pt x="33" y="6"/>
                    </a:lnTo>
                    <a:lnTo>
                      <a:pt x="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grpSp>
        <p:nvGrpSpPr>
          <p:cNvPr id="44" name="Small Wheel 1"/>
          <p:cNvGrpSpPr/>
          <p:nvPr userDrawn="1"/>
        </p:nvGrpSpPr>
        <p:grpSpPr>
          <a:xfrm>
            <a:off x="7192071" y="5765663"/>
            <a:ext cx="322345" cy="313173"/>
            <a:chOff x="2559051" y="3645734"/>
            <a:chExt cx="390525" cy="379413"/>
          </a:xfrm>
          <a:solidFill>
            <a:schemeClr val="accent4"/>
          </a:solidFill>
        </p:grpSpPr>
        <p:sp>
          <p:nvSpPr>
            <p:cNvPr id="45" name="Freeform 28"/>
            <p:cNvSpPr>
              <a:spLocks noEditPoints="1"/>
            </p:cNvSpPr>
            <p:nvPr userDrawn="1"/>
          </p:nvSpPr>
          <p:spPr bwMode="auto">
            <a:xfrm>
              <a:off x="2559051" y="3645734"/>
              <a:ext cx="390525" cy="379413"/>
            </a:xfrm>
            <a:custGeom>
              <a:avLst/>
              <a:gdLst>
                <a:gd name="T0" fmla="*/ 71 w 143"/>
                <a:gd name="T1" fmla="*/ 139 h 139"/>
                <a:gd name="T2" fmla="*/ 71 w 143"/>
                <a:gd name="T3" fmla="*/ 139 h 139"/>
                <a:gd name="T4" fmla="*/ 5 w 143"/>
                <a:gd name="T5" fmla="*/ 88 h 139"/>
                <a:gd name="T6" fmla="*/ 11 w 143"/>
                <a:gd name="T7" fmla="*/ 35 h 139"/>
                <a:gd name="T8" fmla="*/ 53 w 143"/>
                <a:gd name="T9" fmla="*/ 2 h 139"/>
                <a:gd name="T10" fmla="*/ 71 w 143"/>
                <a:gd name="T11" fmla="*/ 0 h 139"/>
                <a:gd name="T12" fmla="*/ 138 w 143"/>
                <a:gd name="T13" fmla="*/ 50 h 139"/>
                <a:gd name="T14" fmla="*/ 132 w 143"/>
                <a:gd name="T15" fmla="*/ 103 h 139"/>
                <a:gd name="T16" fmla="*/ 90 w 143"/>
                <a:gd name="T17" fmla="*/ 136 h 139"/>
                <a:gd name="T18" fmla="*/ 71 w 143"/>
                <a:gd name="T19" fmla="*/ 139 h 139"/>
                <a:gd name="T20" fmla="*/ 71 w 143"/>
                <a:gd name="T21" fmla="*/ 9 h 139"/>
                <a:gd name="T22" fmla="*/ 55 w 143"/>
                <a:gd name="T23" fmla="*/ 11 h 139"/>
                <a:gd name="T24" fmla="*/ 19 w 143"/>
                <a:gd name="T25" fmla="*/ 40 h 139"/>
                <a:gd name="T26" fmla="*/ 13 w 143"/>
                <a:gd name="T27" fmla="*/ 86 h 139"/>
                <a:gd name="T28" fmla="*/ 71 w 143"/>
                <a:gd name="T29" fmla="*/ 130 h 139"/>
                <a:gd name="T30" fmla="*/ 71 w 143"/>
                <a:gd name="T31" fmla="*/ 130 h 139"/>
                <a:gd name="T32" fmla="*/ 88 w 143"/>
                <a:gd name="T33" fmla="*/ 127 h 139"/>
                <a:gd name="T34" fmla="*/ 124 w 143"/>
                <a:gd name="T35" fmla="*/ 99 h 139"/>
                <a:gd name="T36" fmla="*/ 130 w 143"/>
                <a:gd name="T37" fmla="*/ 53 h 139"/>
                <a:gd name="T38" fmla="*/ 71 w 143"/>
                <a:gd name="T39" fmla="*/ 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9">
                  <a:moveTo>
                    <a:pt x="71" y="139"/>
                  </a:moveTo>
                  <a:cubicBezTo>
                    <a:pt x="71" y="139"/>
                    <a:pt x="71" y="139"/>
                    <a:pt x="71" y="139"/>
                  </a:cubicBezTo>
                  <a:cubicBezTo>
                    <a:pt x="40" y="139"/>
                    <a:pt x="13" y="118"/>
                    <a:pt x="5" y="88"/>
                  </a:cubicBezTo>
                  <a:cubicBezTo>
                    <a:pt x="0" y="70"/>
                    <a:pt x="2" y="51"/>
                    <a:pt x="11" y="35"/>
                  </a:cubicBezTo>
                  <a:cubicBezTo>
                    <a:pt x="20" y="19"/>
                    <a:pt x="35" y="7"/>
                    <a:pt x="53" y="2"/>
                  </a:cubicBezTo>
                  <a:cubicBezTo>
                    <a:pt x="59" y="1"/>
                    <a:pt x="65" y="0"/>
                    <a:pt x="71" y="0"/>
                  </a:cubicBezTo>
                  <a:cubicBezTo>
                    <a:pt x="102" y="0"/>
                    <a:pt x="130" y="21"/>
                    <a:pt x="138" y="50"/>
                  </a:cubicBezTo>
                  <a:cubicBezTo>
                    <a:pt x="143" y="68"/>
                    <a:pt x="141" y="87"/>
                    <a:pt x="132" y="103"/>
                  </a:cubicBezTo>
                  <a:cubicBezTo>
                    <a:pt x="123" y="119"/>
                    <a:pt x="108" y="131"/>
                    <a:pt x="90" y="136"/>
                  </a:cubicBezTo>
                  <a:cubicBezTo>
                    <a:pt x="84" y="138"/>
                    <a:pt x="78" y="139"/>
                    <a:pt x="71" y="139"/>
                  </a:cubicBezTo>
                  <a:close/>
                  <a:moveTo>
                    <a:pt x="71" y="9"/>
                  </a:moveTo>
                  <a:cubicBezTo>
                    <a:pt x="66" y="9"/>
                    <a:pt x="60" y="9"/>
                    <a:pt x="55" y="11"/>
                  </a:cubicBezTo>
                  <a:cubicBezTo>
                    <a:pt x="39" y="15"/>
                    <a:pt x="27" y="26"/>
                    <a:pt x="19" y="40"/>
                  </a:cubicBezTo>
                  <a:cubicBezTo>
                    <a:pt x="11" y="54"/>
                    <a:pt x="9" y="70"/>
                    <a:pt x="13" y="86"/>
                  </a:cubicBezTo>
                  <a:cubicBezTo>
                    <a:pt x="21" y="112"/>
                    <a:pt x="44" y="130"/>
                    <a:pt x="71" y="130"/>
                  </a:cubicBezTo>
                  <a:cubicBezTo>
                    <a:pt x="71" y="130"/>
                    <a:pt x="71" y="130"/>
                    <a:pt x="71" y="130"/>
                  </a:cubicBezTo>
                  <a:cubicBezTo>
                    <a:pt x="77" y="130"/>
                    <a:pt x="82" y="129"/>
                    <a:pt x="88" y="127"/>
                  </a:cubicBezTo>
                  <a:cubicBezTo>
                    <a:pt x="103" y="123"/>
                    <a:pt x="116" y="113"/>
                    <a:pt x="124" y="99"/>
                  </a:cubicBezTo>
                  <a:cubicBezTo>
                    <a:pt x="132" y="85"/>
                    <a:pt x="134" y="68"/>
                    <a:pt x="130" y="53"/>
                  </a:cubicBezTo>
                  <a:cubicBezTo>
                    <a:pt x="122" y="27"/>
                    <a:pt x="98" y="9"/>
                    <a:pt x="7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46" name="Pin wheel 2"/>
            <p:cNvGrpSpPr/>
            <p:nvPr userDrawn="1"/>
          </p:nvGrpSpPr>
          <p:grpSpPr>
            <a:xfrm>
              <a:off x="2627313" y="3709234"/>
              <a:ext cx="254000" cy="252413"/>
              <a:chOff x="2627313" y="3709234"/>
              <a:chExt cx="254000" cy="252413"/>
            </a:xfrm>
            <a:grpFill/>
          </p:grpSpPr>
          <p:sp>
            <p:nvSpPr>
              <p:cNvPr id="47" name="Freeform 29"/>
              <p:cNvSpPr>
                <a:spLocks noEditPoints="1"/>
              </p:cNvSpPr>
              <p:nvPr userDrawn="1"/>
            </p:nvSpPr>
            <p:spPr bwMode="auto">
              <a:xfrm>
                <a:off x="2709863" y="3790196"/>
                <a:ext cx="90488" cy="87313"/>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6 h 32"/>
                  <a:gd name="T12" fmla="*/ 7 w 33"/>
                  <a:gd name="T13" fmla="*/ 16 h 32"/>
                  <a:gd name="T14" fmla="*/ 16 w 33"/>
                  <a:gd name="T15" fmla="*/ 26 h 32"/>
                  <a:gd name="T16" fmla="*/ 16 w 33"/>
                  <a:gd name="T17" fmla="*/ 29 h 32"/>
                  <a:gd name="T18" fmla="*/ 16 w 33"/>
                  <a:gd name="T19" fmla="*/ 26 h 32"/>
                  <a:gd name="T20" fmla="*/ 26 w 33"/>
                  <a:gd name="T21" fmla="*/ 16 h 32"/>
                  <a:gd name="T22" fmla="*/ 16 w 33"/>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2">
                    <a:moveTo>
                      <a:pt x="16" y="32"/>
                    </a:moveTo>
                    <a:cubicBezTo>
                      <a:pt x="8" y="32"/>
                      <a:pt x="0" y="25"/>
                      <a:pt x="0" y="16"/>
                    </a:cubicBezTo>
                    <a:cubicBezTo>
                      <a:pt x="0" y="7"/>
                      <a:pt x="7" y="0"/>
                      <a:pt x="16" y="0"/>
                    </a:cubicBezTo>
                    <a:cubicBezTo>
                      <a:pt x="25" y="0"/>
                      <a:pt x="33" y="7"/>
                      <a:pt x="33" y="16"/>
                    </a:cubicBezTo>
                    <a:cubicBezTo>
                      <a:pt x="33" y="25"/>
                      <a:pt x="25" y="32"/>
                      <a:pt x="16" y="32"/>
                    </a:cubicBezTo>
                    <a:close/>
                    <a:moveTo>
                      <a:pt x="16" y="6"/>
                    </a:moveTo>
                    <a:cubicBezTo>
                      <a:pt x="11" y="6"/>
                      <a:pt x="7" y="11"/>
                      <a:pt x="7" y="16"/>
                    </a:cubicBezTo>
                    <a:cubicBezTo>
                      <a:pt x="7" y="22"/>
                      <a:pt x="11" y="26"/>
                      <a:pt x="16" y="26"/>
                    </a:cubicBezTo>
                    <a:cubicBezTo>
                      <a:pt x="16" y="29"/>
                      <a:pt x="16" y="29"/>
                      <a:pt x="16" y="29"/>
                    </a:cubicBezTo>
                    <a:cubicBezTo>
                      <a:pt x="16" y="26"/>
                      <a:pt x="16" y="26"/>
                      <a:pt x="16" y="26"/>
                    </a:cubicBezTo>
                    <a:cubicBezTo>
                      <a:pt x="22" y="26"/>
                      <a:pt x="26" y="22"/>
                      <a:pt x="26" y="16"/>
                    </a:cubicBezTo>
                    <a:cubicBezTo>
                      <a:pt x="26" y="11"/>
                      <a:pt x="22" y="6"/>
                      <a:pt x="1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48" name="Rectangle 30"/>
              <p:cNvSpPr>
                <a:spLocks noChangeArrowheads="1"/>
              </p:cNvSpPr>
              <p:nvPr userDrawn="1"/>
            </p:nvSpPr>
            <p:spPr bwMode="auto">
              <a:xfrm>
                <a:off x="2627313" y="3825121"/>
                <a:ext cx="571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49" name="Rectangle 31"/>
              <p:cNvSpPr>
                <a:spLocks noChangeArrowheads="1"/>
              </p:cNvSpPr>
              <p:nvPr userDrawn="1"/>
            </p:nvSpPr>
            <p:spPr bwMode="auto">
              <a:xfrm>
                <a:off x="2820988" y="3825121"/>
                <a:ext cx="603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0" name="Rectangle 32"/>
              <p:cNvSpPr>
                <a:spLocks noChangeArrowheads="1"/>
              </p:cNvSpPr>
              <p:nvPr userDrawn="1"/>
            </p:nvSpPr>
            <p:spPr bwMode="auto">
              <a:xfrm>
                <a:off x="2744788" y="3902909"/>
                <a:ext cx="190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1" name="Rectangle 33"/>
              <p:cNvSpPr>
                <a:spLocks noChangeArrowheads="1"/>
              </p:cNvSpPr>
              <p:nvPr userDrawn="1"/>
            </p:nvSpPr>
            <p:spPr bwMode="auto">
              <a:xfrm>
                <a:off x="2744788" y="3709234"/>
                <a:ext cx="19050"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2" name="Freeform 34"/>
              <p:cNvSpPr>
                <a:spLocks/>
              </p:cNvSpPr>
              <p:nvPr userDrawn="1"/>
            </p:nvSpPr>
            <p:spPr bwMode="auto">
              <a:xfrm>
                <a:off x="2797176" y="3877509"/>
                <a:ext cx="42863" cy="44450"/>
              </a:xfrm>
              <a:custGeom>
                <a:avLst/>
                <a:gdLst>
                  <a:gd name="T0" fmla="*/ 21 w 27"/>
                  <a:gd name="T1" fmla="*/ 28 h 28"/>
                  <a:gd name="T2" fmla="*/ 0 w 27"/>
                  <a:gd name="T3" fmla="*/ 7 h 28"/>
                  <a:gd name="T4" fmla="*/ 7 w 27"/>
                  <a:gd name="T5" fmla="*/ 0 h 28"/>
                  <a:gd name="T6" fmla="*/ 27 w 27"/>
                  <a:gd name="T7" fmla="*/ 21 h 28"/>
                  <a:gd name="T8" fmla="*/ 21 w 27"/>
                  <a:gd name="T9" fmla="*/ 28 h 28"/>
                </a:gdLst>
                <a:ahLst/>
                <a:cxnLst>
                  <a:cxn ang="0">
                    <a:pos x="T0" y="T1"/>
                  </a:cxn>
                  <a:cxn ang="0">
                    <a:pos x="T2" y="T3"/>
                  </a:cxn>
                  <a:cxn ang="0">
                    <a:pos x="T4" y="T5"/>
                  </a:cxn>
                  <a:cxn ang="0">
                    <a:pos x="T6" y="T7"/>
                  </a:cxn>
                  <a:cxn ang="0">
                    <a:pos x="T8" y="T9"/>
                  </a:cxn>
                </a:cxnLst>
                <a:rect l="0" t="0" r="r" b="b"/>
                <a:pathLst>
                  <a:path w="27" h="28">
                    <a:moveTo>
                      <a:pt x="21" y="28"/>
                    </a:moveTo>
                    <a:lnTo>
                      <a:pt x="0" y="7"/>
                    </a:lnTo>
                    <a:lnTo>
                      <a:pt x="7" y="0"/>
                    </a:lnTo>
                    <a:lnTo>
                      <a:pt x="27" y="21"/>
                    </a:lnTo>
                    <a:lnTo>
                      <a:pt x="2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3" name="Freeform 35"/>
              <p:cNvSpPr>
                <a:spLocks/>
              </p:cNvSpPr>
              <p:nvPr userDrawn="1"/>
            </p:nvSpPr>
            <p:spPr bwMode="auto">
              <a:xfrm>
                <a:off x="2668588" y="3747334"/>
                <a:ext cx="44450" cy="46038"/>
              </a:xfrm>
              <a:custGeom>
                <a:avLst/>
                <a:gdLst>
                  <a:gd name="T0" fmla="*/ 19 w 28"/>
                  <a:gd name="T1" fmla="*/ 29 h 29"/>
                  <a:gd name="T2" fmla="*/ 0 w 28"/>
                  <a:gd name="T3" fmla="*/ 8 h 29"/>
                  <a:gd name="T4" fmla="*/ 7 w 28"/>
                  <a:gd name="T5" fmla="*/ 0 h 29"/>
                  <a:gd name="T6" fmla="*/ 28 w 28"/>
                  <a:gd name="T7" fmla="*/ 20 h 29"/>
                  <a:gd name="T8" fmla="*/ 19 w 28"/>
                  <a:gd name="T9" fmla="*/ 29 h 29"/>
                </a:gdLst>
                <a:ahLst/>
                <a:cxnLst>
                  <a:cxn ang="0">
                    <a:pos x="T0" y="T1"/>
                  </a:cxn>
                  <a:cxn ang="0">
                    <a:pos x="T2" y="T3"/>
                  </a:cxn>
                  <a:cxn ang="0">
                    <a:pos x="T4" y="T5"/>
                  </a:cxn>
                  <a:cxn ang="0">
                    <a:pos x="T6" y="T7"/>
                  </a:cxn>
                  <a:cxn ang="0">
                    <a:pos x="T8" y="T9"/>
                  </a:cxn>
                </a:cxnLst>
                <a:rect l="0" t="0" r="r" b="b"/>
                <a:pathLst>
                  <a:path w="28" h="29">
                    <a:moveTo>
                      <a:pt x="19" y="29"/>
                    </a:moveTo>
                    <a:lnTo>
                      <a:pt x="0" y="8"/>
                    </a:lnTo>
                    <a:lnTo>
                      <a:pt x="7" y="0"/>
                    </a:lnTo>
                    <a:lnTo>
                      <a:pt x="28" y="20"/>
                    </a:lnTo>
                    <a:lnTo>
                      <a:pt x="19"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4" name="Freeform 36"/>
              <p:cNvSpPr>
                <a:spLocks/>
              </p:cNvSpPr>
              <p:nvPr userDrawn="1"/>
            </p:nvSpPr>
            <p:spPr bwMode="auto">
              <a:xfrm>
                <a:off x="2797176" y="3747334"/>
                <a:ext cx="42863" cy="46038"/>
              </a:xfrm>
              <a:custGeom>
                <a:avLst/>
                <a:gdLst>
                  <a:gd name="T0" fmla="*/ 7 w 27"/>
                  <a:gd name="T1" fmla="*/ 29 h 29"/>
                  <a:gd name="T2" fmla="*/ 0 w 27"/>
                  <a:gd name="T3" fmla="*/ 20 h 29"/>
                  <a:gd name="T4" fmla="*/ 21 w 27"/>
                  <a:gd name="T5" fmla="*/ 0 h 29"/>
                  <a:gd name="T6" fmla="*/ 27 w 27"/>
                  <a:gd name="T7" fmla="*/ 8 h 29"/>
                  <a:gd name="T8" fmla="*/ 7 w 27"/>
                  <a:gd name="T9" fmla="*/ 29 h 29"/>
                </a:gdLst>
                <a:ahLst/>
                <a:cxnLst>
                  <a:cxn ang="0">
                    <a:pos x="T0" y="T1"/>
                  </a:cxn>
                  <a:cxn ang="0">
                    <a:pos x="T2" y="T3"/>
                  </a:cxn>
                  <a:cxn ang="0">
                    <a:pos x="T4" y="T5"/>
                  </a:cxn>
                  <a:cxn ang="0">
                    <a:pos x="T6" y="T7"/>
                  </a:cxn>
                  <a:cxn ang="0">
                    <a:pos x="T8" y="T9"/>
                  </a:cxn>
                </a:cxnLst>
                <a:rect l="0" t="0" r="r" b="b"/>
                <a:pathLst>
                  <a:path w="27" h="29">
                    <a:moveTo>
                      <a:pt x="7" y="29"/>
                    </a:moveTo>
                    <a:lnTo>
                      <a:pt x="0" y="20"/>
                    </a:lnTo>
                    <a:lnTo>
                      <a:pt x="21" y="0"/>
                    </a:lnTo>
                    <a:lnTo>
                      <a:pt x="27" y="8"/>
                    </a:lnTo>
                    <a:lnTo>
                      <a:pt x="7"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5" name="Freeform 37"/>
              <p:cNvSpPr>
                <a:spLocks/>
              </p:cNvSpPr>
              <p:nvPr userDrawn="1"/>
            </p:nvSpPr>
            <p:spPr bwMode="auto">
              <a:xfrm>
                <a:off x="2668588" y="3877509"/>
                <a:ext cx="44450" cy="44450"/>
              </a:xfrm>
              <a:custGeom>
                <a:avLst/>
                <a:gdLst>
                  <a:gd name="T0" fmla="*/ 7 w 28"/>
                  <a:gd name="T1" fmla="*/ 28 h 28"/>
                  <a:gd name="T2" fmla="*/ 0 w 28"/>
                  <a:gd name="T3" fmla="*/ 21 h 28"/>
                  <a:gd name="T4" fmla="*/ 19 w 28"/>
                  <a:gd name="T5" fmla="*/ 0 h 28"/>
                  <a:gd name="T6" fmla="*/ 28 w 28"/>
                  <a:gd name="T7" fmla="*/ 7 h 28"/>
                  <a:gd name="T8" fmla="*/ 7 w 28"/>
                  <a:gd name="T9" fmla="*/ 28 h 28"/>
                </a:gdLst>
                <a:ahLst/>
                <a:cxnLst>
                  <a:cxn ang="0">
                    <a:pos x="T0" y="T1"/>
                  </a:cxn>
                  <a:cxn ang="0">
                    <a:pos x="T2" y="T3"/>
                  </a:cxn>
                  <a:cxn ang="0">
                    <a:pos x="T4" y="T5"/>
                  </a:cxn>
                  <a:cxn ang="0">
                    <a:pos x="T6" y="T7"/>
                  </a:cxn>
                  <a:cxn ang="0">
                    <a:pos x="T8" y="T9"/>
                  </a:cxn>
                </a:cxnLst>
                <a:rect l="0" t="0" r="r" b="b"/>
                <a:pathLst>
                  <a:path w="28" h="28">
                    <a:moveTo>
                      <a:pt x="7" y="28"/>
                    </a:moveTo>
                    <a:lnTo>
                      <a:pt x="0" y="21"/>
                    </a:lnTo>
                    <a:lnTo>
                      <a:pt x="19" y="0"/>
                    </a:lnTo>
                    <a:lnTo>
                      <a:pt x="28" y="7"/>
                    </a:lnTo>
                    <a:lnTo>
                      <a:pt x="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sp useBgFill="1">
        <p:nvSpPr>
          <p:cNvPr id="73" name="Blink Block"/>
          <p:cNvSpPr/>
          <p:nvPr userDrawn="1"/>
        </p:nvSpPr>
        <p:spPr bwMode="auto">
          <a:xfrm>
            <a:off x="8118913" y="3750228"/>
            <a:ext cx="3322294" cy="1979875"/>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294" h="1979875">
                <a:moveTo>
                  <a:pt x="0" y="0"/>
                </a:moveTo>
                <a:lnTo>
                  <a:pt x="3322294" y="0"/>
                </a:lnTo>
                <a:lnTo>
                  <a:pt x="3266635" y="1979875"/>
                </a:lnTo>
                <a:lnTo>
                  <a:pt x="20062" y="90860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alcomm Office Regular" pitchFamily="34" charset="0"/>
            </a:endParaRPr>
          </a:p>
        </p:txBody>
      </p:sp>
      <p:pic>
        <p:nvPicPr>
          <p:cNvPr id="64" name="arrowMask"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6" y="0"/>
            <a:ext cx="7253872" cy="6896482"/>
          </a:xfrm>
          <a:prstGeom prst="rect">
            <a:avLst/>
          </a:prstGeom>
          <a:noFill/>
        </p:spPr>
      </p:pic>
      <p:sp useBgFill="1">
        <p:nvSpPr>
          <p:cNvPr id="56" name="Blink Block"/>
          <p:cNvSpPr/>
          <p:nvPr userDrawn="1"/>
        </p:nvSpPr>
        <p:spPr bwMode="auto">
          <a:xfrm>
            <a:off x="8118913" y="3750228"/>
            <a:ext cx="3322294" cy="1979875"/>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294" h="1979875">
                <a:moveTo>
                  <a:pt x="0" y="0"/>
                </a:moveTo>
                <a:lnTo>
                  <a:pt x="3322294" y="0"/>
                </a:lnTo>
                <a:lnTo>
                  <a:pt x="3266635" y="1979875"/>
                </a:lnTo>
                <a:lnTo>
                  <a:pt x="20062" y="90860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alcomm Office Regular" pitchFamily="34" charset="0"/>
            </a:endParaRPr>
          </a:p>
        </p:txBody>
      </p:sp>
      <p:grpSp>
        <p:nvGrpSpPr>
          <p:cNvPr id="59" name="Yellow Arrow 2"/>
          <p:cNvGrpSpPr/>
          <p:nvPr userDrawn="1"/>
        </p:nvGrpSpPr>
        <p:grpSpPr>
          <a:xfrm>
            <a:off x="8428455" y="5186512"/>
            <a:ext cx="1602175" cy="389150"/>
            <a:chOff x="8730417" y="1481563"/>
            <a:chExt cx="1602175" cy="389150"/>
          </a:xfrm>
        </p:grpSpPr>
        <p:sp>
          <p:nvSpPr>
            <p:cNvPr id="60" name="Freeform 9"/>
            <p:cNvSpPr>
              <a:spLocks noEditPoints="1"/>
            </p:cNvSpPr>
            <p:nvPr userDrawn="1"/>
          </p:nvSpPr>
          <p:spPr bwMode="auto">
            <a:xfrm>
              <a:off x="8833839" y="1630562"/>
              <a:ext cx="1130639" cy="89399"/>
            </a:xfrm>
            <a:custGeom>
              <a:avLst/>
              <a:gdLst>
                <a:gd name="T0" fmla="*/ 524 w 546"/>
                <a:gd name="T1" fmla="*/ 43 h 43"/>
                <a:gd name="T2" fmla="*/ 21 w 546"/>
                <a:gd name="T3" fmla="*/ 43 h 43"/>
                <a:gd name="T4" fmla="*/ 0 w 546"/>
                <a:gd name="T5" fmla="*/ 22 h 43"/>
                <a:gd name="T6" fmla="*/ 21 w 546"/>
                <a:gd name="T7" fmla="*/ 0 h 43"/>
                <a:gd name="T8" fmla="*/ 524 w 546"/>
                <a:gd name="T9" fmla="*/ 0 h 43"/>
                <a:gd name="T10" fmla="*/ 546 w 546"/>
                <a:gd name="T11" fmla="*/ 22 h 43"/>
                <a:gd name="T12" fmla="*/ 524 w 546"/>
                <a:gd name="T13" fmla="*/ 43 h 43"/>
                <a:gd name="T14" fmla="*/ 21 w 546"/>
                <a:gd name="T15" fmla="*/ 9 h 43"/>
                <a:gd name="T16" fmla="*/ 9 w 546"/>
                <a:gd name="T17" fmla="*/ 22 h 43"/>
                <a:gd name="T18" fmla="*/ 21 w 546"/>
                <a:gd name="T19" fmla="*/ 34 h 43"/>
                <a:gd name="T20" fmla="*/ 524 w 546"/>
                <a:gd name="T21" fmla="*/ 34 h 43"/>
                <a:gd name="T22" fmla="*/ 537 w 546"/>
                <a:gd name="T23" fmla="*/ 22 h 43"/>
                <a:gd name="T24" fmla="*/ 524 w 546"/>
                <a:gd name="T25" fmla="*/ 9 h 43"/>
                <a:gd name="T26" fmla="*/ 21 w 546"/>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6" h="43">
                  <a:moveTo>
                    <a:pt x="524" y="43"/>
                  </a:moveTo>
                  <a:cubicBezTo>
                    <a:pt x="21" y="43"/>
                    <a:pt x="21" y="43"/>
                    <a:pt x="21" y="43"/>
                  </a:cubicBezTo>
                  <a:cubicBezTo>
                    <a:pt x="9" y="43"/>
                    <a:pt x="0" y="34"/>
                    <a:pt x="0" y="22"/>
                  </a:cubicBezTo>
                  <a:cubicBezTo>
                    <a:pt x="0" y="10"/>
                    <a:pt x="9" y="0"/>
                    <a:pt x="21" y="0"/>
                  </a:cubicBezTo>
                  <a:cubicBezTo>
                    <a:pt x="524" y="0"/>
                    <a:pt x="524" y="0"/>
                    <a:pt x="524" y="0"/>
                  </a:cubicBezTo>
                  <a:cubicBezTo>
                    <a:pt x="536" y="0"/>
                    <a:pt x="546" y="10"/>
                    <a:pt x="546" y="22"/>
                  </a:cubicBezTo>
                  <a:cubicBezTo>
                    <a:pt x="546" y="34"/>
                    <a:pt x="536" y="43"/>
                    <a:pt x="524" y="43"/>
                  </a:cubicBezTo>
                  <a:close/>
                  <a:moveTo>
                    <a:pt x="21" y="9"/>
                  </a:moveTo>
                  <a:cubicBezTo>
                    <a:pt x="14" y="9"/>
                    <a:pt x="9" y="15"/>
                    <a:pt x="9" y="22"/>
                  </a:cubicBezTo>
                  <a:cubicBezTo>
                    <a:pt x="9" y="29"/>
                    <a:pt x="14" y="34"/>
                    <a:pt x="21" y="34"/>
                  </a:cubicBezTo>
                  <a:cubicBezTo>
                    <a:pt x="524" y="34"/>
                    <a:pt x="524" y="34"/>
                    <a:pt x="524" y="34"/>
                  </a:cubicBezTo>
                  <a:cubicBezTo>
                    <a:pt x="531" y="34"/>
                    <a:pt x="537" y="29"/>
                    <a:pt x="537" y="22"/>
                  </a:cubicBezTo>
                  <a:cubicBezTo>
                    <a:pt x="537" y="15"/>
                    <a:pt x="531" y="9"/>
                    <a:pt x="524" y="9"/>
                  </a:cubicBezTo>
                  <a:lnTo>
                    <a:pt x="21"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1" name="Freeform 10"/>
            <p:cNvSpPr>
              <a:spLocks noEditPoints="1"/>
            </p:cNvSpPr>
            <p:nvPr userDrawn="1"/>
          </p:nvSpPr>
          <p:spPr bwMode="auto">
            <a:xfrm>
              <a:off x="9981130" y="1481563"/>
              <a:ext cx="351462" cy="389150"/>
            </a:xfrm>
            <a:custGeom>
              <a:avLst/>
              <a:gdLst>
                <a:gd name="T0" fmla="*/ 71 w 170"/>
                <a:gd name="T1" fmla="*/ 188 h 188"/>
                <a:gd name="T2" fmla="*/ 56 w 170"/>
                <a:gd name="T3" fmla="*/ 181 h 188"/>
                <a:gd name="T4" fmla="*/ 50 w 170"/>
                <a:gd name="T5" fmla="*/ 166 h 188"/>
                <a:gd name="T6" fmla="*/ 56 w 170"/>
                <a:gd name="T7" fmla="*/ 151 h 188"/>
                <a:gd name="T8" fmla="*/ 92 w 170"/>
                <a:gd name="T9" fmla="*/ 115 h 188"/>
                <a:gd name="T10" fmla="*/ 22 w 170"/>
                <a:gd name="T11" fmla="*/ 115 h 188"/>
                <a:gd name="T12" fmla="*/ 0 w 170"/>
                <a:gd name="T13" fmla="*/ 94 h 188"/>
                <a:gd name="T14" fmla="*/ 22 w 170"/>
                <a:gd name="T15" fmla="*/ 72 h 188"/>
                <a:gd name="T16" fmla="*/ 92 w 170"/>
                <a:gd name="T17" fmla="*/ 72 h 188"/>
                <a:gd name="T18" fmla="*/ 56 w 170"/>
                <a:gd name="T19" fmla="*/ 37 h 188"/>
                <a:gd name="T20" fmla="*/ 50 w 170"/>
                <a:gd name="T21" fmla="*/ 21 h 188"/>
                <a:gd name="T22" fmla="*/ 56 w 170"/>
                <a:gd name="T23" fmla="*/ 6 h 188"/>
                <a:gd name="T24" fmla="*/ 71 w 170"/>
                <a:gd name="T25" fmla="*/ 0 h 188"/>
                <a:gd name="T26" fmla="*/ 87 w 170"/>
                <a:gd name="T27" fmla="*/ 6 h 188"/>
                <a:gd name="T28" fmla="*/ 159 w 170"/>
                <a:gd name="T29" fmla="*/ 79 h 188"/>
                <a:gd name="T30" fmla="*/ 162 w 170"/>
                <a:gd name="T31" fmla="*/ 81 h 188"/>
                <a:gd name="T32" fmla="*/ 170 w 170"/>
                <a:gd name="T33" fmla="*/ 94 h 188"/>
                <a:gd name="T34" fmla="*/ 162 w 170"/>
                <a:gd name="T35" fmla="*/ 107 h 188"/>
                <a:gd name="T36" fmla="*/ 159 w 170"/>
                <a:gd name="T37" fmla="*/ 109 h 188"/>
                <a:gd name="T38" fmla="*/ 87 w 170"/>
                <a:gd name="T39" fmla="*/ 181 h 188"/>
                <a:gd name="T40" fmla="*/ 71 w 170"/>
                <a:gd name="T41" fmla="*/ 188 h 188"/>
                <a:gd name="T42" fmla="*/ 22 w 170"/>
                <a:gd name="T43" fmla="*/ 81 h 188"/>
                <a:gd name="T44" fmla="*/ 9 w 170"/>
                <a:gd name="T45" fmla="*/ 94 h 188"/>
                <a:gd name="T46" fmla="*/ 22 w 170"/>
                <a:gd name="T47" fmla="*/ 106 h 188"/>
                <a:gd name="T48" fmla="*/ 113 w 170"/>
                <a:gd name="T49" fmla="*/ 106 h 188"/>
                <a:gd name="T50" fmla="*/ 63 w 170"/>
                <a:gd name="T51" fmla="*/ 157 h 188"/>
                <a:gd name="T52" fmla="*/ 59 w 170"/>
                <a:gd name="T53" fmla="*/ 166 h 188"/>
                <a:gd name="T54" fmla="*/ 63 w 170"/>
                <a:gd name="T55" fmla="*/ 175 h 188"/>
                <a:gd name="T56" fmla="*/ 80 w 170"/>
                <a:gd name="T57" fmla="*/ 175 h 188"/>
                <a:gd name="T58" fmla="*/ 153 w 170"/>
                <a:gd name="T59" fmla="*/ 103 h 188"/>
                <a:gd name="T60" fmla="*/ 156 w 170"/>
                <a:gd name="T61" fmla="*/ 100 h 188"/>
                <a:gd name="T62" fmla="*/ 161 w 170"/>
                <a:gd name="T63" fmla="*/ 94 h 188"/>
                <a:gd name="T64" fmla="*/ 156 w 170"/>
                <a:gd name="T65" fmla="*/ 88 h 188"/>
                <a:gd name="T66" fmla="*/ 153 w 170"/>
                <a:gd name="T67" fmla="*/ 85 h 188"/>
                <a:gd name="T68" fmla="*/ 80 w 170"/>
                <a:gd name="T69" fmla="*/ 12 h 188"/>
                <a:gd name="T70" fmla="*/ 63 w 170"/>
                <a:gd name="T71" fmla="*/ 12 h 188"/>
                <a:gd name="T72" fmla="*/ 59 w 170"/>
                <a:gd name="T73" fmla="*/ 21 h 188"/>
                <a:gd name="T74" fmla="*/ 63 w 170"/>
                <a:gd name="T75" fmla="*/ 30 h 188"/>
                <a:gd name="T76" fmla="*/ 113 w 170"/>
                <a:gd name="T77" fmla="*/ 81 h 188"/>
                <a:gd name="T78" fmla="*/ 22 w 170"/>
                <a:gd name="T79"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0" h="188">
                  <a:moveTo>
                    <a:pt x="71" y="188"/>
                  </a:moveTo>
                  <a:cubicBezTo>
                    <a:pt x="66" y="188"/>
                    <a:pt x="60" y="185"/>
                    <a:pt x="56" y="181"/>
                  </a:cubicBezTo>
                  <a:cubicBezTo>
                    <a:pt x="52" y="177"/>
                    <a:pt x="50" y="172"/>
                    <a:pt x="50" y="166"/>
                  </a:cubicBezTo>
                  <a:cubicBezTo>
                    <a:pt x="50" y="160"/>
                    <a:pt x="52" y="155"/>
                    <a:pt x="56" y="151"/>
                  </a:cubicBezTo>
                  <a:cubicBezTo>
                    <a:pt x="92" y="115"/>
                    <a:pt x="92" y="115"/>
                    <a:pt x="92" y="115"/>
                  </a:cubicBezTo>
                  <a:cubicBezTo>
                    <a:pt x="22" y="115"/>
                    <a:pt x="22" y="115"/>
                    <a:pt x="22" y="115"/>
                  </a:cubicBezTo>
                  <a:cubicBezTo>
                    <a:pt x="12" y="115"/>
                    <a:pt x="0" y="110"/>
                    <a:pt x="0" y="94"/>
                  </a:cubicBezTo>
                  <a:cubicBezTo>
                    <a:pt x="0" y="78"/>
                    <a:pt x="12" y="72"/>
                    <a:pt x="22" y="72"/>
                  </a:cubicBezTo>
                  <a:cubicBezTo>
                    <a:pt x="92" y="72"/>
                    <a:pt x="92" y="72"/>
                    <a:pt x="92" y="72"/>
                  </a:cubicBezTo>
                  <a:cubicBezTo>
                    <a:pt x="56" y="37"/>
                    <a:pt x="56" y="37"/>
                    <a:pt x="56" y="37"/>
                  </a:cubicBezTo>
                  <a:cubicBezTo>
                    <a:pt x="52" y="33"/>
                    <a:pt x="50" y="27"/>
                    <a:pt x="50" y="21"/>
                  </a:cubicBezTo>
                  <a:cubicBezTo>
                    <a:pt x="50" y="16"/>
                    <a:pt x="52" y="10"/>
                    <a:pt x="56" y="6"/>
                  </a:cubicBezTo>
                  <a:cubicBezTo>
                    <a:pt x="60" y="2"/>
                    <a:pt x="66" y="0"/>
                    <a:pt x="71" y="0"/>
                  </a:cubicBezTo>
                  <a:cubicBezTo>
                    <a:pt x="77" y="0"/>
                    <a:pt x="83" y="2"/>
                    <a:pt x="87" y="6"/>
                  </a:cubicBezTo>
                  <a:cubicBezTo>
                    <a:pt x="159" y="79"/>
                    <a:pt x="159" y="79"/>
                    <a:pt x="159" y="79"/>
                  </a:cubicBezTo>
                  <a:cubicBezTo>
                    <a:pt x="160" y="79"/>
                    <a:pt x="161" y="80"/>
                    <a:pt x="162" y="81"/>
                  </a:cubicBezTo>
                  <a:cubicBezTo>
                    <a:pt x="165" y="84"/>
                    <a:pt x="170" y="88"/>
                    <a:pt x="170" y="94"/>
                  </a:cubicBezTo>
                  <a:cubicBezTo>
                    <a:pt x="170" y="99"/>
                    <a:pt x="165" y="103"/>
                    <a:pt x="162" y="107"/>
                  </a:cubicBezTo>
                  <a:cubicBezTo>
                    <a:pt x="161" y="108"/>
                    <a:pt x="160" y="108"/>
                    <a:pt x="159" y="109"/>
                  </a:cubicBezTo>
                  <a:cubicBezTo>
                    <a:pt x="87" y="181"/>
                    <a:pt x="87" y="181"/>
                    <a:pt x="87" y="181"/>
                  </a:cubicBezTo>
                  <a:cubicBezTo>
                    <a:pt x="83" y="185"/>
                    <a:pt x="77" y="188"/>
                    <a:pt x="71" y="188"/>
                  </a:cubicBezTo>
                  <a:close/>
                  <a:moveTo>
                    <a:pt x="22" y="81"/>
                  </a:moveTo>
                  <a:cubicBezTo>
                    <a:pt x="17" y="81"/>
                    <a:pt x="9" y="83"/>
                    <a:pt x="9" y="94"/>
                  </a:cubicBezTo>
                  <a:cubicBezTo>
                    <a:pt x="9" y="105"/>
                    <a:pt x="17" y="106"/>
                    <a:pt x="22" y="106"/>
                  </a:cubicBezTo>
                  <a:cubicBezTo>
                    <a:pt x="113" y="106"/>
                    <a:pt x="113" y="106"/>
                    <a:pt x="113" y="106"/>
                  </a:cubicBezTo>
                  <a:cubicBezTo>
                    <a:pt x="63" y="157"/>
                    <a:pt x="63" y="157"/>
                    <a:pt x="63" y="157"/>
                  </a:cubicBezTo>
                  <a:cubicBezTo>
                    <a:pt x="60" y="160"/>
                    <a:pt x="59" y="163"/>
                    <a:pt x="59" y="166"/>
                  </a:cubicBezTo>
                  <a:cubicBezTo>
                    <a:pt x="59" y="169"/>
                    <a:pt x="60" y="173"/>
                    <a:pt x="63" y="175"/>
                  </a:cubicBezTo>
                  <a:cubicBezTo>
                    <a:pt x="67" y="180"/>
                    <a:pt x="76" y="180"/>
                    <a:pt x="80" y="175"/>
                  </a:cubicBezTo>
                  <a:cubicBezTo>
                    <a:pt x="153" y="103"/>
                    <a:pt x="153" y="103"/>
                    <a:pt x="153" y="103"/>
                  </a:cubicBezTo>
                  <a:cubicBezTo>
                    <a:pt x="154" y="102"/>
                    <a:pt x="155" y="101"/>
                    <a:pt x="156" y="100"/>
                  </a:cubicBezTo>
                  <a:cubicBezTo>
                    <a:pt x="157" y="98"/>
                    <a:pt x="161" y="95"/>
                    <a:pt x="161" y="94"/>
                  </a:cubicBezTo>
                  <a:cubicBezTo>
                    <a:pt x="161" y="92"/>
                    <a:pt x="157" y="89"/>
                    <a:pt x="156" y="88"/>
                  </a:cubicBezTo>
                  <a:cubicBezTo>
                    <a:pt x="155" y="87"/>
                    <a:pt x="154" y="86"/>
                    <a:pt x="153" y="85"/>
                  </a:cubicBezTo>
                  <a:cubicBezTo>
                    <a:pt x="80" y="12"/>
                    <a:pt x="80" y="12"/>
                    <a:pt x="80" y="12"/>
                  </a:cubicBezTo>
                  <a:cubicBezTo>
                    <a:pt x="76" y="8"/>
                    <a:pt x="67" y="8"/>
                    <a:pt x="63" y="12"/>
                  </a:cubicBezTo>
                  <a:cubicBezTo>
                    <a:pt x="60" y="15"/>
                    <a:pt x="59" y="18"/>
                    <a:pt x="59" y="21"/>
                  </a:cubicBezTo>
                  <a:cubicBezTo>
                    <a:pt x="59" y="25"/>
                    <a:pt x="60" y="28"/>
                    <a:pt x="63" y="30"/>
                  </a:cubicBezTo>
                  <a:cubicBezTo>
                    <a:pt x="113" y="81"/>
                    <a:pt x="113" y="81"/>
                    <a:pt x="113" y="81"/>
                  </a:cubicBezTo>
                  <a:lnTo>
                    <a:pt x="22" y="8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2" name="Freeform 11"/>
            <p:cNvSpPr>
              <a:spLocks noEditPoints="1"/>
            </p:cNvSpPr>
            <p:nvPr userDrawn="1"/>
          </p:nvSpPr>
          <p:spPr bwMode="auto">
            <a:xfrm>
              <a:off x="8730417" y="1630562"/>
              <a:ext cx="88523" cy="89399"/>
            </a:xfrm>
            <a:custGeom>
              <a:avLst/>
              <a:gdLst>
                <a:gd name="T0" fmla="*/ 21 w 43"/>
                <a:gd name="T1" fmla="*/ 43 h 43"/>
                <a:gd name="T2" fmla="*/ 0 w 43"/>
                <a:gd name="T3" fmla="*/ 22 h 43"/>
                <a:gd name="T4" fmla="*/ 21 w 43"/>
                <a:gd name="T5" fmla="*/ 0 h 43"/>
                <a:gd name="T6" fmla="*/ 43 w 43"/>
                <a:gd name="T7" fmla="*/ 22 h 43"/>
                <a:gd name="T8" fmla="*/ 21 w 43"/>
                <a:gd name="T9" fmla="*/ 43 h 43"/>
                <a:gd name="T10" fmla="*/ 21 w 43"/>
                <a:gd name="T11" fmla="*/ 9 h 43"/>
                <a:gd name="T12" fmla="*/ 9 w 43"/>
                <a:gd name="T13" fmla="*/ 22 h 43"/>
                <a:gd name="T14" fmla="*/ 21 w 43"/>
                <a:gd name="T15" fmla="*/ 34 h 43"/>
                <a:gd name="T16" fmla="*/ 34 w 43"/>
                <a:gd name="T17" fmla="*/ 22 h 43"/>
                <a:gd name="T18" fmla="*/ 21 w 43"/>
                <a:gd name="T19"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1" y="43"/>
                  </a:moveTo>
                  <a:cubicBezTo>
                    <a:pt x="9" y="43"/>
                    <a:pt x="0" y="34"/>
                    <a:pt x="0" y="22"/>
                  </a:cubicBezTo>
                  <a:cubicBezTo>
                    <a:pt x="0" y="10"/>
                    <a:pt x="9" y="0"/>
                    <a:pt x="21" y="0"/>
                  </a:cubicBezTo>
                  <a:cubicBezTo>
                    <a:pt x="33" y="0"/>
                    <a:pt x="43" y="10"/>
                    <a:pt x="43" y="22"/>
                  </a:cubicBezTo>
                  <a:cubicBezTo>
                    <a:pt x="43" y="34"/>
                    <a:pt x="33" y="43"/>
                    <a:pt x="21" y="43"/>
                  </a:cubicBezTo>
                  <a:close/>
                  <a:moveTo>
                    <a:pt x="21" y="9"/>
                  </a:moveTo>
                  <a:cubicBezTo>
                    <a:pt x="14" y="9"/>
                    <a:pt x="9" y="15"/>
                    <a:pt x="9" y="22"/>
                  </a:cubicBezTo>
                  <a:cubicBezTo>
                    <a:pt x="9" y="29"/>
                    <a:pt x="14" y="34"/>
                    <a:pt x="21" y="34"/>
                  </a:cubicBezTo>
                  <a:cubicBezTo>
                    <a:pt x="28" y="34"/>
                    <a:pt x="34" y="29"/>
                    <a:pt x="34" y="22"/>
                  </a:cubicBezTo>
                  <a:cubicBezTo>
                    <a:pt x="34" y="15"/>
                    <a:pt x="28" y="9"/>
                    <a:pt x="21" y="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63" name="Combined White Arrows"/>
          <p:cNvGrpSpPr/>
          <p:nvPr userDrawn="1"/>
        </p:nvGrpSpPr>
        <p:grpSpPr>
          <a:xfrm>
            <a:off x="8276826" y="4901342"/>
            <a:ext cx="1998338" cy="973653"/>
            <a:chOff x="8578788" y="1196393"/>
            <a:chExt cx="1998338" cy="973653"/>
          </a:xfrm>
        </p:grpSpPr>
        <p:grpSp>
          <p:nvGrpSpPr>
            <p:cNvPr id="65" name="Big White Arrow"/>
            <p:cNvGrpSpPr/>
            <p:nvPr userDrawn="1"/>
          </p:nvGrpSpPr>
          <p:grpSpPr>
            <a:xfrm>
              <a:off x="8578788" y="1196393"/>
              <a:ext cx="1998338" cy="386520"/>
              <a:chOff x="8578788" y="1227389"/>
              <a:chExt cx="1998338" cy="386520"/>
            </a:xfrm>
          </p:grpSpPr>
          <p:sp>
            <p:nvSpPr>
              <p:cNvPr id="70" name="Freeform 6"/>
              <p:cNvSpPr>
                <a:spLocks noEditPoints="1"/>
              </p:cNvSpPr>
              <p:nvPr userDrawn="1"/>
            </p:nvSpPr>
            <p:spPr bwMode="auto">
              <a:xfrm>
                <a:off x="8680458" y="1376388"/>
                <a:ext cx="184057" cy="88523"/>
              </a:xfrm>
              <a:custGeom>
                <a:avLst/>
                <a:gdLst>
                  <a:gd name="T0" fmla="*/ 68 w 89"/>
                  <a:gd name="T1" fmla="*/ 43 h 43"/>
                  <a:gd name="T2" fmla="*/ 22 w 89"/>
                  <a:gd name="T3" fmla="*/ 43 h 43"/>
                  <a:gd name="T4" fmla="*/ 0 w 89"/>
                  <a:gd name="T5" fmla="*/ 21 h 43"/>
                  <a:gd name="T6" fmla="*/ 22 w 89"/>
                  <a:gd name="T7" fmla="*/ 0 h 43"/>
                  <a:gd name="T8" fmla="*/ 68 w 89"/>
                  <a:gd name="T9" fmla="*/ 0 h 43"/>
                  <a:gd name="T10" fmla="*/ 89 w 89"/>
                  <a:gd name="T11" fmla="*/ 21 h 43"/>
                  <a:gd name="T12" fmla="*/ 68 w 89"/>
                  <a:gd name="T13" fmla="*/ 43 h 43"/>
                  <a:gd name="T14" fmla="*/ 22 w 89"/>
                  <a:gd name="T15" fmla="*/ 9 h 43"/>
                  <a:gd name="T16" fmla="*/ 9 w 89"/>
                  <a:gd name="T17" fmla="*/ 21 h 43"/>
                  <a:gd name="T18" fmla="*/ 22 w 89"/>
                  <a:gd name="T19" fmla="*/ 34 h 43"/>
                  <a:gd name="T20" fmla="*/ 68 w 89"/>
                  <a:gd name="T21" fmla="*/ 34 h 43"/>
                  <a:gd name="T22" fmla="*/ 80 w 89"/>
                  <a:gd name="T23" fmla="*/ 21 h 43"/>
                  <a:gd name="T24" fmla="*/ 68 w 89"/>
                  <a:gd name="T25" fmla="*/ 9 h 43"/>
                  <a:gd name="T26" fmla="*/ 22 w 89"/>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43">
                    <a:moveTo>
                      <a:pt x="68" y="43"/>
                    </a:moveTo>
                    <a:cubicBezTo>
                      <a:pt x="22" y="43"/>
                      <a:pt x="22" y="43"/>
                      <a:pt x="22" y="43"/>
                    </a:cubicBezTo>
                    <a:cubicBezTo>
                      <a:pt x="10" y="43"/>
                      <a:pt x="0" y="33"/>
                      <a:pt x="0" y="21"/>
                    </a:cubicBezTo>
                    <a:cubicBezTo>
                      <a:pt x="0" y="10"/>
                      <a:pt x="10" y="0"/>
                      <a:pt x="22" y="0"/>
                    </a:cubicBezTo>
                    <a:cubicBezTo>
                      <a:pt x="68" y="0"/>
                      <a:pt x="68" y="0"/>
                      <a:pt x="68" y="0"/>
                    </a:cubicBezTo>
                    <a:cubicBezTo>
                      <a:pt x="80" y="0"/>
                      <a:pt x="89" y="10"/>
                      <a:pt x="89" y="21"/>
                    </a:cubicBezTo>
                    <a:cubicBezTo>
                      <a:pt x="89" y="33"/>
                      <a:pt x="80" y="43"/>
                      <a:pt x="68" y="43"/>
                    </a:cubicBezTo>
                    <a:close/>
                    <a:moveTo>
                      <a:pt x="22" y="9"/>
                    </a:moveTo>
                    <a:cubicBezTo>
                      <a:pt x="15" y="9"/>
                      <a:pt x="9" y="14"/>
                      <a:pt x="9" y="21"/>
                    </a:cubicBezTo>
                    <a:cubicBezTo>
                      <a:pt x="9" y="28"/>
                      <a:pt x="15" y="34"/>
                      <a:pt x="22" y="34"/>
                    </a:cubicBezTo>
                    <a:cubicBezTo>
                      <a:pt x="68" y="34"/>
                      <a:pt x="68" y="34"/>
                      <a:pt x="68" y="34"/>
                    </a:cubicBezTo>
                    <a:cubicBezTo>
                      <a:pt x="75" y="34"/>
                      <a:pt x="80" y="28"/>
                      <a:pt x="80" y="21"/>
                    </a:cubicBezTo>
                    <a:cubicBezTo>
                      <a:pt x="80" y="14"/>
                      <a:pt x="75" y="9"/>
                      <a:pt x="68" y="9"/>
                    </a:cubicBezTo>
                    <a:lnTo>
                      <a:pt x="2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1" name="Freeform 7"/>
              <p:cNvSpPr>
                <a:spLocks noEditPoints="1"/>
              </p:cNvSpPr>
              <p:nvPr userDrawn="1"/>
            </p:nvSpPr>
            <p:spPr bwMode="auto">
              <a:xfrm>
                <a:off x="8883797" y="1227389"/>
                <a:ext cx="1693329" cy="386520"/>
              </a:xfrm>
              <a:custGeom>
                <a:avLst/>
                <a:gdLst>
                  <a:gd name="T0" fmla="*/ 719 w 818"/>
                  <a:gd name="T1" fmla="*/ 187 h 187"/>
                  <a:gd name="T2" fmla="*/ 704 w 818"/>
                  <a:gd name="T3" fmla="*/ 181 h 187"/>
                  <a:gd name="T4" fmla="*/ 704 w 818"/>
                  <a:gd name="T5" fmla="*/ 151 h 187"/>
                  <a:gd name="T6" fmla="*/ 740 w 818"/>
                  <a:gd name="T7" fmla="*/ 115 h 187"/>
                  <a:gd name="T8" fmla="*/ 22 w 818"/>
                  <a:gd name="T9" fmla="*/ 115 h 187"/>
                  <a:gd name="T10" fmla="*/ 0 w 818"/>
                  <a:gd name="T11" fmla="*/ 93 h 187"/>
                  <a:gd name="T12" fmla="*/ 22 w 818"/>
                  <a:gd name="T13" fmla="*/ 72 h 187"/>
                  <a:gd name="T14" fmla="*/ 740 w 818"/>
                  <a:gd name="T15" fmla="*/ 72 h 187"/>
                  <a:gd name="T16" fmla="*/ 704 w 818"/>
                  <a:gd name="T17" fmla="*/ 36 h 187"/>
                  <a:gd name="T18" fmla="*/ 698 w 818"/>
                  <a:gd name="T19" fmla="*/ 21 h 187"/>
                  <a:gd name="T20" fmla="*/ 704 w 818"/>
                  <a:gd name="T21" fmla="*/ 6 h 187"/>
                  <a:gd name="T22" fmla="*/ 719 w 818"/>
                  <a:gd name="T23" fmla="*/ 0 h 187"/>
                  <a:gd name="T24" fmla="*/ 735 w 818"/>
                  <a:gd name="T25" fmla="*/ 6 h 187"/>
                  <a:gd name="T26" fmla="*/ 807 w 818"/>
                  <a:gd name="T27" fmla="*/ 78 h 187"/>
                  <a:gd name="T28" fmla="*/ 810 w 818"/>
                  <a:gd name="T29" fmla="*/ 81 h 187"/>
                  <a:gd name="T30" fmla="*/ 818 w 818"/>
                  <a:gd name="T31" fmla="*/ 93 h 187"/>
                  <a:gd name="T32" fmla="*/ 810 w 818"/>
                  <a:gd name="T33" fmla="*/ 106 h 187"/>
                  <a:gd name="T34" fmla="*/ 807 w 818"/>
                  <a:gd name="T35" fmla="*/ 109 h 187"/>
                  <a:gd name="T36" fmla="*/ 735 w 818"/>
                  <a:gd name="T37" fmla="*/ 181 h 187"/>
                  <a:gd name="T38" fmla="*/ 719 w 818"/>
                  <a:gd name="T39" fmla="*/ 187 h 187"/>
                  <a:gd name="T40" fmla="*/ 22 w 818"/>
                  <a:gd name="T41" fmla="*/ 81 h 187"/>
                  <a:gd name="T42" fmla="*/ 9 w 818"/>
                  <a:gd name="T43" fmla="*/ 93 h 187"/>
                  <a:gd name="T44" fmla="*/ 22 w 818"/>
                  <a:gd name="T45" fmla="*/ 106 h 187"/>
                  <a:gd name="T46" fmla="*/ 761 w 818"/>
                  <a:gd name="T47" fmla="*/ 106 h 187"/>
                  <a:gd name="T48" fmla="*/ 710 w 818"/>
                  <a:gd name="T49" fmla="*/ 157 h 187"/>
                  <a:gd name="T50" fmla="*/ 710 w 818"/>
                  <a:gd name="T51" fmla="*/ 175 h 187"/>
                  <a:gd name="T52" fmla="*/ 728 w 818"/>
                  <a:gd name="T53" fmla="*/ 175 h 187"/>
                  <a:gd name="T54" fmla="*/ 801 w 818"/>
                  <a:gd name="T55" fmla="*/ 102 h 187"/>
                  <a:gd name="T56" fmla="*/ 804 w 818"/>
                  <a:gd name="T57" fmla="*/ 100 h 187"/>
                  <a:gd name="T58" fmla="*/ 809 w 818"/>
                  <a:gd name="T59" fmla="*/ 93 h 187"/>
                  <a:gd name="T60" fmla="*/ 804 w 818"/>
                  <a:gd name="T61" fmla="*/ 87 h 187"/>
                  <a:gd name="T62" fmla="*/ 801 w 818"/>
                  <a:gd name="T63" fmla="*/ 85 h 187"/>
                  <a:gd name="T64" fmla="*/ 728 w 818"/>
                  <a:gd name="T65" fmla="*/ 12 h 187"/>
                  <a:gd name="T66" fmla="*/ 710 w 818"/>
                  <a:gd name="T67" fmla="*/ 12 h 187"/>
                  <a:gd name="T68" fmla="*/ 707 w 818"/>
                  <a:gd name="T69" fmla="*/ 21 h 187"/>
                  <a:gd name="T70" fmla="*/ 710 w 818"/>
                  <a:gd name="T71" fmla="*/ 30 h 187"/>
                  <a:gd name="T72" fmla="*/ 761 w 818"/>
                  <a:gd name="T73" fmla="*/ 81 h 187"/>
                  <a:gd name="T74" fmla="*/ 22 w 818"/>
                  <a:gd name="T75" fmla="*/ 8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8" h="187">
                    <a:moveTo>
                      <a:pt x="719" y="187"/>
                    </a:moveTo>
                    <a:cubicBezTo>
                      <a:pt x="714" y="187"/>
                      <a:pt x="708" y="185"/>
                      <a:pt x="704" y="181"/>
                    </a:cubicBezTo>
                    <a:cubicBezTo>
                      <a:pt x="696" y="173"/>
                      <a:pt x="696" y="159"/>
                      <a:pt x="704" y="151"/>
                    </a:cubicBezTo>
                    <a:cubicBezTo>
                      <a:pt x="740" y="115"/>
                      <a:pt x="740" y="115"/>
                      <a:pt x="740" y="115"/>
                    </a:cubicBezTo>
                    <a:cubicBezTo>
                      <a:pt x="22" y="115"/>
                      <a:pt x="22" y="115"/>
                      <a:pt x="22" y="115"/>
                    </a:cubicBezTo>
                    <a:cubicBezTo>
                      <a:pt x="12" y="115"/>
                      <a:pt x="0" y="109"/>
                      <a:pt x="0" y="93"/>
                    </a:cubicBezTo>
                    <a:cubicBezTo>
                      <a:pt x="0" y="78"/>
                      <a:pt x="12" y="72"/>
                      <a:pt x="22" y="72"/>
                    </a:cubicBezTo>
                    <a:cubicBezTo>
                      <a:pt x="740" y="72"/>
                      <a:pt x="740" y="72"/>
                      <a:pt x="740" y="72"/>
                    </a:cubicBezTo>
                    <a:cubicBezTo>
                      <a:pt x="704" y="36"/>
                      <a:pt x="704" y="36"/>
                      <a:pt x="704" y="36"/>
                    </a:cubicBezTo>
                    <a:cubicBezTo>
                      <a:pt x="700" y="32"/>
                      <a:pt x="698" y="27"/>
                      <a:pt x="698" y="21"/>
                    </a:cubicBezTo>
                    <a:cubicBezTo>
                      <a:pt x="698" y="15"/>
                      <a:pt x="700" y="10"/>
                      <a:pt x="704" y="6"/>
                    </a:cubicBezTo>
                    <a:cubicBezTo>
                      <a:pt x="708" y="2"/>
                      <a:pt x="714" y="0"/>
                      <a:pt x="719" y="0"/>
                    </a:cubicBezTo>
                    <a:cubicBezTo>
                      <a:pt x="725" y="0"/>
                      <a:pt x="731" y="2"/>
                      <a:pt x="735" y="6"/>
                    </a:cubicBezTo>
                    <a:cubicBezTo>
                      <a:pt x="807" y="78"/>
                      <a:pt x="807" y="78"/>
                      <a:pt x="807" y="78"/>
                    </a:cubicBezTo>
                    <a:cubicBezTo>
                      <a:pt x="808" y="79"/>
                      <a:pt x="809" y="80"/>
                      <a:pt x="810" y="81"/>
                    </a:cubicBezTo>
                    <a:cubicBezTo>
                      <a:pt x="814" y="84"/>
                      <a:pt x="818" y="88"/>
                      <a:pt x="818" y="93"/>
                    </a:cubicBezTo>
                    <a:cubicBezTo>
                      <a:pt x="818" y="99"/>
                      <a:pt x="813" y="103"/>
                      <a:pt x="810" y="106"/>
                    </a:cubicBezTo>
                    <a:cubicBezTo>
                      <a:pt x="809" y="107"/>
                      <a:pt x="808" y="108"/>
                      <a:pt x="807" y="109"/>
                    </a:cubicBezTo>
                    <a:cubicBezTo>
                      <a:pt x="735" y="181"/>
                      <a:pt x="735" y="181"/>
                      <a:pt x="735" y="181"/>
                    </a:cubicBezTo>
                    <a:cubicBezTo>
                      <a:pt x="731" y="185"/>
                      <a:pt x="725" y="187"/>
                      <a:pt x="719" y="187"/>
                    </a:cubicBezTo>
                    <a:close/>
                    <a:moveTo>
                      <a:pt x="22" y="81"/>
                    </a:moveTo>
                    <a:cubicBezTo>
                      <a:pt x="17" y="81"/>
                      <a:pt x="9" y="82"/>
                      <a:pt x="9" y="93"/>
                    </a:cubicBezTo>
                    <a:cubicBezTo>
                      <a:pt x="9" y="104"/>
                      <a:pt x="17" y="106"/>
                      <a:pt x="22" y="106"/>
                    </a:cubicBezTo>
                    <a:cubicBezTo>
                      <a:pt x="761" y="106"/>
                      <a:pt x="761" y="106"/>
                      <a:pt x="761" y="106"/>
                    </a:cubicBezTo>
                    <a:cubicBezTo>
                      <a:pt x="710" y="157"/>
                      <a:pt x="710" y="157"/>
                      <a:pt x="710" y="157"/>
                    </a:cubicBezTo>
                    <a:cubicBezTo>
                      <a:pt x="706" y="162"/>
                      <a:pt x="706" y="170"/>
                      <a:pt x="710" y="175"/>
                    </a:cubicBezTo>
                    <a:cubicBezTo>
                      <a:pt x="715" y="179"/>
                      <a:pt x="724" y="179"/>
                      <a:pt x="728" y="175"/>
                    </a:cubicBezTo>
                    <a:cubicBezTo>
                      <a:pt x="801" y="102"/>
                      <a:pt x="801" y="102"/>
                      <a:pt x="801" y="102"/>
                    </a:cubicBezTo>
                    <a:cubicBezTo>
                      <a:pt x="802" y="101"/>
                      <a:pt x="803" y="101"/>
                      <a:pt x="804" y="100"/>
                    </a:cubicBezTo>
                    <a:cubicBezTo>
                      <a:pt x="805" y="98"/>
                      <a:pt x="809" y="95"/>
                      <a:pt x="809" y="93"/>
                    </a:cubicBezTo>
                    <a:cubicBezTo>
                      <a:pt x="809" y="92"/>
                      <a:pt x="805" y="89"/>
                      <a:pt x="804" y="87"/>
                    </a:cubicBezTo>
                    <a:cubicBezTo>
                      <a:pt x="803" y="86"/>
                      <a:pt x="802" y="85"/>
                      <a:pt x="801" y="85"/>
                    </a:cubicBezTo>
                    <a:cubicBezTo>
                      <a:pt x="728" y="12"/>
                      <a:pt x="728" y="12"/>
                      <a:pt x="728" y="12"/>
                    </a:cubicBezTo>
                    <a:cubicBezTo>
                      <a:pt x="724" y="7"/>
                      <a:pt x="715" y="7"/>
                      <a:pt x="710" y="12"/>
                    </a:cubicBezTo>
                    <a:cubicBezTo>
                      <a:pt x="708" y="15"/>
                      <a:pt x="707" y="18"/>
                      <a:pt x="707" y="21"/>
                    </a:cubicBezTo>
                    <a:cubicBezTo>
                      <a:pt x="707" y="24"/>
                      <a:pt x="708" y="28"/>
                      <a:pt x="710" y="30"/>
                    </a:cubicBezTo>
                    <a:cubicBezTo>
                      <a:pt x="761" y="81"/>
                      <a:pt x="761" y="81"/>
                      <a:pt x="761" y="81"/>
                    </a:cubicBezTo>
                    <a:lnTo>
                      <a:pt x="2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2" name="Freeform 8"/>
              <p:cNvSpPr>
                <a:spLocks noEditPoints="1"/>
              </p:cNvSpPr>
              <p:nvPr userDrawn="1"/>
            </p:nvSpPr>
            <p:spPr bwMode="auto">
              <a:xfrm>
                <a:off x="8578788" y="1376388"/>
                <a:ext cx="89399" cy="88523"/>
              </a:xfrm>
              <a:custGeom>
                <a:avLst/>
                <a:gdLst>
                  <a:gd name="T0" fmla="*/ 21 w 43"/>
                  <a:gd name="T1" fmla="*/ 43 h 43"/>
                  <a:gd name="T2" fmla="*/ 0 w 43"/>
                  <a:gd name="T3" fmla="*/ 21 h 43"/>
                  <a:gd name="T4" fmla="*/ 21 w 43"/>
                  <a:gd name="T5" fmla="*/ 0 h 43"/>
                  <a:gd name="T6" fmla="*/ 43 w 43"/>
                  <a:gd name="T7" fmla="*/ 21 h 43"/>
                  <a:gd name="T8" fmla="*/ 21 w 43"/>
                  <a:gd name="T9" fmla="*/ 43 h 43"/>
                  <a:gd name="T10" fmla="*/ 21 w 43"/>
                  <a:gd name="T11" fmla="*/ 9 h 43"/>
                  <a:gd name="T12" fmla="*/ 9 w 43"/>
                  <a:gd name="T13" fmla="*/ 21 h 43"/>
                  <a:gd name="T14" fmla="*/ 21 w 43"/>
                  <a:gd name="T15" fmla="*/ 34 h 43"/>
                  <a:gd name="T16" fmla="*/ 34 w 43"/>
                  <a:gd name="T17" fmla="*/ 21 h 43"/>
                  <a:gd name="T18" fmla="*/ 21 w 43"/>
                  <a:gd name="T19"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1" y="43"/>
                    </a:moveTo>
                    <a:cubicBezTo>
                      <a:pt x="9" y="43"/>
                      <a:pt x="0" y="33"/>
                      <a:pt x="0" y="21"/>
                    </a:cubicBezTo>
                    <a:cubicBezTo>
                      <a:pt x="0" y="10"/>
                      <a:pt x="9" y="0"/>
                      <a:pt x="21" y="0"/>
                    </a:cubicBezTo>
                    <a:cubicBezTo>
                      <a:pt x="33" y="0"/>
                      <a:pt x="43" y="10"/>
                      <a:pt x="43" y="21"/>
                    </a:cubicBezTo>
                    <a:cubicBezTo>
                      <a:pt x="43" y="33"/>
                      <a:pt x="33" y="43"/>
                      <a:pt x="21" y="43"/>
                    </a:cubicBezTo>
                    <a:close/>
                    <a:moveTo>
                      <a:pt x="21" y="9"/>
                    </a:moveTo>
                    <a:cubicBezTo>
                      <a:pt x="14" y="9"/>
                      <a:pt x="9" y="14"/>
                      <a:pt x="9" y="21"/>
                    </a:cubicBezTo>
                    <a:cubicBezTo>
                      <a:pt x="9" y="28"/>
                      <a:pt x="14" y="34"/>
                      <a:pt x="21" y="34"/>
                    </a:cubicBezTo>
                    <a:cubicBezTo>
                      <a:pt x="28" y="34"/>
                      <a:pt x="34" y="28"/>
                      <a:pt x="34" y="21"/>
                    </a:cubicBezTo>
                    <a:cubicBezTo>
                      <a:pt x="34" y="14"/>
                      <a:pt x="28" y="9"/>
                      <a:pt x="2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66" name="Small White Arrow"/>
            <p:cNvGrpSpPr/>
            <p:nvPr userDrawn="1"/>
          </p:nvGrpSpPr>
          <p:grpSpPr>
            <a:xfrm>
              <a:off x="9024032" y="1780020"/>
              <a:ext cx="1054386" cy="390026"/>
              <a:chOff x="9024032" y="1756773"/>
              <a:chExt cx="1054386" cy="390026"/>
            </a:xfrm>
          </p:grpSpPr>
          <p:sp>
            <p:nvSpPr>
              <p:cNvPr id="67" name="Freeform 12"/>
              <p:cNvSpPr>
                <a:spLocks noEditPoints="1"/>
              </p:cNvSpPr>
              <p:nvPr userDrawn="1"/>
            </p:nvSpPr>
            <p:spPr bwMode="auto">
              <a:xfrm>
                <a:off x="9127454" y="1906648"/>
                <a:ext cx="331303" cy="91152"/>
              </a:xfrm>
              <a:custGeom>
                <a:avLst/>
                <a:gdLst>
                  <a:gd name="T0" fmla="*/ 138 w 160"/>
                  <a:gd name="T1" fmla="*/ 44 h 44"/>
                  <a:gd name="T2" fmla="*/ 21 w 160"/>
                  <a:gd name="T3" fmla="*/ 44 h 44"/>
                  <a:gd name="T4" fmla="*/ 0 w 160"/>
                  <a:gd name="T5" fmla="*/ 22 h 44"/>
                  <a:gd name="T6" fmla="*/ 21 w 160"/>
                  <a:gd name="T7" fmla="*/ 0 h 44"/>
                  <a:gd name="T8" fmla="*/ 138 w 160"/>
                  <a:gd name="T9" fmla="*/ 0 h 44"/>
                  <a:gd name="T10" fmla="*/ 160 w 160"/>
                  <a:gd name="T11" fmla="*/ 22 h 44"/>
                  <a:gd name="T12" fmla="*/ 138 w 160"/>
                  <a:gd name="T13" fmla="*/ 44 h 44"/>
                  <a:gd name="T14" fmla="*/ 21 w 160"/>
                  <a:gd name="T15" fmla="*/ 9 h 44"/>
                  <a:gd name="T16" fmla="*/ 9 w 160"/>
                  <a:gd name="T17" fmla="*/ 22 h 44"/>
                  <a:gd name="T18" fmla="*/ 21 w 160"/>
                  <a:gd name="T19" fmla="*/ 35 h 44"/>
                  <a:gd name="T20" fmla="*/ 138 w 160"/>
                  <a:gd name="T21" fmla="*/ 35 h 44"/>
                  <a:gd name="T22" fmla="*/ 151 w 160"/>
                  <a:gd name="T23" fmla="*/ 22 h 44"/>
                  <a:gd name="T24" fmla="*/ 138 w 160"/>
                  <a:gd name="T25" fmla="*/ 9 h 44"/>
                  <a:gd name="T26" fmla="*/ 21 w 160"/>
                  <a:gd name="T27"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44">
                    <a:moveTo>
                      <a:pt x="138" y="44"/>
                    </a:moveTo>
                    <a:cubicBezTo>
                      <a:pt x="21" y="44"/>
                      <a:pt x="21" y="44"/>
                      <a:pt x="21" y="44"/>
                    </a:cubicBezTo>
                    <a:cubicBezTo>
                      <a:pt x="9" y="44"/>
                      <a:pt x="0" y="34"/>
                      <a:pt x="0" y="22"/>
                    </a:cubicBezTo>
                    <a:cubicBezTo>
                      <a:pt x="0" y="10"/>
                      <a:pt x="9" y="0"/>
                      <a:pt x="21" y="0"/>
                    </a:cubicBezTo>
                    <a:cubicBezTo>
                      <a:pt x="138" y="0"/>
                      <a:pt x="138" y="0"/>
                      <a:pt x="138" y="0"/>
                    </a:cubicBezTo>
                    <a:cubicBezTo>
                      <a:pt x="150" y="0"/>
                      <a:pt x="160" y="10"/>
                      <a:pt x="160" y="22"/>
                    </a:cubicBezTo>
                    <a:cubicBezTo>
                      <a:pt x="160" y="34"/>
                      <a:pt x="150" y="44"/>
                      <a:pt x="138" y="44"/>
                    </a:cubicBezTo>
                    <a:close/>
                    <a:moveTo>
                      <a:pt x="21" y="9"/>
                    </a:moveTo>
                    <a:cubicBezTo>
                      <a:pt x="14" y="9"/>
                      <a:pt x="9" y="15"/>
                      <a:pt x="9" y="22"/>
                    </a:cubicBezTo>
                    <a:cubicBezTo>
                      <a:pt x="9" y="29"/>
                      <a:pt x="14" y="35"/>
                      <a:pt x="21" y="35"/>
                    </a:cubicBezTo>
                    <a:cubicBezTo>
                      <a:pt x="138" y="35"/>
                      <a:pt x="138" y="35"/>
                      <a:pt x="138" y="35"/>
                    </a:cubicBezTo>
                    <a:cubicBezTo>
                      <a:pt x="145" y="35"/>
                      <a:pt x="151" y="29"/>
                      <a:pt x="151" y="22"/>
                    </a:cubicBezTo>
                    <a:cubicBezTo>
                      <a:pt x="151" y="15"/>
                      <a:pt x="145" y="9"/>
                      <a:pt x="138" y="9"/>
                    </a:cubicBezTo>
                    <a:lnTo>
                      <a:pt x="2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8" name="Freeform 13"/>
              <p:cNvSpPr>
                <a:spLocks noEditPoints="1"/>
              </p:cNvSpPr>
              <p:nvPr userDrawn="1"/>
            </p:nvSpPr>
            <p:spPr bwMode="auto">
              <a:xfrm>
                <a:off x="9475411" y="1756773"/>
                <a:ext cx="603007" cy="390026"/>
              </a:xfrm>
              <a:custGeom>
                <a:avLst/>
                <a:gdLst>
                  <a:gd name="T0" fmla="*/ 192 w 291"/>
                  <a:gd name="T1" fmla="*/ 188 h 188"/>
                  <a:gd name="T2" fmla="*/ 177 w 291"/>
                  <a:gd name="T3" fmla="*/ 182 h 188"/>
                  <a:gd name="T4" fmla="*/ 171 w 291"/>
                  <a:gd name="T5" fmla="*/ 166 h 188"/>
                  <a:gd name="T6" fmla="*/ 177 w 291"/>
                  <a:gd name="T7" fmla="*/ 151 h 188"/>
                  <a:gd name="T8" fmla="*/ 213 w 291"/>
                  <a:gd name="T9" fmla="*/ 116 h 188"/>
                  <a:gd name="T10" fmla="*/ 22 w 291"/>
                  <a:gd name="T11" fmla="*/ 116 h 188"/>
                  <a:gd name="T12" fmla="*/ 0 w 291"/>
                  <a:gd name="T13" fmla="*/ 94 h 188"/>
                  <a:gd name="T14" fmla="*/ 22 w 291"/>
                  <a:gd name="T15" fmla="*/ 73 h 188"/>
                  <a:gd name="T16" fmla="*/ 213 w 291"/>
                  <a:gd name="T17" fmla="*/ 73 h 188"/>
                  <a:gd name="T18" fmla="*/ 177 w 291"/>
                  <a:gd name="T19" fmla="*/ 37 h 188"/>
                  <a:gd name="T20" fmla="*/ 171 w 291"/>
                  <a:gd name="T21" fmla="*/ 22 h 188"/>
                  <a:gd name="T22" fmla="*/ 177 w 291"/>
                  <a:gd name="T23" fmla="*/ 6 h 188"/>
                  <a:gd name="T24" fmla="*/ 192 w 291"/>
                  <a:gd name="T25" fmla="*/ 0 h 188"/>
                  <a:gd name="T26" fmla="*/ 207 w 291"/>
                  <a:gd name="T27" fmla="*/ 6 h 188"/>
                  <a:gd name="T28" fmla="*/ 280 w 291"/>
                  <a:gd name="T29" fmla="*/ 79 h 188"/>
                  <a:gd name="T30" fmla="*/ 282 w 291"/>
                  <a:gd name="T31" fmla="*/ 81 h 188"/>
                  <a:gd name="T32" fmla="*/ 291 w 291"/>
                  <a:gd name="T33" fmla="*/ 94 h 188"/>
                  <a:gd name="T34" fmla="*/ 282 w 291"/>
                  <a:gd name="T35" fmla="*/ 107 h 188"/>
                  <a:gd name="T36" fmla="*/ 280 w 291"/>
                  <a:gd name="T37" fmla="*/ 109 h 188"/>
                  <a:gd name="T38" fmla="*/ 207 w 291"/>
                  <a:gd name="T39" fmla="*/ 182 h 188"/>
                  <a:gd name="T40" fmla="*/ 192 w 291"/>
                  <a:gd name="T41" fmla="*/ 188 h 188"/>
                  <a:gd name="T42" fmla="*/ 22 w 291"/>
                  <a:gd name="T43" fmla="*/ 81 h 188"/>
                  <a:gd name="T44" fmla="*/ 9 w 291"/>
                  <a:gd name="T45" fmla="*/ 94 h 188"/>
                  <a:gd name="T46" fmla="*/ 22 w 291"/>
                  <a:gd name="T47" fmla="*/ 107 h 188"/>
                  <a:gd name="T48" fmla="*/ 234 w 291"/>
                  <a:gd name="T49" fmla="*/ 107 h 188"/>
                  <a:gd name="T50" fmla="*/ 183 w 291"/>
                  <a:gd name="T51" fmla="*/ 158 h 188"/>
                  <a:gd name="T52" fmla="*/ 180 w 291"/>
                  <a:gd name="T53" fmla="*/ 166 h 188"/>
                  <a:gd name="T54" fmla="*/ 183 w 291"/>
                  <a:gd name="T55" fmla="*/ 175 h 188"/>
                  <a:gd name="T56" fmla="*/ 201 w 291"/>
                  <a:gd name="T57" fmla="*/ 175 h 188"/>
                  <a:gd name="T58" fmla="*/ 273 w 291"/>
                  <a:gd name="T59" fmla="*/ 103 h 188"/>
                  <a:gd name="T60" fmla="*/ 276 w 291"/>
                  <a:gd name="T61" fmla="*/ 100 h 188"/>
                  <a:gd name="T62" fmla="*/ 282 w 291"/>
                  <a:gd name="T63" fmla="*/ 94 h 188"/>
                  <a:gd name="T64" fmla="*/ 276 w 291"/>
                  <a:gd name="T65" fmla="*/ 88 h 188"/>
                  <a:gd name="T66" fmla="*/ 273 w 291"/>
                  <a:gd name="T67" fmla="*/ 85 h 188"/>
                  <a:gd name="T68" fmla="*/ 201 w 291"/>
                  <a:gd name="T69" fmla="*/ 13 h 188"/>
                  <a:gd name="T70" fmla="*/ 183 w 291"/>
                  <a:gd name="T71" fmla="*/ 13 h 188"/>
                  <a:gd name="T72" fmla="*/ 180 w 291"/>
                  <a:gd name="T73" fmla="*/ 22 h 188"/>
                  <a:gd name="T74" fmla="*/ 183 w 291"/>
                  <a:gd name="T75" fmla="*/ 31 h 188"/>
                  <a:gd name="T76" fmla="*/ 234 w 291"/>
                  <a:gd name="T77" fmla="*/ 81 h 188"/>
                  <a:gd name="T78" fmla="*/ 22 w 291"/>
                  <a:gd name="T79"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1" h="188">
                    <a:moveTo>
                      <a:pt x="192" y="188"/>
                    </a:moveTo>
                    <a:cubicBezTo>
                      <a:pt x="186" y="188"/>
                      <a:pt x="181" y="186"/>
                      <a:pt x="177" y="182"/>
                    </a:cubicBezTo>
                    <a:cubicBezTo>
                      <a:pt x="173" y="178"/>
                      <a:pt x="171" y="172"/>
                      <a:pt x="171" y="166"/>
                    </a:cubicBezTo>
                    <a:cubicBezTo>
                      <a:pt x="171" y="161"/>
                      <a:pt x="173" y="155"/>
                      <a:pt x="177" y="151"/>
                    </a:cubicBezTo>
                    <a:cubicBezTo>
                      <a:pt x="213" y="116"/>
                      <a:pt x="213" y="116"/>
                      <a:pt x="213" y="116"/>
                    </a:cubicBezTo>
                    <a:cubicBezTo>
                      <a:pt x="22" y="116"/>
                      <a:pt x="22" y="116"/>
                      <a:pt x="22" y="116"/>
                    </a:cubicBezTo>
                    <a:cubicBezTo>
                      <a:pt x="12" y="116"/>
                      <a:pt x="0" y="110"/>
                      <a:pt x="0" y="94"/>
                    </a:cubicBezTo>
                    <a:cubicBezTo>
                      <a:pt x="0" y="78"/>
                      <a:pt x="12" y="73"/>
                      <a:pt x="22" y="73"/>
                    </a:cubicBezTo>
                    <a:cubicBezTo>
                      <a:pt x="213" y="73"/>
                      <a:pt x="213" y="73"/>
                      <a:pt x="213" y="73"/>
                    </a:cubicBezTo>
                    <a:cubicBezTo>
                      <a:pt x="177" y="37"/>
                      <a:pt x="177" y="37"/>
                      <a:pt x="177" y="37"/>
                    </a:cubicBezTo>
                    <a:cubicBezTo>
                      <a:pt x="173" y="33"/>
                      <a:pt x="171" y="27"/>
                      <a:pt x="171" y="22"/>
                    </a:cubicBezTo>
                    <a:cubicBezTo>
                      <a:pt x="171" y="16"/>
                      <a:pt x="173" y="11"/>
                      <a:pt x="177" y="6"/>
                    </a:cubicBezTo>
                    <a:cubicBezTo>
                      <a:pt x="181" y="2"/>
                      <a:pt x="186" y="0"/>
                      <a:pt x="192" y="0"/>
                    </a:cubicBezTo>
                    <a:cubicBezTo>
                      <a:pt x="198" y="0"/>
                      <a:pt x="203" y="2"/>
                      <a:pt x="207" y="6"/>
                    </a:cubicBezTo>
                    <a:cubicBezTo>
                      <a:pt x="280" y="79"/>
                      <a:pt x="280" y="79"/>
                      <a:pt x="280" y="79"/>
                    </a:cubicBezTo>
                    <a:cubicBezTo>
                      <a:pt x="280" y="79"/>
                      <a:pt x="281" y="80"/>
                      <a:pt x="282" y="81"/>
                    </a:cubicBezTo>
                    <a:cubicBezTo>
                      <a:pt x="286" y="84"/>
                      <a:pt x="291" y="89"/>
                      <a:pt x="291" y="94"/>
                    </a:cubicBezTo>
                    <a:cubicBezTo>
                      <a:pt x="291" y="100"/>
                      <a:pt x="286" y="104"/>
                      <a:pt x="282" y="107"/>
                    </a:cubicBezTo>
                    <a:cubicBezTo>
                      <a:pt x="281" y="108"/>
                      <a:pt x="280" y="109"/>
                      <a:pt x="280" y="109"/>
                    </a:cubicBezTo>
                    <a:cubicBezTo>
                      <a:pt x="207" y="182"/>
                      <a:pt x="207" y="182"/>
                      <a:pt x="207" y="182"/>
                    </a:cubicBezTo>
                    <a:cubicBezTo>
                      <a:pt x="203" y="186"/>
                      <a:pt x="198" y="188"/>
                      <a:pt x="192" y="188"/>
                    </a:cubicBezTo>
                    <a:close/>
                    <a:moveTo>
                      <a:pt x="22" y="81"/>
                    </a:moveTo>
                    <a:cubicBezTo>
                      <a:pt x="17" y="81"/>
                      <a:pt x="9" y="83"/>
                      <a:pt x="9" y="94"/>
                    </a:cubicBezTo>
                    <a:cubicBezTo>
                      <a:pt x="9" y="105"/>
                      <a:pt x="17" y="107"/>
                      <a:pt x="22" y="107"/>
                    </a:cubicBezTo>
                    <a:cubicBezTo>
                      <a:pt x="234" y="107"/>
                      <a:pt x="234" y="107"/>
                      <a:pt x="234" y="107"/>
                    </a:cubicBezTo>
                    <a:cubicBezTo>
                      <a:pt x="183" y="158"/>
                      <a:pt x="183" y="158"/>
                      <a:pt x="183" y="158"/>
                    </a:cubicBezTo>
                    <a:cubicBezTo>
                      <a:pt x="181" y="160"/>
                      <a:pt x="180" y="163"/>
                      <a:pt x="180" y="166"/>
                    </a:cubicBezTo>
                    <a:cubicBezTo>
                      <a:pt x="180" y="170"/>
                      <a:pt x="181" y="173"/>
                      <a:pt x="183" y="175"/>
                    </a:cubicBezTo>
                    <a:cubicBezTo>
                      <a:pt x="188" y="180"/>
                      <a:pt x="196" y="180"/>
                      <a:pt x="201" y="175"/>
                    </a:cubicBezTo>
                    <a:cubicBezTo>
                      <a:pt x="273" y="103"/>
                      <a:pt x="273" y="103"/>
                      <a:pt x="273" y="103"/>
                    </a:cubicBezTo>
                    <a:cubicBezTo>
                      <a:pt x="274" y="102"/>
                      <a:pt x="275" y="101"/>
                      <a:pt x="276" y="100"/>
                    </a:cubicBezTo>
                    <a:cubicBezTo>
                      <a:pt x="278" y="99"/>
                      <a:pt x="282" y="95"/>
                      <a:pt x="282" y="94"/>
                    </a:cubicBezTo>
                    <a:cubicBezTo>
                      <a:pt x="282" y="93"/>
                      <a:pt x="278" y="89"/>
                      <a:pt x="276" y="88"/>
                    </a:cubicBezTo>
                    <a:cubicBezTo>
                      <a:pt x="275" y="87"/>
                      <a:pt x="274" y="86"/>
                      <a:pt x="273" y="85"/>
                    </a:cubicBezTo>
                    <a:cubicBezTo>
                      <a:pt x="201" y="13"/>
                      <a:pt x="201" y="13"/>
                      <a:pt x="201" y="13"/>
                    </a:cubicBezTo>
                    <a:cubicBezTo>
                      <a:pt x="196" y="8"/>
                      <a:pt x="188" y="8"/>
                      <a:pt x="183" y="13"/>
                    </a:cubicBezTo>
                    <a:cubicBezTo>
                      <a:pt x="181" y="15"/>
                      <a:pt x="180" y="18"/>
                      <a:pt x="180" y="22"/>
                    </a:cubicBezTo>
                    <a:cubicBezTo>
                      <a:pt x="180" y="25"/>
                      <a:pt x="181" y="28"/>
                      <a:pt x="183" y="31"/>
                    </a:cubicBezTo>
                    <a:cubicBezTo>
                      <a:pt x="234" y="81"/>
                      <a:pt x="234" y="81"/>
                      <a:pt x="234" y="81"/>
                    </a:cubicBezTo>
                    <a:lnTo>
                      <a:pt x="2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9" name="Freeform 14"/>
              <p:cNvSpPr>
                <a:spLocks noEditPoints="1"/>
              </p:cNvSpPr>
              <p:nvPr userDrawn="1"/>
            </p:nvSpPr>
            <p:spPr bwMode="auto">
              <a:xfrm>
                <a:off x="9024032" y="1906648"/>
                <a:ext cx="89399" cy="91152"/>
              </a:xfrm>
              <a:custGeom>
                <a:avLst/>
                <a:gdLst>
                  <a:gd name="T0" fmla="*/ 22 w 43"/>
                  <a:gd name="T1" fmla="*/ 44 h 44"/>
                  <a:gd name="T2" fmla="*/ 0 w 43"/>
                  <a:gd name="T3" fmla="*/ 22 h 44"/>
                  <a:gd name="T4" fmla="*/ 22 w 43"/>
                  <a:gd name="T5" fmla="*/ 0 h 44"/>
                  <a:gd name="T6" fmla="*/ 43 w 43"/>
                  <a:gd name="T7" fmla="*/ 22 h 44"/>
                  <a:gd name="T8" fmla="*/ 22 w 43"/>
                  <a:gd name="T9" fmla="*/ 44 h 44"/>
                  <a:gd name="T10" fmla="*/ 22 w 43"/>
                  <a:gd name="T11" fmla="*/ 9 h 44"/>
                  <a:gd name="T12" fmla="*/ 9 w 43"/>
                  <a:gd name="T13" fmla="*/ 22 h 44"/>
                  <a:gd name="T14" fmla="*/ 22 w 43"/>
                  <a:gd name="T15" fmla="*/ 35 h 44"/>
                  <a:gd name="T16" fmla="*/ 34 w 43"/>
                  <a:gd name="T17" fmla="*/ 22 h 44"/>
                  <a:gd name="T18" fmla="*/ 22 w 43"/>
                  <a:gd name="T19"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2" y="44"/>
                    </a:moveTo>
                    <a:cubicBezTo>
                      <a:pt x="10" y="44"/>
                      <a:pt x="0" y="34"/>
                      <a:pt x="0" y="22"/>
                    </a:cubicBezTo>
                    <a:cubicBezTo>
                      <a:pt x="0" y="10"/>
                      <a:pt x="10" y="0"/>
                      <a:pt x="22" y="0"/>
                    </a:cubicBezTo>
                    <a:cubicBezTo>
                      <a:pt x="33" y="0"/>
                      <a:pt x="43" y="10"/>
                      <a:pt x="43" y="22"/>
                    </a:cubicBezTo>
                    <a:cubicBezTo>
                      <a:pt x="43" y="34"/>
                      <a:pt x="33" y="44"/>
                      <a:pt x="22" y="44"/>
                    </a:cubicBezTo>
                    <a:close/>
                    <a:moveTo>
                      <a:pt x="22" y="9"/>
                    </a:moveTo>
                    <a:cubicBezTo>
                      <a:pt x="15" y="9"/>
                      <a:pt x="9" y="15"/>
                      <a:pt x="9" y="22"/>
                    </a:cubicBezTo>
                    <a:cubicBezTo>
                      <a:pt x="9" y="29"/>
                      <a:pt x="15" y="35"/>
                      <a:pt x="22" y="35"/>
                    </a:cubicBezTo>
                    <a:cubicBezTo>
                      <a:pt x="29" y="35"/>
                      <a:pt x="34" y="29"/>
                      <a:pt x="34" y="22"/>
                    </a:cubicBezTo>
                    <a:cubicBezTo>
                      <a:pt x="34" y="15"/>
                      <a:pt x="29" y="9"/>
                      <a:pt x="2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grpSp>
        <p:nvGrpSpPr>
          <p:cNvPr id="74" name="spaceman"/>
          <p:cNvGrpSpPr/>
          <p:nvPr userDrawn="1"/>
        </p:nvGrpSpPr>
        <p:grpSpPr>
          <a:xfrm rot="21402827">
            <a:off x="10761289" y="3979769"/>
            <a:ext cx="977433" cy="1700309"/>
            <a:chOff x="10831129" y="421994"/>
            <a:chExt cx="977433" cy="1700309"/>
          </a:xfrm>
        </p:grpSpPr>
        <p:sp>
          <p:nvSpPr>
            <p:cNvPr id="75" name="Freeform 21"/>
            <p:cNvSpPr>
              <a:spLocks/>
            </p:cNvSpPr>
            <p:nvPr userDrawn="1"/>
          </p:nvSpPr>
          <p:spPr bwMode="auto">
            <a:xfrm>
              <a:off x="10891558" y="1560317"/>
              <a:ext cx="586913" cy="561986"/>
            </a:xfrm>
            <a:custGeom>
              <a:avLst/>
              <a:gdLst>
                <a:gd name="T0" fmla="*/ 35 w 329"/>
                <a:gd name="T1" fmla="*/ 315 h 315"/>
                <a:gd name="T2" fmla="*/ 31 w 329"/>
                <a:gd name="T3" fmla="*/ 308 h 315"/>
                <a:gd name="T4" fmla="*/ 74 w 329"/>
                <a:gd name="T5" fmla="*/ 136 h 315"/>
                <a:gd name="T6" fmla="*/ 121 w 329"/>
                <a:gd name="T7" fmla="*/ 85 h 315"/>
                <a:gd name="T8" fmla="*/ 85 w 329"/>
                <a:gd name="T9" fmla="*/ 70 h 315"/>
                <a:gd name="T10" fmla="*/ 75 w 329"/>
                <a:gd name="T11" fmla="*/ 69 h 315"/>
                <a:gd name="T12" fmla="*/ 83 w 329"/>
                <a:gd name="T13" fmla="*/ 62 h 315"/>
                <a:gd name="T14" fmla="*/ 208 w 329"/>
                <a:gd name="T15" fmla="*/ 21 h 315"/>
                <a:gd name="T16" fmla="*/ 204 w 329"/>
                <a:gd name="T17" fmla="*/ 29 h 315"/>
                <a:gd name="T18" fmla="*/ 96 w 329"/>
                <a:gd name="T19" fmla="*/ 63 h 315"/>
                <a:gd name="T20" fmla="*/ 130 w 329"/>
                <a:gd name="T21" fmla="*/ 83 h 315"/>
                <a:gd name="T22" fmla="*/ 79 w 329"/>
                <a:gd name="T23" fmla="*/ 143 h 315"/>
                <a:gd name="T24" fmla="*/ 34 w 329"/>
                <a:gd name="T25" fmla="*/ 296 h 315"/>
                <a:gd name="T26" fmla="*/ 171 w 329"/>
                <a:gd name="T27" fmla="*/ 185 h 315"/>
                <a:gd name="T28" fmla="*/ 210 w 329"/>
                <a:gd name="T29" fmla="*/ 190 h 315"/>
                <a:gd name="T30" fmla="*/ 214 w 329"/>
                <a:gd name="T31" fmla="*/ 201 h 315"/>
                <a:gd name="T32" fmla="*/ 194 w 329"/>
                <a:gd name="T33" fmla="*/ 226 h 315"/>
                <a:gd name="T34" fmla="*/ 179 w 329"/>
                <a:gd name="T35" fmla="*/ 286 h 315"/>
                <a:gd name="T36" fmla="*/ 203 w 329"/>
                <a:gd name="T37" fmla="*/ 258 h 315"/>
                <a:gd name="T38" fmla="*/ 219 w 329"/>
                <a:gd name="T39" fmla="*/ 250 h 315"/>
                <a:gd name="T40" fmla="*/ 270 w 329"/>
                <a:gd name="T41" fmla="*/ 223 h 315"/>
                <a:gd name="T42" fmla="*/ 318 w 329"/>
                <a:gd name="T43" fmla="*/ 148 h 315"/>
                <a:gd name="T44" fmla="*/ 304 w 329"/>
                <a:gd name="T45" fmla="*/ 85 h 315"/>
                <a:gd name="T46" fmla="*/ 311 w 329"/>
                <a:gd name="T47" fmla="*/ 80 h 315"/>
                <a:gd name="T48" fmla="*/ 326 w 329"/>
                <a:gd name="T49" fmla="*/ 149 h 315"/>
                <a:gd name="T50" fmla="*/ 275 w 329"/>
                <a:gd name="T51" fmla="*/ 230 h 315"/>
                <a:gd name="T52" fmla="*/ 223 w 329"/>
                <a:gd name="T53" fmla="*/ 258 h 315"/>
                <a:gd name="T54" fmla="*/ 207 w 329"/>
                <a:gd name="T55" fmla="*/ 266 h 315"/>
                <a:gd name="T56" fmla="*/ 184 w 329"/>
                <a:gd name="T57" fmla="*/ 297 h 315"/>
                <a:gd name="T58" fmla="*/ 182 w 329"/>
                <a:gd name="T59" fmla="*/ 308 h 315"/>
                <a:gd name="T60" fmla="*/ 176 w 329"/>
                <a:gd name="T61" fmla="*/ 299 h 315"/>
                <a:gd name="T62" fmla="*/ 189 w 329"/>
                <a:gd name="T63" fmla="*/ 220 h 315"/>
                <a:gd name="T64" fmla="*/ 205 w 329"/>
                <a:gd name="T65" fmla="*/ 200 h 315"/>
                <a:gd name="T66" fmla="*/ 204 w 329"/>
                <a:gd name="T67" fmla="*/ 196 h 315"/>
                <a:gd name="T68" fmla="*/ 173 w 329"/>
                <a:gd name="T69" fmla="*/ 193 h 315"/>
                <a:gd name="T70" fmla="*/ 39 w 329"/>
                <a:gd name="T71" fmla="*/ 307 h 315"/>
                <a:gd name="T72" fmla="*/ 35 w 329"/>
                <a:gd name="T73"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9" h="315">
                  <a:moveTo>
                    <a:pt x="35" y="315"/>
                  </a:moveTo>
                  <a:cubicBezTo>
                    <a:pt x="31" y="308"/>
                    <a:pt x="31" y="308"/>
                    <a:pt x="31" y="308"/>
                  </a:cubicBezTo>
                  <a:cubicBezTo>
                    <a:pt x="8" y="269"/>
                    <a:pt x="0" y="188"/>
                    <a:pt x="74" y="136"/>
                  </a:cubicBezTo>
                  <a:cubicBezTo>
                    <a:pt x="118" y="106"/>
                    <a:pt x="123" y="91"/>
                    <a:pt x="121" y="85"/>
                  </a:cubicBezTo>
                  <a:cubicBezTo>
                    <a:pt x="119" y="75"/>
                    <a:pt x="93" y="71"/>
                    <a:pt x="85" y="70"/>
                  </a:cubicBezTo>
                  <a:cubicBezTo>
                    <a:pt x="75" y="69"/>
                    <a:pt x="75" y="69"/>
                    <a:pt x="75" y="69"/>
                  </a:cubicBezTo>
                  <a:cubicBezTo>
                    <a:pt x="83" y="62"/>
                    <a:pt x="83" y="62"/>
                    <a:pt x="83" y="62"/>
                  </a:cubicBezTo>
                  <a:cubicBezTo>
                    <a:pt x="86" y="60"/>
                    <a:pt x="158" y="0"/>
                    <a:pt x="208" y="21"/>
                  </a:cubicBezTo>
                  <a:cubicBezTo>
                    <a:pt x="204" y="29"/>
                    <a:pt x="204" y="29"/>
                    <a:pt x="204" y="29"/>
                  </a:cubicBezTo>
                  <a:cubicBezTo>
                    <a:pt x="168" y="14"/>
                    <a:pt x="115" y="48"/>
                    <a:pt x="96" y="63"/>
                  </a:cubicBezTo>
                  <a:cubicBezTo>
                    <a:pt x="112" y="66"/>
                    <a:pt x="127" y="71"/>
                    <a:pt x="130" y="83"/>
                  </a:cubicBezTo>
                  <a:cubicBezTo>
                    <a:pt x="133" y="98"/>
                    <a:pt x="117" y="117"/>
                    <a:pt x="79" y="143"/>
                  </a:cubicBezTo>
                  <a:cubicBezTo>
                    <a:pt x="14" y="188"/>
                    <a:pt x="17" y="257"/>
                    <a:pt x="34" y="296"/>
                  </a:cubicBezTo>
                  <a:cubicBezTo>
                    <a:pt x="67" y="231"/>
                    <a:pt x="126" y="193"/>
                    <a:pt x="171" y="185"/>
                  </a:cubicBezTo>
                  <a:cubicBezTo>
                    <a:pt x="189" y="182"/>
                    <a:pt x="203" y="183"/>
                    <a:pt x="210" y="190"/>
                  </a:cubicBezTo>
                  <a:cubicBezTo>
                    <a:pt x="213" y="193"/>
                    <a:pt x="214" y="197"/>
                    <a:pt x="214" y="201"/>
                  </a:cubicBezTo>
                  <a:cubicBezTo>
                    <a:pt x="213" y="208"/>
                    <a:pt x="207" y="216"/>
                    <a:pt x="194" y="226"/>
                  </a:cubicBezTo>
                  <a:cubicBezTo>
                    <a:pt x="168" y="248"/>
                    <a:pt x="173" y="273"/>
                    <a:pt x="179" y="286"/>
                  </a:cubicBezTo>
                  <a:cubicBezTo>
                    <a:pt x="182" y="277"/>
                    <a:pt x="189" y="265"/>
                    <a:pt x="203" y="258"/>
                  </a:cubicBezTo>
                  <a:cubicBezTo>
                    <a:pt x="207" y="256"/>
                    <a:pt x="213" y="253"/>
                    <a:pt x="219" y="250"/>
                  </a:cubicBezTo>
                  <a:cubicBezTo>
                    <a:pt x="236" y="242"/>
                    <a:pt x="260" y="231"/>
                    <a:pt x="270" y="223"/>
                  </a:cubicBezTo>
                  <a:cubicBezTo>
                    <a:pt x="299" y="203"/>
                    <a:pt x="314" y="180"/>
                    <a:pt x="318" y="148"/>
                  </a:cubicBezTo>
                  <a:cubicBezTo>
                    <a:pt x="320" y="125"/>
                    <a:pt x="316" y="104"/>
                    <a:pt x="304" y="85"/>
                  </a:cubicBezTo>
                  <a:cubicBezTo>
                    <a:pt x="311" y="80"/>
                    <a:pt x="311" y="80"/>
                    <a:pt x="311" y="80"/>
                  </a:cubicBezTo>
                  <a:cubicBezTo>
                    <a:pt x="324" y="101"/>
                    <a:pt x="329" y="124"/>
                    <a:pt x="326" y="149"/>
                  </a:cubicBezTo>
                  <a:cubicBezTo>
                    <a:pt x="322" y="183"/>
                    <a:pt x="306" y="209"/>
                    <a:pt x="275" y="230"/>
                  </a:cubicBezTo>
                  <a:cubicBezTo>
                    <a:pt x="264" y="238"/>
                    <a:pt x="241" y="249"/>
                    <a:pt x="223" y="258"/>
                  </a:cubicBezTo>
                  <a:cubicBezTo>
                    <a:pt x="216" y="261"/>
                    <a:pt x="211" y="264"/>
                    <a:pt x="207" y="266"/>
                  </a:cubicBezTo>
                  <a:cubicBezTo>
                    <a:pt x="188" y="275"/>
                    <a:pt x="184" y="297"/>
                    <a:pt x="184" y="297"/>
                  </a:cubicBezTo>
                  <a:cubicBezTo>
                    <a:pt x="182" y="308"/>
                    <a:pt x="182" y="308"/>
                    <a:pt x="182" y="308"/>
                  </a:cubicBezTo>
                  <a:cubicBezTo>
                    <a:pt x="176" y="299"/>
                    <a:pt x="176" y="299"/>
                    <a:pt x="176" y="299"/>
                  </a:cubicBezTo>
                  <a:cubicBezTo>
                    <a:pt x="176" y="299"/>
                    <a:pt x="145" y="255"/>
                    <a:pt x="189" y="220"/>
                  </a:cubicBezTo>
                  <a:cubicBezTo>
                    <a:pt x="202" y="209"/>
                    <a:pt x="205" y="203"/>
                    <a:pt x="205" y="200"/>
                  </a:cubicBezTo>
                  <a:cubicBezTo>
                    <a:pt x="205" y="199"/>
                    <a:pt x="205" y="197"/>
                    <a:pt x="204" y="196"/>
                  </a:cubicBezTo>
                  <a:cubicBezTo>
                    <a:pt x="200" y="193"/>
                    <a:pt x="191" y="190"/>
                    <a:pt x="173" y="193"/>
                  </a:cubicBezTo>
                  <a:cubicBezTo>
                    <a:pt x="139" y="200"/>
                    <a:pt x="73" y="231"/>
                    <a:pt x="39" y="307"/>
                  </a:cubicBezTo>
                  <a:lnTo>
                    <a:pt x="35" y="31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6" name="Freeform 22"/>
            <p:cNvSpPr>
              <a:spLocks/>
            </p:cNvSpPr>
            <p:nvPr userDrawn="1"/>
          </p:nvSpPr>
          <p:spPr bwMode="auto">
            <a:xfrm>
              <a:off x="10831129" y="1332199"/>
              <a:ext cx="351242" cy="435086"/>
            </a:xfrm>
            <a:custGeom>
              <a:avLst/>
              <a:gdLst>
                <a:gd name="T0" fmla="*/ 55 w 197"/>
                <a:gd name="T1" fmla="*/ 244 h 244"/>
                <a:gd name="T2" fmla="*/ 48 w 197"/>
                <a:gd name="T3" fmla="*/ 240 h 244"/>
                <a:gd name="T4" fmla="*/ 16 w 197"/>
                <a:gd name="T5" fmla="*/ 135 h 244"/>
                <a:gd name="T6" fmla="*/ 65 w 197"/>
                <a:gd name="T7" fmla="*/ 75 h 244"/>
                <a:gd name="T8" fmla="*/ 87 w 197"/>
                <a:gd name="T9" fmla="*/ 48 h 244"/>
                <a:gd name="T10" fmla="*/ 52 w 197"/>
                <a:gd name="T11" fmla="*/ 38 h 244"/>
                <a:gd name="T12" fmla="*/ 43 w 197"/>
                <a:gd name="T13" fmla="*/ 38 h 244"/>
                <a:gd name="T14" fmla="*/ 48 w 197"/>
                <a:gd name="T15" fmla="*/ 31 h 244"/>
                <a:gd name="T16" fmla="*/ 93 w 197"/>
                <a:gd name="T17" fmla="*/ 0 h 244"/>
                <a:gd name="T18" fmla="*/ 95 w 197"/>
                <a:gd name="T19" fmla="*/ 9 h 244"/>
                <a:gd name="T20" fmla="*/ 61 w 197"/>
                <a:gd name="T21" fmla="*/ 29 h 244"/>
                <a:gd name="T22" fmla="*/ 95 w 197"/>
                <a:gd name="T23" fmla="*/ 45 h 244"/>
                <a:gd name="T24" fmla="*/ 70 w 197"/>
                <a:gd name="T25" fmla="*/ 82 h 244"/>
                <a:gd name="T26" fmla="*/ 24 w 197"/>
                <a:gd name="T27" fmla="*/ 138 h 244"/>
                <a:gd name="T28" fmla="*/ 46 w 197"/>
                <a:gd name="T29" fmla="*/ 228 h 244"/>
                <a:gd name="T30" fmla="*/ 120 w 197"/>
                <a:gd name="T31" fmla="*/ 155 h 244"/>
                <a:gd name="T32" fmla="*/ 150 w 197"/>
                <a:gd name="T33" fmla="*/ 138 h 244"/>
                <a:gd name="T34" fmla="*/ 167 w 197"/>
                <a:gd name="T35" fmla="*/ 123 h 244"/>
                <a:gd name="T36" fmla="*/ 182 w 197"/>
                <a:gd name="T37" fmla="*/ 58 h 244"/>
                <a:gd name="T38" fmla="*/ 191 w 197"/>
                <a:gd name="T39" fmla="*/ 56 h 244"/>
                <a:gd name="T40" fmla="*/ 174 w 197"/>
                <a:gd name="T41" fmla="*/ 128 h 244"/>
                <a:gd name="T42" fmla="*/ 154 w 197"/>
                <a:gd name="T43" fmla="*/ 145 h 244"/>
                <a:gd name="T44" fmla="*/ 124 w 197"/>
                <a:gd name="T45" fmla="*/ 163 h 244"/>
                <a:gd name="T46" fmla="*/ 54 w 197"/>
                <a:gd name="T47" fmla="*/ 236 h 244"/>
                <a:gd name="T48" fmla="*/ 55 w 197"/>
                <a:gd name="T49"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 h="244">
                  <a:moveTo>
                    <a:pt x="55" y="244"/>
                  </a:moveTo>
                  <a:cubicBezTo>
                    <a:pt x="48" y="240"/>
                    <a:pt x="48" y="240"/>
                    <a:pt x="48" y="240"/>
                  </a:cubicBezTo>
                  <a:cubicBezTo>
                    <a:pt x="15" y="221"/>
                    <a:pt x="0" y="173"/>
                    <a:pt x="16" y="135"/>
                  </a:cubicBezTo>
                  <a:cubicBezTo>
                    <a:pt x="30" y="102"/>
                    <a:pt x="53" y="84"/>
                    <a:pt x="65" y="75"/>
                  </a:cubicBezTo>
                  <a:cubicBezTo>
                    <a:pt x="81" y="64"/>
                    <a:pt x="89" y="54"/>
                    <a:pt x="87" y="48"/>
                  </a:cubicBezTo>
                  <a:cubicBezTo>
                    <a:pt x="85" y="41"/>
                    <a:pt x="69" y="36"/>
                    <a:pt x="52" y="38"/>
                  </a:cubicBezTo>
                  <a:cubicBezTo>
                    <a:pt x="43" y="38"/>
                    <a:pt x="43" y="38"/>
                    <a:pt x="43" y="38"/>
                  </a:cubicBezTo>
                  <a:cubicBezTo>
                    <a:pt x="48" y="31"/>
                    <a:pt x="48" y="31"/>
                    <a:pt x="48" y="31"/>
                  </a:cubicBezTo>
                  <a:cubicBezTo>
                    <a:pt x="59" y="15"/>
                    <a:pt x="74" y="4"/>
                    <a:pt x="93" y="0"/>
                  </a:cubicBezTo>
                  <a:cubicBezTo>
                    <a:pt x="95" y="9"/>
                    <a:pt x="95" y="9"/>
                    <a:pt x="95" y="9"/>
                  </a:cubicBezTo>
                  <a:cubicBezTo>
                    <a:pt x="81" y="12"/>
                    <a:pt x="70" y="18"/>
                    <a:pt x="61" y="29"/>
                  </a:cubicBezTo>
                  <a:cubicBezTo>
                    <a:pt x="76" y="29"/>
                    <a:pt x="91" y="34"/>
                    <a:pt x="95" y="45"/>
                  </a:cubicBezTo>
                  <a:cubicBezTo>
                    <a:pt x="99" y="56"/>
                    <a:pt x="91" y="68"/>
                    <a:pt x="70" y="82"/>
                  </a:cubicBezTo>
                  <a:cubicBezTo>
                    <a:pt x="58" y="90"/>
                    <a:pt x="37" y="108"/>
                    <a:pt x="24" y="138"/>
                  </a:cubicBezTo>
                  <a:cubicBezTo>
                    <a:pt x="11" y="169"/>
                    <a:pt x="21" y="209"/>
                    <a:pt x="46" y="228"/>
                  </a:cubicBezTo>
                  <a:cubicBezTo>
                    <a:pt x="49" y="193"/>
                    <a:pt x="86" y="173"/>
                    <a:pt x="120" y="155"/>
                  </a:cubicBezTo>
                  <a:cubicBezTo>
                    <a:pt x="131" y="149"/>
                    <a:pt x="141" y="144"/>
                    <a:pt x="150" y="138"/>
                  </a:cubicBezTo>
                  <a:cubicBezTo>
                    <a:pt x="157" y="134"/>
                    <a:pt x="161" y="130"/>
                    <a:pt x="167" y="123"/>
                  </a:cubicBezTo>
                  <a:cubicBezTo>
                    <a:pt x="181" y="105"/>
                    <a:pt x="188" y="80"/>
                    <a:pt x="182" y="58"/>
                  </a:cubicBezTo>
                  <a:cubicBezTo>
                    <a:pt x="191" y="56"/>
                    <a:pt x="191" y="56"/>
                    <a:pt x="191" y="56"/>
                  </a:cubicBezTo>
                  <a:cubicBezTo>
                    <a:pt x="197" y="81"/>
                    <a:pt x="190" y="108"/>
                    <a:pt x="174" y="128"/>
                  </a:cubicBezTo>
                  <a:cubicBezTo>
                    <a:pt x="167" y="136"/>
                    <a:pt x="162" y="140"/>
                    <a:pt x="154" y="145"/>
                  </a:cubicBezTo>
                  <a:cubicBezTo>
                    <a:pt x="145" y="151"/>
                    <a:pt x="135" y="157"/>
                    <a:pt x="124" y="163"/>
                  </a:cubicBezTo>
                  <a:cubicBezTo>
                    <a:pt x="88" y="181"/>
                    <a:pt x="52" y="201"/>
                    <a:pt x="54" y="236"/>
                  </a:cubicBezTo>
                  <a:lnTo>
                    <a:pt x="55" y="24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7" name="Freeform 19"/>
            <p:cNvSpPr>
              <a:spLocks noEditPoints="1"/>
            </p:cNvSpPr>
            <p:nvPr userDrawn="1"/>
          </p:nvSpPr>
          <p:spPr bwMode="auto">
            <a:xfrm>
              <a:off x="11496600" y="732445"/>
              <a:ext cx="90643" cy="83844"/>
            </a:xfrm>
            <a:custGeom>
              <a:avLst/>
              <a:gdLst>
                <a:gd name="T0" fmla="*/ 24 w 51"/>
                <a:gd name="T1" fmla="*/ 47 h 47"/>
                <a:gd name="T2" fmla="*/ 15 w 51"/>
                <a:gd name="T3" fmla="*/ 44 h 47"/>
                <a:gd name="T4" fmla="*/ 2 w 51"/>
                <a:gd name="T5" fmla="*/ 31 h 47"/>
                <a:gd name="T6" fmla="*/ 3 w 51"/>
                <a:gd name="T7" fmla="*/ 14 h 47"/>
                <a:gd name="T8" fmla="*/ 24 w 51"/>
                <a:gd name="T9" fmla="*/ 0 h 47"/>
                <a:gd name="T10" fmla="*/ 34 w 51"/>
                <a:gd name="T11" fmla="*/ 2 h 47"/>
                <a:gd name="T12" fmla="*/ 46 w 51"/>
                <a:gd name="T13" fmla="*/ 33 h 47"/>
                <a:gd name="T14" fmla="*/ 24 w 51"/>
                <a:gd name="T15" fmla="*/ 47 h 47"/>
                <a:gd name="T16" fmla="*/ 24 w 51"/>
                <a:gd name="T17" fmla="*/ 6 h 47"/>
                <a:gd name="T18" fmla="*/ 8 w 51"/>
                <a:gd name="T19" fmla="*/ 16 h 47"/>
                <a:gd name="T20" fmla="*/ 8 w 51"/>
                <a:gd name="T21" fmla="*/ 29 h 47"/>
                <a:gd name="T22" fmla="*/ 17 w 51"/>
                <a:gd name="T23" fmla="*/ 39 h 47"/>
                <a:gd name="T24" fmla="*/ 24 w 51"/>
                <a:gd name="T25" fmla="*/ 41 h 47"/>
                <a:gd name="T26" fmla="*/ 40 w 51"/>
                <a:gd name="T27" fmla="*/ 30 h 47"/>
                <a:gd name="T28" fmla="*/ 32 w 51"/>
                <a:gd name="T29" fmla="*/ 7 h 47"/>
                <a:gd name="T30" fmla="*/ 24 w 51"/>
                <a:gd name="T31"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47">
                  <a:moveTo>
                    <a:pt x="24" y="47"/>
                  </a:moveTo>
                  <a:cubicBezTo>
                    <a:pt x="21" y="47"/>
                    <a:pt x="18" y="46"/>
                    <a:pt x="15" y="44"/>
                  </a:cubicBezTo>
                  <a:cubicBezTo>
                    <a:pt x="9" y="42"/>
                    <a:pt x="5" y="37"/>
                    <a:pt x="2" y="31"/>
                  </a:cubicBezTo>
                  <a:cubicBezTo>
                    <a:pt x="0" y="26"/>
                    <a:pt x="0" y="19"/>
                    <a:pt x="3" y="14"/>
                  </a:cubicBezTo>
                  <a:cubicBezTo>
                    <a:pt x="7" y="5"/>
                    <a:pt x="15" y="0"/>
                    <a:pt x="24" y="0"/>
                  </a:cubicBezTo>
                  <a:cubicBezTo>
                    <a:pt x="28" y="0"/>
                    <a:pt x="31" y="1"/>
                    <a:pt x="34" y="2"/>
                  </a:cubicBezTo>
                  <a:cubicBezTo>
                    <a:pt x="46" y="7"/>
                    <a:pt x="51" y="21"/>
                    <a:pt x="46" y="33"/>
                  </a:cubicBezTo>
                  <a:cubicBezTo>
                    <a:pt x="42" y="41"/>
                    <a:pt x="33" y="47"/>
                    <a:pt x="24" y="47"/>
                  </a:cubicBezTo>
                  <a:close/>
                  <a:moveTo>
                    <a:pt x="24" y="6"/>
                  </a:moveTo>
                  <a:cubicBezTo>
                    <a:pt x="17" y="6"/>
                    <a:pt x="11" y="10"/>
                    <a:pt x="8" y="16"/>
                  </a:cubicBezTo>
                  <a:cubicBezTo>
                    <a:pt x="6" y="20"/>
                    <a:pt x="6" y="25"/>
                    <a:pt x="8" y="29"/>
                  </a:cubicBezTo>
                  <a:cubicBezTo>
                    <a:pt x="9" y="34"/>
                    <a:pt x="13" y="37"/>
                    <a:pt x="17" y="39"/>
                  </a:cubicBezTo>
                  <a:cubicBezTo>
                    <a:pt x="19" y="40"/>
                    <a:pt x="22" y="41"/>
                    <a:pt x="24" y="41"/>
                  </a:cubicBezTo>
                  <a:cubicBezTo>
                    <a:pt x="31" y="41"/>
                    <a:pt x="37" y="37"/>
                    <a:pt x="40" y="30"/>
                  </a:cubicBezTo>
                  <a:cubicBezTo>
                    <a:pt x="44" y="22"/>
                    <a:pt x="40" y="11"/>
                    <a:pt x="32" y="7"/>
                  </a:cubicBezTo>
                  <a:cubicBezTo>
                    <a:pt x="29" y="6"/>
                    <a:pt x="27" y="6"/>
                    <a:pt x="2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8" name="Freeform 20"/>
            <p:cNvSpPr>
              <a:spLocks noEditPoints="1"/>
            </p:cNvSpPr>
            <p:nvPr userDrawn="1"/>
          </p:nvSpPr>
          <p:spPr bwMode="auto">
            <a:xfrm>
              <a:off x="10991265" y="421994"/>
              <a:ext cx="817297" cy="1300725"/>
            </a:xfrm>
            <a:custGeom>
              <a:avLst/>
              <a:gdLst>
                <a:gd name="T0" fmla="*/ 145 w 458"/>
                <a:gd name="T1" fmla="*/ 676 h 729"/>
                <a:gd name="T2" fmla="*/ 203 w 458"/>
                <a:gd name="T3" fmla="*/ 575 h 729"/>
                <a:gd name="T4" fmla="*/ 178 w 458"/>
                <a:gd name="T5" fmla="*/ 383 h 729"/>
                <a:gd name="T6" fmla="*/ 119 w 458"/>
                <a:gd name="T7" fmla="*/ 559 h 729"/>
                <a:gd name="T8" fmla="*/ 4 w 458"/>
                <a:gd name="T9" fmla="*/ 524 h 729"/>
                <a:gd name="T10" fmla="*/ 88 w 458"/>
                <a:gd name="T11" fmla="*/ 422 h 729"/>
                <a:gd name="T12" fmla="*/ 163 w 458"/>
                <a:gd name="T13" fmla="*/ 283 h 729"/>
                <a:gd name="T14" fmla="*/ 186 w 458"/>
                <a:gd name="T15" fmla="*/ 245 h 729"/>
                <a:gd name="T16" fmla="*/ 160 w 458"/>
                <a:gd name="T17" fmla="*/ 31 h 729"/>
                <a:gd name="T18" fmla="*/ 255 w 458"/>
                <a:gd name="T19" fmla="*/ 74 h 729"/>
                <a:gd name="T20" fmla="*/ 187 w 458"/>
                <a:gd name="T21" fmla="*/ 163 h 729"/>
                <a:gd name="T22" fmla="*/ 265 w 458"/>
                <a:gd name="T23" fmla="*/ 184 h 729"/>
                <a:gd name="T24" fmla="*/ 347 w 458"/>
                <a:gd name="T25" fmla="*/ 221 h 729"/>
                <a:gd name="T26" fmla="*/ 388 w 458"/>
                <a:gd name="T27" fmla="*/ 294 h 729"/>
                <a:gd name="T28" fmla="*/ 409 w 458"/>
                <a:gd name="T29" fmla="*/ 486 h 729"/>
                <a:gd name="T30" fmla="*/ 380 w 458"/>
                <a:gd name="T31" fmla="*/ 387 h 729"/>
                <a:gd name="T32" fmla="*/ 344 w 458"/>
                <a:gd name="T33" fmla="*/ 355 h 729"/>
                <a:gd name="T34" fmla="*/ 319 w 458"/>
                <a:gd name="T35" fmla="*/ 392 h 729"/>
                <a:gd name="T36" fmla="*/ 262 w 458"/>
                <a:gd name="T37" fmla="*/ 715 h 729"/>
                <a:gd name="T38" fmla="*/ 274 w 458"/>
                <a:gd name="T39" fmla="*/ 412 h 729"/>
                <a:gd name="T40" fmla="*/ 207 w 458"/>
                <a:gd name="T41" fmla="*/ 583 h 729"/>
                <a:gd name="T42" fmla="*/ 153 w 458"/>
                <a:gd name="T43" fmla="*/ 667 h 729"/>
                <a:gd name="T44" fmla="*/ 235 w 458"/>
                <a:gd name="T45" fmla="*/ 720 h 729"/>
                <a:gd name="T46" fmla="*/ 263 w 458"/>
                <a:gd name="T47" fmla="*/ 606 h 729"/>
                <a:gd name="T48" fmla="*/ 311 w 458"/>
                <a:gd name="T49" fmla="*/ 389 h 729"/>
                <a:gd name="T50" fmla="*/ 333 w 458"/>
                <a:gd name="T51" fmla="*/ 360 h 729"/>
                <a:gd name="T52" fmla="*/ 346 w 458"/>
                <a:gd name="T53" fmla="*/ 312 h 729"/>
                <a:gd name="T54" fmla="*/ 389 w 458"/>
                <a:gd name="T55" fmla="*/ 390 h 729"/>
                <a:gd name="T56" fmla="*/ 359 w 458"/>
                <a:gd name="T57" fmla="*/ 441 h 729"/>
                <a:gd name="T58" fmla="*/ 445 w 458"/>
                <a:gd name="T59" fmla="*/ 428 h 729"/>
                <a:gd name="T60" fmla="*/ 418 w 458"/>
                <a:gd name="T61" fmla="*/ 391 h 729"/>
                <a:gd name="T62" fmla="*/ 345 w 458"/>
                <a:gd name="T63" fmla="*/ 279 h 729"/>
                <a:gd name="T64" fmla="*/ 331 w 458"/>
                <a:gd name="T65" fmla="*/ 240 h 729"/>
                <a:gd name="T66" fmla="*/ 321 w 458"/>
                <a:gd name="T67" fmla="*/ 170 h 729"/>
                <a:gd name="T68" fmla="*/ 263 w 458"/>
                <a:gd name="T69" fmla="*/ 207 h 729"/>
                <a:gd name="T70" fmla="*/ 226 w 458"/>
                <a:gd name="T71" fmla="*/ 223 h 729"/>
                <a:gd name="T72" fmla="*/ 179 w 458"/>
                <a:gd name="T73" fmla="*/ 166 h 729"/>
                <a:gd name="T74" fmla="*/ 199 w 458"/>
                <a:gd name="T75" fmla="*/ 95 h 729"/>
                <a:gd name="T76" fmla="*/ 225 w 458"/>
                <a:gd name="T77" fmla="*/ 13 h 729"/>
                <a:gd name="T78" fmla="*/ 171 w 458"/>
                <a:gd name="T79" fmla="*/ 76 h 729"/>
                <a:gd name="T80" fmla="*/ 151 w 458"/>
                <a:gd name="T81" fmla="*/ 176 h 729"/>
                <a:gd name="T82" fmla="*/ 196 w 458"/>
                <a:gd name="T83" fmla="*/ 247 h 729"/>
                <a:gd name="T84" fmla="*/ 171 w 458"/>
                <a:gd name="T85" fmla="*/ 285 h 729"/>
                <a:gd name="T86" fmla="*/ 164 w 458"/>
                <a:gd name="T87" fmla="*/ 333 h 729"/>
                <a:gd name="T88" fmla="*/ 92 w 458"/>
                <a:gd name="T89" fmla="*/ 430 h 729"/>
                <a:gd name="T90" fmla="*/ 12 w 458"/>
                <a:gd name="T91" fmla="*/ 510 h 729"/>
                <a:gd name="T92" fmla="*/ 94 w 458"/>
                <a:gd name="T93" fmla="*/ 563 h 729"/>
                <a:gd name="T94" fmla="*/ 131 w 458"/>
                <a:gd name="T95" fmla="*/ 510 h 729"/>
                <a:gd name="T96" fmla="*/ 134 w 458"/>
                <a:gd name="T97" fmla="*/ 448 h 729"/>
                <a:gd name="T98" fmla="*/ 182 w 458"/>
                <a:gd name="T99" fmla="*/ 373 h 729"/>
                <a:gd name="T100" fmla="*/ 277 w 458"/>
                <a:gd name="T101" fmla="*/ 40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8" h="729">
                  <a:moveTo>
                    <a:pt x="235" y="729"/>
                  </a:moveTo>
                  <a:cubicBezTo>
                    <a:pt x="224" y="729"/>
                    <a:pt x="212" y="726"/>
                    <a:pt x="199" y="719"/>
                  </a:cubicBezTo>
                  <a:cubicBezTo>
                    <a:pt x="167" y="705"/>
                    <a:pt x="149" y="691"/>
                    <a:pt x="145" y="676"/>
                  </a:cubicBezTo>
                  <a:cubicBezTo>
                    <a:pt x="143" y="669"/>
                    <a:pt x="145" y="664"/>
                    <a:pt x="146" y="662"/>
                  </a:cubicBezTo>
                  <a:cubicBezTo>
                    <a:pt x="147" y="660"/>
                    <a:pt x="154" y="645"/>
                    <a:pt x="168" y="614"/>
                  </a:cubicBezTo>
                  <a:cubicBezTo>
                    <a:pt x="181" y="584"/>
                    <a:pt x="197" y="577"/>
                    <a:pt x="203" y="575"/>
                  </a:cubicBezTo>
                  <a:cubicBezTo>
                    <a:pt x="209" y="559"/>
                    <a:pt x="249" y="457"/>
                    <a:pt x="264" y="416"/>
                  </a:cubicBezTo>
                  <a:cubicBezTo>
                    <a:pt x="246" y="418"/>
                    <a:pt x="229" y="415"/>
                    <a:pt x="213" y="408"/>
                  </a:cubicBezTo>
                  <a:cubicBezTo>
                    <a:pt x="198" y="401"/>
                    <a:pt x="188" y="395"/>
                    <a:pt x="178" y="383"/>
                  </a:cubicBezTo>
                  <a:cubicBezTo>
                    <a:pt x="160" y="415"/>
                    <a:pt x="148" y="439"/>
                    <a:pt x="143" y="449"/>
                  </a:cubicBezTo>
                  <a:cubicBezTo>
                    <a:pt x="155" y="464"/>
                    <a:pt x="145" y="498"/>
                    <a:pt x="139" y="513"/>
                  </a:cubicBezTo>
                  <a:cubicBezTo>
                    <a:pt x="132" y="534"/>
                    <a:pt x="121" y="556"/>
                    <a:pt x="119" y="559"/>
                  </a:cubicBezTo>
                  <a:cubicBezTo>
                    <a:pt x="118" y="561"/>
                    <a:pt x="113" y="571"/>
                    <a:pt x="94" y="571"/>
                  </a:cubicBezTo>
                  <a:cubicBezTo>
                    <a:pt x="81" y="571"/>
                    <a:pt x="63" y="566"/>
                    <a:pt x="42" y="557"/>
                  </a:cubicBezTo>
                  <a:cubicBezTo>
                    <a:pt x="21" y="547"/>
                    <a:pt x="8" y="536"/>
                    <a:pt x="4" y="524"/>
                  </a:cubicBezTo>
                  <a:cubicBezTo>
                    <a:pt x="0" y="514"/>
                    <a:pt x="4" y="507"/>
                    <a:pt x="4" y="506"/>
                  </a:cubicBezTo>
                  <a:cubicBezTo>
                    <a:pt x="4" y="505"/>
                    <a:pt x="14" y="486"/>
                    <a:pt x="29" y="464"/>
                  </a:cubicBezTo>
                  <a:cubicBezTo>
                    <a:pt x="53" y="428"/>
                    <a:pt x="80" y="422"/>
                    <a:pt x="88" y="422"/>
                  </a:cubicBezTo>
                  <a:cubicBezTo>
                    <a:pt x="102" y="401"/>
                    <a:pt x="118" y="381"/>
                    <a:pt x="131" y="364"/>
                  </a:cubicBezTo>
                  <a:cubicBezTo>
                    <a:pt x="142" y="350"/>
                    <a:pt x="151" y="338"/>
                    <a:pt x="156" y="330"/>
                  </a:cubicBezTo>
                  <a:cubicBezTo>
                    <a:pt x="155" y="314"/>
                    <a:pt x="157" y="297"/>
                    <a:pt x="163" y="283"/>
                  </a:cubicBezTo>
                  <a:cubicBezTo>
                    <a:pt x="163" y="282"/>
                    <a:pt x="163" y="281"/>
                    <a:pt x="164" y="279"/>
                  </a:cubicBezTo>
                  <a:cubicBezTo>
                    <a:pt x="164" y="279"/>
                    <a:pt x="164" y="278"/>
                    <a:pt x="164" y="278"/>
                  </a:cubicBezTo>
                  <a:cubicBezTo>
                    <a:pt x="167" y="272"/>
                    <a:pt x="174" y="259"/>
                    <a:pt x="186" y="245"/>
                  </a:cubicBezTo>
                  <a:cubicBezTo>
                    <a:pt x="172" y="232"/>
                    <a:pt x="154" y="211"/>
                    <a:pt x="143" y="179"/>
                  </a:cubicBezTo>
                  <a:cubicBezTo>
                    <a:pt x="127" y="134"/>
                    <a:pt x="151" y="93"/>
                    <a:pt x="162" y="78"/>
                  </a:cubicBezTo>
                  <a:cubicBezTo>
                    <a:pt x="154" y="64"/>
                    <a:pt x="153" y="46"/>
                    <a:pt x="160" y="31"/>
                  </a:cubicBezTo>
                  <a:cubicBezTo>
                    <a:pt x="168" y="12"/>
                    <a:pt x="187" y="0"/>
                    <a:pt x="207" y="0"/>
                  </a:cubicBezTo>
                  <a:cubicBezTo>
                    <a:pt x="215" y="0"/>
                    <a:pt x="222" y="2"/>
                    <a:pt x="229" y="5"/>
                  </a:cubicBezTo>
                  <a:cubicBezTo>
                    <a:pt x="255" y="17"/>
                    <a:pt x="267" y="48"/>
                    <a:pt x="255" y="74"/>
                  </a:cubicBezTo>
                  <a:cubicBezTo>
                    <a:pt x="247" y="93"/>
                    <a:pt x="228" y="105"/>
                    <a:pt x="207" y="105"/>
                  </a:cubicBezTo>
                  <a:cubicBezTo>
                    <a:pt x="205" y="105"/>
                    <a:pt x="202" y="105"/>
                    <a:pt x="200" y="104"/>
                  </a:cubicBezTo>
                  <a:cubicBezTo>
                    <a:pt x="195" y="112"/>
                    <a:pt x="178" y="138"/>
                    <a:pt x="187" y="163"/>
                  </a:cubicBezTo>
                  <a:cubicBezTo>
                    <a:pt x="198" y="193"/>
                    <a:pt x="218" y="210"/>
                    <a:pt x="224" y="214"/>
                  </a:cubicBezTo>
                  <a:cubicBezTo>
                    <a:pt x="237" y="207"/>
                    <a:pt x="248" y="203"/>
                    <a:pt x="256" y="201"/>
                  </a:cubicBezTo>
                  <a:cubicBezTo>
                    <a:pt x="258" y="197"/>
                    <a:pt x="263" y="189"/>
                    <a:pt x="265" y="184"/>
                  </a:cubicBezTo>
                  <a:cubicBezTo>
                    <a:pt x="275" y="167"/>
                    <a:pt x="290" y="158"/>
                    <a:pt x="306" y="158"/>
                  </a:cubicBezTo>
                  <a:cubicBezTo>
                    <a:pt x="312" y="158"/>
                    <a:pt x="319" y="159"/>
                    <a:pt x="325" y="162"/>
                  </a:cubicBezTo>
                  <a:cubicBezTo>
                    <a:pt x="347" y="172"/>
                    <a:pt x="356" y="195"/>
                    <a:pt x="347" y="221"/>
                  </a:cubicBezTo>
                  <a:cubicBezTo>
                    <a:pt x="346" y="226"/>
                    <a:pt x="342" y="235"/>
                    <a:pt x="340" y="239"/>
                  </a:cubicBezTo>
                  <a:cubicBezTo>
                    <a:pt x="346" y="250"/>
                    <a:pt x="350" y="261"/>
                    <a:pt x="352" y="273"/>
                  </a:cubicBezTo>
                  <a:cubicBezTo>
                    <a:pt x="365" y="278"/>
                    <a:pt x="377" y="285"/>
                    <a:pt x="388" y="294"/>
                  </a:cubicBezTo>
                  <a:cubicBezTo>
                    <a:pt x="426" y="323"/>
                    <a:pt x="427" y="370"/>
                    <a:pt x="426" y="388"/>
                  </a:cubicBezTo>
                  <a:cubicBezTo>
                    <a:pt x="441" y="396"/>
                    <a:pt x="451" y="410"/>
                    <a:pt x="454" y="427"/>
                  </a:cubicBezTo>
                  <a:cubicBezTo>
                    <a:pt x="458" y="456"/>
                    <a:pt x="438" y="482"/>
                    <a:pt x="409" y="486"/>
                  </a:cubicBezTo>
                  <a:cubicBezTo>
                    <a:pt x="407" y="487"/>
                    <a:pt x="404" y="487"/>
                    <a:pt x="402" y="487"/>
                  </a:cubicBezTo>
                  <a:cubicBezTo>
                    <a:pt x="376" y="487"/>
                    <a:pt x="354" y="468"/>
                    <a:pt x="350" y="442"/>
                  </a:cubicBezTo>
                  <a:cubicBezTo>
                    <a:pt x="347" y="419"/>
                    <a:pt x="359" y="397"/>
                    <a:pt x="380" y="387"/>
                  </a:cubicBezTo>
                  <a:cubicBezTo>
                    <a:pt x="381" y="378"/>
                    <a:pt x="380" y="347"/>
                    <a:pt x="359" y="331"/>
                  </a:cubicBezTo>
                  <a:cubicBezTo>
                    <a:pt x="357" y="329"/>
                    <a:pt x="355" y="328"/>
                    <a:pt x="353" y="326"/>
                  </a:cubicBezTo>
                  <a:cubicBezTo>
                    <a:pt x="351" y="339"/>
                    <a:pt x="347" y="349"/>
                    <a:pt x="344" y="355"/>
                  </a:cubicBezTo>
                  <a:cubicBezTo>
                    <a:pt x="344" y="355"/>
                    <a:pt x="344" y="355"/>
                    <a:pt x="344" y="355"/>
                  </a:cubicBezTo>
                  <a:cubicBezTo>
                    <a:pt x="343" y="359"/>
                    <a:pt x="343" y="359"/>
                    <a:pt x="343" y="359"/>
                  </a:cubicBezTo>
                  <a:cubicBezTo>
                    <a:pt x="337" y="372"/>
                    <a:pt x="329" y="383"/>
                    <a:pt x="319" y="392"/>
                  </a:cubicBezTo>
                  <a:cubicBezTo>
                    <a:pt x="316" y="407"/>
                    <a:pt x="296" y="530"/>
                    <a:pt x="271" y="603"/>
                  </a:cubicBezTo>
                  <a:cubicBezTo>
                    <a:pt x="277" y="610"/>
                    <a:pt x="287" y="630"/>
                    <a:pt x="277" y="669"/>
                  </a:cubicBezTo>
                  <a:cubicBezTo>
                    <a:pt x="270" y="693"/>
                    <a:pt x="262" y="714"/>
                    <a:pt x="262" y="715"/>
                  </a:cubicBezTo>
                  <a:cubicBezTo>
                    <a:pt x="261" y="715"/>
                    <a:pt x="256" y="729"/>
                    <a:pt x="235" y="729"/>
                  </a:cubicBezTo>
                  <a:close/>
                  <a:moveTo>
                    <a:pt x="277" y="405"/>
                  </a:moveTo>
                  <a:cubicBezTo>
                    <a:pt x="274" y="412"/>
                    <a:pt x="274" y="412"/>
                    <a:pt x="274" y="412"/>
                  </a:cubicBezTo>
                  <a:cubicBezTo>
                    <a:pt x="261" y="450"/>
                    <a:pt x="211" y="579"/>
                    <a:pt x="210" y="580"/>
                  </a:cubicBezTo>
                  <a:cubicBezTo>
                    <a:pt x="209" y="582"/>
                    <a:pt x="209" y="582"/>
                    <a:pt x="209" y="582"/>
                  </a:cubicBezTo>
                  <a:cubicBezTo>
                    <a:pt x="207" y="583"/>
                    <a:pt x="207" y="583"/>
                    <a:pt x="207" y="583"/>
                  </a:cubicBezTo>
                  <a:cubicBezTo>
                    <a:pt x="207" y="583"/>
                    <a:pt x="190" y="585"/>
                    <a:pt x="176" y="618"/>
                  </a:cubicBezTo>
                  <a:cubicBezTo>
                    <a:pt x="161" y="650"/>
                    <a:pt x="154" y="666"/>
                    <a:pt x="154" y="666"/>
                  </a:cubicBezTo>
                  <a:cubicBezTo>
                    <a:pt x="153" y="667"/>
                    <a:pt x="153" y="667"/>
                    <a:pt x="153" y="667"/>
                  </a:cubicBezTo>
                  <a:cubicBezTo>
                    <a:pt x="154" y="667"/>
                    <a:pt x="152" y="669"/>
                    <a:pt x="154" y="674"/>
                  </a:cubicBezTo>
                  <a:cubicBezTo>
                    <a:pt x="156" y="681"/>
                    <a:pt x="165" y="695"/>
                    <a:pt x="202" y="711"/>
                  </a:cubicBezTo>
                  <a:cubicBezTo>
                    <a:pt x="215" y="717"/>
                    <a:pt x="226" y="720"/>
                    <a:pt x="235" y="720"/>
                  </a:cubicBezTo>
                  <a:cubicBezTo>
                    <a:pt x="250" y="720"/>
                    <a:pt x="253" y="712"/>
                    <a:pt x="254" y="711"/>
                  </a:cubicBezTo>
                  <a:cubicBezTo>
                    <a:pt x="254" y="711"/>
                    <a:pt x="262" y="691"/>
                    <a:pt x="269" y="666"/>
                  </a:cubicBezTo>
                  <a:cubicBezTo>
                    <a:pt x="279" y="628"/>
                    <a:pt x="267" y="611"/>
                    <a:pt x="263" y="606"/>
                  </a:cubicBezTo>
                  <a:cubicBezTo>
                    <a:pt x="261" y="604"/>
                    <a:pt x="261" y="604"/>
                    <a:pt x="261" y="604"/>
                  </a:cubicBezTo>
                  <a:cubicBezTo>
                    <a:pt x="262" y="602"/>
                    <a:pt x="262" y="602"/>
                    <a:pt x="262" y="602"/>
                  </a:cubicBezTo>
                  <a:cubicBezTo>
                    <a:pt x="289" y="526"/>
                    <a:pt x="310" y="390"/>
                    <a:pt x="311" y="389"/>
                  </a:cubicBezTo>
                  <a:cubicBezTo>
                    <a:pt x="311" y="387"/>
                    <a:pt x="311" y="387"/>
                    <a:pt x="311" y="387"/>
                  </a:cubicBezTo>
                  <a:cubicBezTo>
                    <a:pt x="312" y="386"/>
                    <a:pt x="312" y="386"/>
                    <a:pt x="312" y="386"/>
                  </a:cubicBezTo>
                  <a:cubicBezTo>
                    <a:pt x="321" y="379"/>
                    <a:pt x="328" y="370"/>
                    <a:pt x="333" y="360"/>
                  </a:cubicBezTo>
                  <a:cubicBezTo>
                    <a:pt x="335" y="356"/>
                    <a:pt x="335" y="356"/>
                    <a:pt x="335" y="356"/>
                  </a:cubicBezTo>
                  <a:cubicBezTo>
                    <a:pt x="337" y="351"/>
                    <a:pt x="343" y="337"/>
                    <a:pt x="345" y="318"/>
                  </a:cubicBezTo>
                  <a:cubicBezTo>
                    <a:pt x="346" y="312"/>
                    <a:pt x="346" y="312"/>
                    <a:pt x="346" y="312"/>
                  </a:cubicBezTo>
                  <a:cubicBezTo>
                    <a:pt x="352" y="315"/>
                    <a:pt x="352" y="315"/>
                    <a:pt x="352" y="315"/>
                  </a:cubicBezTo>
                  <a:cubicBezTo>
                    <a:pt x="356" y="318"/>
                    <a:pt x="361" y="321"/>
                    <a:pt x="364" y="324"/>
                  </a:cubicBezTo>
                  <a:cubicBezTo>
                    <a:pt x="393" y="346"/>
                    <a:pt x="389" y="389"/>
                    <a:pt x="389" y="390"/>
                  </a:cubicBezTo>
                  <a:cubicBezTo>
                    <a:pt x="388" y="393"/>
                    <a:pt x="388" y="393"/>
                    <a:pt x="388" y="393"/>
                  </a:cubicBezTo>
                  <a:cubicBezTo>
                    <a:pt x="386" y="394"/>
                    <a:pt x="386" y="394"/>
                    <a:pt x="386" y="394"/>
                  </a:cubicBezTo>
                  <a:cubicBezTo>
                    <a:pt x="367" y="401"/>
                    <a:pt x="356" y="421"/>
                    <a:pt x="359" y="441"/>
                  </a:cubicBezTo>
                  <a:cubicBezTo>
                    <a:pt x="362" y="462"/>
                    <a:pt x="380" y="478"/>
                    <a:pt x="402" y="478"/>
                  </a:cubicBezTo>
                  <a:cubicBezTo>
                    <a:pt x="404" y="478"/>
                    <a:pt x="406" y="478"/>
                    <a:pt x="408" y="478"/>
                  </a:cubicBezTo>
                  <a:cubicBezTo>
                    <a:pt x="432" y="474"/>
                    <a:pt x="448" y="452"/>
                    <a:pt x="445" y="428"/>
                  </a:cubicBezTo>
                  <a:cubicBezTo>
                    <a:pt x="443" y="414"/>
                    <a:pt x="434" y="401"/>
                    <a:pt x="420" y="395"/>
                  </a:cubicBezTo>
                  <a:cubicBezTo>
                    <a:pt x="417" y="394"/>
                    <a:pt x="417" y="394"/>
                    <a:pt x="417" y="394"/>
                  </a:cubicBezTo>
                  <a:cubicBezTo>
                    <a:pt x="418" y="391"/>
                    <a:pt x="418" y="391"/>
                    <a:pt x="418" y="391"/>
                  </a:cubicBezTo>
                  <a:cubicBezTo>
                    <a:pt x="419" y="377"/>
                    <a:pt x="419" y="329"/>
                    <a:pt x="383" y="300"/>
                  </a:cubicBezTo>
                  <a:cubicBezTo>
                    <a:pt x="371" y="292"/>
                    <a:pt x="359" y="285"/>
                    <a:pt x="347" y="280"/>
                  </a:cubicBezTo>
                  <a:cubicBezTo>
                    <a:pt x="345" y="279"/>
                    <a:pt x="345" y="279"/>
                    <a:pt x="345" y="279"/>
                  </a:cubicBezTo>
                  <a:cubicBezTo>
                    <a:pt x="344" y="277"/>
                    <a:pt x="344" y="277"/>
                    <a:pt x="344" y="277"/>
                  </a:cubicBezTo>
                  <a:cubicBezTo>
                    <a:pt x="341" y="261"/>
                    <a:pt x="336" y="249"/>
                    <a:pt x="332" y="241"/>
                  </a:cubicBezTo>
                  <a:cubicBezTo>
                    <a:pt x="331" y="240"/>
                    <a:pt x="331" y="240"/>
                    <a:pt x="331" y="240"/>
                  </a:cubicBezTo>
                  <a:cubicBezTo>
                    <a:pt x="332" y="238"/>
                    <a:pt x="332" y="238"/>
                    <a:pt x="332" y="238"/>
                  </a:cubicBezTo>
                  <a:cubicBezTo>
                    <a:pt x="333" y="234"/>
                    <a:pt x="337" y="224"/>
                    <a:pt x="339" y="218"/>
                  </a:cubicBezTo>
                  <a:cubicBezTo>
                    <a:pt x="347" y="197"/>
                    <a:pt x="340" y="178"/>
                    <a:pt x="321" y="170"/>
                  </a:cubicBezTo>
                  <a:cubicBezTo>
                    <a:pt x="316" y="167"/>
                    <a:pt x="311" y="166"/>
                    <a:pt x="306" y="166"/>
                  </a:cubicBezTo>
                  <a:cubicBezTo>
                    <a:pt x="293" y="166"/>
                    <a:pt x="281" y="174"/>
                    <a:pt x="273" y="188"/>
                  </a:cubicBezTo>
                  <a:cubicBezTo>
                    <a:pt x="270" y="194"/>
                    <a:pt x="264" y="204"/>
                    <a:pt x="263" y="207"/>
                  </a:cubicBezTo>
                  <a:cubicBezTo>
                    <a:pt x="262" y="208"/>
                    <a:pt x="262" y="208"/>
                    <a:pt x="262" y="208"/>
                  </a:cubicBezTo>
                  <a:cubicBezTo>
                    <a:pt x="260" y="209"/>
                    <a:pt x="260" y="209"/>
                    <a:pt x="260" y="209"/>
                  </a:cubicBezTo>
                  <a:cubicBezTo>
                    <a:pt x="252" y="211"/>
                    <a:pt x="240" y="215"/>
                    <a:pt x="226" y="223"/>
                  </a:cubicBezTo>
                  <a:cubicBezTo>
                    <a:pt x="223" y="224"/>
                    <a:pt x="223" y="224"/>
                    <a:pt x="223" y="224"/>
                  </a:cubicBezTo>
                  <a:cubicBezTo>
                    <a:pt x="221" y="223"/>
                    <a:pt x="221" y="223"/>
                    <a:pt x="221" y="223"/>
                  </a:cubicBezTo>
                  <a:cubicBezTo>
                    <a:pt x="220" y="222"/>
                    <a:pt x="193" y="205"/>
                    <a:pt x="179" y="166"/>
                  </a:cubicBezTo>
                  <a:cubicBezTo>
                    <a:pt x="167" y="132"/>
                    <a:pt x="193" y="98"/>
                    <a:pt x="195" y="97"/>
                  </a:cubicBezTo>
                  <a:cubicBezTo>
                    <a:pt x="196" y="95"/>
                    <a:pt x="196" y="95"/>
                    <a:pt x="196" y="95"/>
                  </a:cubicBezTo>
                  <a:cubicBezTo>
                    <a:pt x="199" y="95"/>
                    <a:pt x="199" y="95"/>
                    <a:pt x="199" y="95"/>
                  </a:cubicBezTo>
                  <a:cubicBezTo>
                    <a:pt x="202" y="96"/>
                    <a:pt x="204" y="96"/>
                    <a:pt x="207" y="96"/>
                  </a:cubicBezTo>
                  <a:cubicBezTo>
                    <a:pt x="224" y="96"/>
                    <a:pt x="240" y="86"/>
                    <a:pt x="247" y="71"/>
                  </a:cubicBezTo>
                  <a:cubicBezTo>
                    <a:pt x="257" y="49"/>
                    <a:pt x="247" y="23"/>
                    <a:pt x="225" y="13"/>
                  </a:cubicBezTo>
                  <a:cubicBezTo>
                    <a:pt x="220" y="10"/>
                    <a:pt x="214" y="9"/>
                    <a:pt x="207" y="9"/>
                  </a:cubicBezTo>
                  <a:cubicBezTo>
                    <a:pt x="190" y="9"/>
                    <a:pt x="175" y="19"/>
                    <a:pt x="168" y="35"/>
                  </a:cubicBezTo>
                  <a:cubicBezTo>
                    <a:pt x="161" y="48"/>
                    <a:pt x="163" y="64"/>
                    <a:pt x="171" y="76"/>
                  </a:cubicBezTo>
                  <a:cubicBezTo>
                    <a:pt x="172" y="79"/>
                    <a:pt x="172" y="79"/>
                    <a:pt x="172" y="79"/>
                  </a:cubicBezTo>
                  <a:cubicBezTo>
                    <a:pt x="170" y="81"/>
                    <a:pt x="170" y="81"/>
                    <a:pt x="170" y="81"/>
                  </a:cubicBezTo>
                  <a:cubicBezTo>
                    <a:pt x="162" y="92"/>
                    <a:pt x="135" y="132"/>
                    <a:pt x="151" y="176"/>
                  </a:cubicBezTo>
                  <a:cubicBezTo>
                    <a:pt x="163" y="209"/>
                    <a:pt x="182" y="229"/>
                    <a:pt x="195" y="241"/>
                  </a:cubicBezTo>
                  <a:cubicBezTo>
                    <a:pt x="199" y="244"/>
                    <a:pt x="199" y="244"/>
                    <a:pt x="199" y="244"/>
                  </a:cubicBezTo>
                  <a:cubicBezTo>
                    <a:pt x="196" y="247"/>
                    <a:pt x="196" y="247"/>
                    <a:pt x="196" y="247"/>
                  </a:cubicBezTo>
                  <a:cubicBezTo>
                    <a:pt x="182" y="262"/>
                    <a:pt x="175" y="276"/>
                    <a:pt x="172" y="282"/>
                  </a:cubicBezTo>
                  <a:cubicBezTo>
                    <a:pt x="172" y="282"/>
                    <a:pt x="172" y="282"/>
                    <a:pt x="172" y="282"/>
                  </a:cubicBezTo>
                  <a:cubicBezTo>
                    <a:pt x="171" y="284"/>
                    <a:pt x="171" y="285"/>
                    <a:pt x="171" y="285"/>
                  </a:cubicBezTo>
                  <a:cubicBezTo>
                    <a:pt x="165" y="300"/>
                    <a:pt x="163" y="315"/>
                    <a:pt x="165" y="330"/>
                  </a:cubicBezTo>
                  <a:cubicBezTo>
                    <a:pt x="165" y="332"/>
                    <a:pt x="165" y="332"/>
                    <a:pt x="165" y="332"/>
                  </a:cubicBezTo>
                  <a:cubicBezTo>
                    <a:pt x="164" y="333"/>
                    <a:pt x="164" y="333"/>
                    <a:pt x="164" y="333"/>
                  </a:cubicBezTo>
                  <a:cubicBezTo>
                    <a:pt x="159" y="341"/>
                    <a:pt x="150" y="354"/>
                    <a:pt x="138" y="369"/>
                  </a:cubicBezTo>
                  <a:cubicBezTo>
                    <a:pt x="125" y="386"/>
                    <a:pt x="108" y="408"/>
                    <a:pt x="94" y="428"/>
                  </a:cubicBezTo>
                  <a:cubicBezTo>
                    <a:pt x="92" y="430"/>
                    <a:pt x="92" y="430"/>
                    <a:pt x="92" y="430"/>
                  </a:cubicBezTo>
                  <a:cubicBezTo>
                    <a:pt x="90" y="430"/>
                    <a:pt x="90" y="430"/>
                    <a:pt x="90" y="430"/>
                  </a:cubicBezTo>
                  <a:cubicBezTo>
                    <a:pt x="89" y="430"/>
                    <a:pt x="62" y="431"/>
                    <a:pt x="36" y="469"/>
                  </a:cubicBezTo>
                  <a:cubicBezTo>
                    <a:pt x="22" y="490"/>
                    <a:pt x="12" y="510"/>
                    <a:pt x="12" y="510"/>
                  </a:cubicBezTo>
                  <a:cubicBezTo>
                    <a:pt x="12" y="510"/>
                    <a:pt x="10" y="515"/>
                    <a:pt x="12" y="521"/>
                  </a:cubicBezTo>
                  <a:cubicBezTo>
                    <a:pt x="15" y="528"/>
                    <a:pt x="22" y="538"/>
                    <a:pt x="45" y="549"/>
                  </a:cubicBezTo>
                  <a:cubicBezTo>
                    <a:pt x="66" y="558"/>
                    <a:pt x="82" y="563"/>
                    <a:pt x="94" y="563"/>
                  </a:cubicBezTo>
                  <a:cubicBezTo>
                    <a:pt x="109" y="563"/>
                    <a:pt x="111" y="556"/>
                    <a:pt x="111" y="556"/>
                  </a:cubicBezTo>
                  <a:cubicBezTo>
                    <a:pt x="112" y="555"/>
                    <a:pt x="112" y="555"/>
                    <a:pt x="112" y="555"/>
                  </a:cubicBezTo>
                  <a:cubicBezTo>
                    <a:pt x="112" y="555"/>
                    <a:pt x="123" y="532"/>
                    <a:pt x="131" y="510"/>
                  </a:cubicBezTo>
                  <a:cubicBezTo>
                    <a:pt x="141" y="482"/>
                    <a:pt x="143" y="460"/>
                    <a:pt x="135" y="453"/>
                  </a:cubicBezTo>
                  <a:cubicBezTo>
                    <a:pt x="133" y="451"/>
                    <a:pt x="133" y="451"/>
                    <a:pt x="133" y="451"/>
                  </a:cubicBezTo>
                  <a:cubicBezTo>
                    <a:pt x="134" y="448"/>
                    <a:pt x="134" y="448"/>
                    <a:pt x="134" y="448"/>
                  </a:cubicBezTo>
                  <a:cubicBezTo>
                    <a:pt x="138" y="440"/>
                    <a:pt x="152" y="411"/>
                    <a:pt x="174" y="373"/>
                  </a:cubicBezTo>
                  <a:cubicBezTo>
                    <a:pt x="178" y="368"/>
                    <a:pt x="178" y="368"/>
                    <a:pt x="178" y="368"/>
                  </a:cubicBezTo>
                  <a:cubicBezTo>
                    <a:pt x="182" y="373"/>
                    <a:pt x="182" y="373"/>
                    <a:pt x="182" y="373"/>
                  </a:cubicBezTo>
                  <a:cubicBezTo>
                    <a:pt x="191" y="387"/>
                    <a:pt x="201" y="393"/>
                    <a:pt x="217" y="400"/>
                  </a:cubicBezTo>
                  <a:cubicBezTo>
                    <a:pt x="233" y="408"/>
                    <a:pt x="252" y="410"/>
                    <a:pt x="270" y="407"/>
                  </a:cubicBezTo>
                  <a:lnTo>
                    <a:pt x="277" y="4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cxnSp>
        <p:nvCxnSpPr>
          <p:cNvPr id="79" name="Straight Connector 78"/>
          <p:cNvCxnSpPr/>
          <p:nvPr userDrawn="1"/>
        </p:nvCxnSpPr>
        <p:spPr>
          <a:xfrm flipV="1">
            <a:off x="8814868" y="5312229"/>
            <a:ext cx="2130932" cy="3636525"/>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0" name="Title 1"/>
          <p:cNvSpPr>
            <a:spLocks noGrp="1"/>
          </p:cNvSpPr>
          <p:nvPr>
            <p:ph type="ctrTitle" hasCustomPrompt="1"/>
          </p:nvPr>
        </p:nvSpPr>
        <p:spPr bwMode="gray">
          <a:xfrm>
            <a:off x="265176" y="1804968"/>
            <a:ext cx="6903720" cy="1505027"/>
          </a:xfrm>
        </p:spPr>
        <p:txBody>
          <a:bodyPr/>
          <a:lstStyle>
            <a:lvl1pPr marL="0" algn="l" defTabSz="914400" rtl="0" eaLnBrk="1" latinLnBrk="0" hangingPunct="1">
              <a:lnSpc>
                <a:spcPct val="85000"/>
              </a:lnSpc>
              <a:spcBef>
                <a:spcPct val="0"/>
              </a:spcBef>
              <a:buNone/>
              <a:defRPr lang="en-US" sz="5400" kern="1200" dirty="0">
                <a:solidFill>
                  <a:srgbClr val="FFFFFF"/>
                </a:solidFill>
                <a:latin typeface="Qualcomm Office Bold" pitchFamily="34" charset="0"/>
                <a:ea typeface="+mj-ea"/>
                <a:cs typeface="Arial" pitchFamily="34" charset="0"/>
              </a:defRPr>
            </a:lvl1pPr>
          </a:lstStyle>
          <a:p>
            <a:r>
              <a:rPr lang="en-US" dirty="0" smtClean="0"/>
              <a:t>Click here to edit master</a:t>
            </a:r>
            <a:endParaRPr lang="en-US" dirty="0"/>
          </a:p>
        </p:txBody>
      </p:sp>
      <p:grpSp>
        <p:nvGrpSpPr>
          <p:cNvPr id="81" name="Group 80"/>
          <p:cNvGrpSpPr/>
          <p:nvPr userDrawn="1"/>
        </p:nvGrpSpPr>
        <p:grpSpPr>
          <a:xfrm>
            <a:off x="383249" y="1567586"/>
            <a:ext cx="6803935" cy="1936642"/>
            <a:chOff x="383249" y="1567586"/>
            <a:chExt cx="6803935" cy="1936642"/>
          </a:xfrm>
        </p:grpSpPr>
        <p:cxnSp>
          <p:nvCxnSpPr>
            <p:cNvPr id="82" name="Straight Connector 81"/>
            <p:cNvCxnSpPr/>
            <p:nvPr userDrawn="1"/>
          </p:nvCxnSpPr>
          <p:spPr>
            <a:xfrm>
              <a:off x="383249" y="1567586"/>
              <a:ext cx="680313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a:off x="384048" y="3504228"/>
              <a:ext cx="6803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4" name="Subtitle 2"/>
          <p:cNvSpPr>
            <a:spLocks noGrp="1"/>
          </p:cNvSpPr>
          <p:nvPr>
            <p:ph type="subTitle" idx="1" hasCustomPrompt="1"/>
          </p:nvPr>
        </p:nvSpPr>
        <p:spPr bwMode="gray">
          <a:xfrm>
            <a:off x="265176" y="598753"/>
            <a:ext cx="6903720" cy="867930"/>
          </a:xfrm>
          <a:prstGeom prst="rect">
            <a:avLst/>
          </a:prstGeom>
        </p:spPr>
        <p:txBody>
          <a:bodyPr>
            <a:spAutoFit/>
          </a:bodyPr>
          <a:lstStyle>
            <a:lvl1pPr marL="0" indent="0" algn="l" defTabSz="914400" rtl="0" eaLnBrk="1" latinLnBrk="0" hangingPunct="1">
              <a:lnSpc>
                <a:spcPct val="90000"/>
              </a:lnSpc>
              <a:spcBef>
                <a:spcPct val="0"/>
              </a:spcBef>
              <a:buNone/>
              <a:defRPr lang="en-US" sz="2800" kern="1200" dirty="0">
                <a:solidFill>
                  <a:srgbClr val="FFFFFF"/>
                </a:solidFill>
                <a:latin typeface="Qualcomm Office Regular"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name </a:t>
            </a:r>
            <a:br>
              <a:rPr lang="en-US" dirty="0" smtClean="0"/>
            </a:br>
            <a:r>
              <a:rPr lang="en-US" dirty="0" smtClean="0"/>
              <a:t>and title</a:t>
            </a:r>
            <a:endParaRPr lang="en-US" dirty="0"/>
          </a:p>
        </p:txBody>
      </p:sp>
      <p:grpSp>
        <p:nvGrpSpPr>
          <p:cNvPr id="94" name="Group 93"/>
          <p:cNvGrpSpPr>
            <a:grpSpLocks noChangeAspect="1"/>
          </p:cNvGrpSpPr>
          <p:nvPr userDrawn="1"/>
        </p:nvGrpSpPr>
        <p:grpSpPr>
          <a:xfrm>
            <a:off x="391276" y="3809824"/>
            <a:ext cx="2096458" cy="457200"/>
            <a:chOff x="187326" y="5085556"/>
            <a:chExt cx="8393112" cy="1830388"/>
          </a:xfrm>
          <a:solidFill>
            <a:schemeClr val="bg1"/>
          </a:solidFill>
        </p:grpSpPr>
        <p:sp>
          <p:nvSpPr>
            <p:cNvPr id="95"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96"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97"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98"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99"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00"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01"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02"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Tree>
    <p:extLst>
      <p:ext uri="{BB962C8B-B14F-4D97-AF65-F5344CB8AC3E}">
        <p14:creationId xmlns:p14="http://schemas.microsoft.com/office/powerpoint/2010/main" val="273729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5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6" presetClass="emph" presetSubtype="0" accel="100000" autoRev="1" fill="hold" nodeType="withEffect">
                                  <p:stCondLst>
                                    <p:cond delay="650"/>
                                  </p:stCondLst>
                                  <p:childTnLst>
                                    <p:animScale>
                                      <p:cBhvr>
                                        <p:cTn id="9" dur="500" fill="hold"/>
                                        <p:tgtEl>
                                          <p:spTgt spid="63"/>
                                        </p:tgtEl>
                                      </p:cBhvr>
                                      <p:by x="100000" y="0"/>
                                    </p:animScale>
                                  </p:childTnLst>
                                </p:cTn>
                              </p:par>
                              <p:par>
                                <p:cTn id="10" presetID="10" presetClass="entr" presetSubtype="0"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750"/>
                                        <p:tgtEl>
                                          <p:spTgt spid="59"/>
                                        </p:tgtEl>
                                      </p:cBhvr>
                                    </p:animEffect>
                                  </p:childTnLst>
                                </p:cTn>
                              </p:par>
                              <p:par>
                                <p:cTn id="13" presetID="2" presetClass="entr" presetSubtype="8" decel="2400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800" fill="hold"/>
                                        <p:tgtEl>
                                          <p:spTgt spid="59"/>
                                        </p:tgtEl>
                                        <p:attrNameLst>
                                          <p:attrName>ppt_x</p:attrName>
                                        </p:attrNameLst>
                                      </p:cBhvr>
                                      <p:tavLst>
                                        <p:tav tm="0">
                                          <p:val>
                                            <p:strVal val="0-#ppt_w/2"/>
                                          </p:val>
                                        </p:tav>
                                        <p:tav tm="100000">
                                          <p:val>
                                            <p:strVal val="#ppt_x"/>
                                          </p:val>
                                        </p:tav>
                                      </p:tavLst>
                                    </p:anim>
                                    <p:anim calcmode="lin" valueType="num">
                                      <p:cBhvr additive="base">
                                        <p:cTn id="16" dur="800" fill="hold"/>
                                        <p:tgtEl>
                                          <p:spTgt spid="59"/>
                                        </p:tgtEl>
                                        <p:attrNameLst>
                                          <p:attrName>ppt_y</p:attrName>
                                        </p:attrNameLst>
                                      </p:cBhvr>
                                      <p:tavLst>
                                        <p:tav tm="0">
                                          <p:val>
                                            <p:strVal val="#ppt_y"/>
                                          </p:val>
                                        </p:tav>
                                        <p:tav tm="100000">
                                          <p:val>
                                            <p:strVal val="#ppt_y"/>
                                          </p:val>
                                        </p:tav>
                                      </p:tavLst>
                                    </p:anim>
                                  </p:childTnLst>
                                </p:cTn>
                              </p:par>
                              <p:par>
                                <p:cTn id="17" presetID="31" presetClass="entr" presetSubtype="0" fill="hold" nodeType="withEffect">
                                  <p:stCondLst>
                                    <p:cond delay="10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par>
                                <p:cTn id="23" presetID="22" presetClass="entr" presetSubtype="1" fill="hold" nodeType="withEffect">
                                  <p:stCondLst>
                                    <p:cond delay="150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par>
                                <p:cTn id="26" presetID="35" presetClass="entr" presetSubtype="0" fill="hold" nodeType="withEffect">
                                  <p:stCondLst>
                                    <p:cond delay="10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2000"/>
                                        <p:tgtEl>
                                          <p:spTgt spid="44"/>
                                        </p:tgtEl>
                                      </p:cBhvr>
                                    </p:animEffect>
                                    <p:anim calcmode="lin" valueType="num">
                                      <p:cBhvr>
                                        <p:cTn id="29" dur="2000" fill="hold"/>
                                        <p:tgtEl>
                                          <p:spTgt spid="44"/>
                                        </p:tgtEl>
                                        <p:attrNameLst>
                                          <p:attrName>style.rotation</p:attrName>
                                        </p:attrNameLst>
                                      </p:cBhvr>
                                      <p:tavLst>
                                        <p:tav tm="0">
                                          <p:val>
                                            <p:fltVal val="720"/>
                                          </p:val>
                                        </p:tav>
                                        <p:tav tm="100000">
                                          <p:val>
                                            <p:fltVal val="0"/>
                                          </p:val>
                                        </p:tav>
                                      </p:tavLst>
                                    </p:anim>
                                    <p:anim calcmode="lin" valueType="num">
                                      <p:cBhvr>
                                        <p:cTn id="30" dur="2000" fill="hold"/>
                                        <p:tgtEl>
                                          <p:spTgt spid="44"/>
                                        </p:tgtEl>
                                        <p:attrNameLst>
                                          <p:attrName>ppt_h</p:attrName>
                                        </p:attrNameLst>
                                      </p:cBhvr>
                                      <p:tavLst>
                                        <p:tav tm="0">
                                          <p:val>
                                            <p:fltVal val="0"/>
                                          </p:val>
                                        </p:tav>
                                        <p:tav tm="100000">
                                          <p:val>
                                            <p:strVal val="#ppt_h"/>
                                          </p:val>
                                        </p:tav>
                                      </p:tavLst>
                                    </p:anim>
                                    <p:anim calcmode="lin" valueType="num">
                                      <p:cBhvr>
                                        <p:cTn id="31" dur="2000" fill="hold"/>
                                        <p:tgtEl>
                                          <p:spTgt spid="44"/>
                                        </p:tgtEl>
                                        <p:attrNameLst>
                                          <p:attrName>ppt_w</p:attrName>
                                        </p:attrNameLst>
                                      </p:cBhvr>
                                      <p:tavLst>
                                        <p:tav tm="0">
                                          <p:val>
                                            <p:fltVal val="0"/>
                                          </p:val>
                                        </p:tav>
                                        <p:tav tm="100000">
                                          <p:val>
                                            <p:strVal val="#ppt_w"/>
                                          </p:val>
                                        </p:tav>
                                      </p:tavLst>
                                    </p:anim>
                                  </p:childTnLst>
                                </p:cTn>
                              </p:par>
                              <p:par>
                                <p:cTn id="32" presetID="10" presetClass="entr" presetSubtype="0" fill="hold" nodeType="withEffect">
                                  <p:stCondLst>
                                    <p:cond delay="250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800"/>
                                        <p:tgtEl>
                                          <p:spTgt spid="26"/>
                                        </p:tgtEl>
                                      </p:cBhvr>
                                    </p:animEffect>
                                  </p:childTnLst>
                                </p:cTn>
                              </p:par>
                              <p:par>
                                <p:cTn id="35" presetID="35" presetClass="entr" presetSubtype="0" fill="hold" nodeType="withEffect">
                                  <p:stCondLst>
                                    <p:cond delay="100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000"/>
                                        <p:tgtEl>
                                          <p:spTgt spid="32"/>
                                        </p:tgtEl>
                                      </p:cBhvr>
                                    </p:animEffect>
                                    <p:anim calcmode="lin" valueType="num">
                                      <p:cBhvr>
                                        <p:cTn id="38" dur="2000" fill="hold"/>
                                        <p:tgtEl>
                                          <p:spTgt spid="32"/>
                                        </p:tgtEl>
                                        <p:attrNameLst>
                                          <p:attrName>style.rotation</p:attrName>
                                        </p:attrNameLst>
                                      </p:cBhvr>
                                      <p:tavLst>
                                        <p:tav tm="0">
                                          <p:val>
                                            <p:fltVal val="720"/>
                                          </p:val>
                                        </p:tav>
                                        <p:tav tm="100000">
                                          <p:val>
                                            <p:fltVal val="0"/>
                                          </p:val>
                                        </p:tav>
                                      </p:tavLst>
                                    </p:anim>
                                    <p:anim calcmode="lin" valueType="num">
                                      <p:cBhvr>
                                        <p:cTn id="39" dur="2000" fill="hold"/>
                                        <p:tgtEl>
                                          <p:spTgt spid="32"/>
                                        </p:tgtEl>
                                        <p:attrNameLst>
                                          <p:attrName>ppt_h</p:attrName>
                                        </p:attrNameLst>
                                      </p:cBhvr>
                                      <p:tavLst>
                                        <p:tav tm="0">
                                          <p:val>
                                            <p:fltVal val="0"/>
                                          </p:val>
                                        </p:tav>
                                        <p:tav tm="100000">
                                          <p:val>
                                            <p:strVal val="#ppt_h"/>
                                          </p:val>
                                        </p:tav>
                                      </p:tavLst>
                                    </p:anim>
                                    <p:anim calcmode="lin" valueType="num">
                                      <p:cBhvr>
                                        <p:cTn id="40" dur="2000" fill="hold"/>
                                        <p:tgtEl>
                                          <p:spTgt spid="32"/>
                                        </p:tgtEl>
                                        <p:attrNameLst>
                                          <p:attrName>ppt_w</p:attrName>
                                        </p:attrNameLst>
                                      </p:cBhvr>
                                      <p:tavLst>
                                        <p:tav tm="0">
                                          <p:val>
                                            <p:fltVal val="0"/>
                                          </p:val>
                                        </p:tav>
                                        <p:tav tm="100000">
                                          <p:val>
                                            <p:strVal val="#ppt_w"/>
                                          </p:val>
                                        </p:tav>
                                      </p:tavLst>
                                    </p:anim>
                                  </p:childTnLst>
                                </p:cTn>
                              </p:par>
                              <p:par>
                                <p:cTn id="41" presetID="22" presetClass="entr" presetSubtype="1" fill="hold" grpId="0" nodeType="withEffect">
                                  <p:stCondLst>
                                    <p:cond delay="245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par>
                                <p:cTn id="44" presetID="10" presetClass="entr" presetSubtype="0" fill="hold" grpId="0" nodeType="withEffect">
                                  <p:stCondLst>
                                    <p:cond delay="285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9" presetClass="entr" presetSubtype="10" fill="hold" grpId="1" nodeType="withEffect">
                                  <p:stCondLst>
                                    <p:cond delay="285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fmla="#ppt_w*sin(2.5*pi*$)">
                                          <p:val>
                                            <p:fltVal val="0"/>
                                          </p:val>
                                        </p:tav>
                                        <p:tav tm="100000">
                                          <p:val>
                                            <p:fltVal val="1"/>
                                          </p:val>
                                        </p:tav>
                                      </p:tavLst>
                                    </p:anim>
                                    <p:anim calcmode="lin" valueType="num">
                                      <p:cBhvr>
                                        <p:cTn id="50" dur="500" fill="hold"/>
                                        <p:tgtEl>
                                          <p:spTgt spid="22"/>
                                        </p:tgtEl>
                                        <p:attrNameLst>
                                          <p:attrName>ppt_h</p:attrName>
                                        </p:attrNameLst>
                                      </p:cBhvr>
                                      <p:tavLst>
                                        <p:tav tm="0">
                                          <p:val>
                                            <p:strVal val="#ppt_h"/>
                                          </p:val>
                                        </p:tav>
                                        <p:tav tm="100000">
                                          <p:val>
                                            <p:strVal val="#ppt_h"/>
                                          </p:val>
                                        </p:tav>
                                      </p:tavLst>
                                    </p:anim>
                                  </p:childTnLst>
                                </p:cTn>
                              </p:par>
                              <p:par>
                                <p:cTn id="51" presetID="31" presetClass="entr" presetSubtype="0" fill="hold" nodeType="withEffect">
                                  <p:stCondLst>
                                    <p:cond delay="235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000" fill="hold"/>
                                        <p:tgtEl>
                                          <p:spTgt spid="29"/>
                                        </p:tgtEl>
                                        <p:attrNameLst>
                                          <p:attrName>ppt_w</p:attrName>
                                        </p:attrNameLst>
                                      </p:cBhvr>
                                      <p:tavLst>
                                        <p:tav tm="0">
                                          <p:val>
                                            <p:fltVal val="0"/>
                                          </p:val>
                                        </p:tav>
                                        <p:tav tm="100000">
                                          <p:val>
                                            <p:strVal val="#ppt_w"/>
                                          </p:val>
                                        </p:tav>
                                      </p:tavLst>
                                    </p:anim>
                                    <p:anim calcmode="lin" valueType="num">
                                      <p:cBhvr>
                                        <p:cTn id="54" dur="1000" fill="hold"/>
                                        <p:tgtEl>
                                          <p:spTgt spid="29"/>
                                        </p:tgtEl>
                                        <p:attrNameLst>
                                          <p:attrName>ppt_h</p:attrName>
                                        </p:attrNameLst>
                                      </p:cBhvr>
                                      <p:tavLst>
                                        <p:tav tm="0">
                                          <p:val>
                                            <p:fltVal val="0"/>
                                          </p:val>
                                        </p:tav>
                                        <p:tav tm="100000">
                                          <p:val>
                                            <p:strVal val="#ppt_h"/>
                                          </p:val>
                                        </p:tav>
                                      </p:tavLst>
                                    </p:anim>
                                    <p:anim calcmode="lin" valueType="num">
                                      <p:cBhvr>
                                        <p:cTn id="55" dur="1000" fill="hold"/>
                                        <p:tgtEl>
                                          <p:spTgt spid="29"/>
                                        </p:tgtEl>
                                        <p:attrNameLst>
                                          <p:attrName>style.rotation</p:attrName>
                                        </p:attrNameLst>
                                      </p:cBhvr>
                                      <p:tavLst>
                                        <p:tav tm="0">
                                          <p:val>
                                            <p:fltVal val="90"/>
                                          </p:val>
                                        </p:tav>
                                        <p:tav tm="100000">
                                          <p:val>
                                            <p:fltVal val="0"/>
                                          </p:val>
                                        </p:tav>
                                      </p:tavLst>
                                    </p:anim>
                                    <p:animEffect transition="in" filter="fade">
                                      <p:cBhvr>
                                        <p:cTn id="56" dur="1000"/>
                                        <p:tgtEl>
                                          <p:spTgt spid="29"/>
                                        </p:tgtEl>
                                      </p:cBhvr>
                                    </p:animEffect>
                                  </p:childTnLst>
                                </p:cTn>
                              </p:par>
                              <p:par>
                                <p:cTn id="57" presetID="31" presetClass="entr" presetSubtype="0" fill="hold" nodeType="withEffect">
                                  <p:stCondLst>
                                    <p:cond delay="235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par>
                                <p:cTn id="63" presetID="35" presetClass="path" presetSubtype="0" accel="46667" decel="53333" autoRev="1" fill="hold" grpId="0" nodeType="withEffect">
                                  <p:stCondLst>
                                    <p:cond delay="2600"/>
                                  </p:stCondLst>
                                  <p:childTnLst>
                                    <p:animMotion origin="layout" path="M 2.94087E-6 4.07407E-6 L -0.13051 4.07407E-6 " pathEditMode="relative" rAng="0" ptsTypes="AA">
                                      <p:cBhvr>
                                        <p:cTn id="64" dur="150" fill="hold"/>
                                        <p:tgtEl>
                                          <p:spTgt spid="56"/>
                                        </p:tgtEl>
                                        <p:attrNameLst>
                                          <p:attrName>ppt_x</p:attrName>
                                          <p:attrName>ppt_y</p:attrName>
                                        </p:attrNameLst>
                                      </p:cBhvr>
                                      <p:rCtr x="-6525" y="0"/>
                                    </p:animMotion>
                                  </p:childTnLst>
                                </p:cTn>
                              </p:par>
                              <p:par>
                                <p:cTn id="65" presetID="10" presetClass="entr" presetSubtype="0" fill="hold" nodeType="withEffect">
                                  <p:stCondLst>
                                    <p:cond delay="45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par>
                                <p:cTn id="68" presetID="42" presetClass="path" presetSubtype="0" accel="5000" decel="28000" fill="hold" nodeType="withEffect">
                                  <p:stCondLst>
                                    <p:cond delay="450"/>
                                  </p:stCondLst>
                                  <p:childTnLst>
                                    <p:animMotion origin="layout" path="M -1.04167E-6 -9.24855E-7 L -0.17031 0.55445 " pathEditMode="relative" rAng="0" ptsTypes="AA">
                                      <p:cBhvr>
                                        <p:cTn id="69" dur="1000" spd="-100000" fill="hold"/>
                                        <p:tgtEl>
                                          <p:spTgt spid="74"/>
                                        </p:tgtEl>
                                        <p:attrNameLst>
                                          <p:attrName>ppt_x</p:attrName>
                                          <p:attrName>ppt_y</p:attrName>
                                        </p:attrNameLst>
                                      </p:cBhvr>
                                      <p:rCtr x="-8516" y="27723"/>
                                    </p:animMotion>
                                  </p:childTnLst>
                                </p:cTn>
                              </p:par>
                              <p:par>
                                <p:cTn id="70" presetID="6" presetClass="emph" presetSubtype="0" accel="50000" fill="hold" nodeType="withEffect">
                                  <p:stCondLst>
                                    <p:cond delay="450"/>
                                  </p:stCondLst>
                                  <p:childTnLst>
                                    <p:animScale>
                                      <p:cBhvr>
                                        <p:cTn id="71" dur="1000" fill="hold"/>
                                        <p:tgtEl>
                                          <p:spTgt spid="74"/>
                                        </p:tgtEl>
                                      </p:cBhvr>
                                      <p:by x="85000" y="85000"/>
                                    </p:animScale>
                                  </p:childTnLst>
                                </p:cTn>
                              </p:par>
                              <p:par>
                                <p:cTn id="72" presetID="22" presetClass="entr" presetSubtype="4" fill="hold" nodeType="withEffect">
                                  <p:stCondLst>
                                    <p:cond delay="450"/>
                                  </p:stCondLst>
                                  <p:childTnLst>
                                    <p:set>
                                      <p:cBhvr>
                                        <p:cTn id="73" dur="1" fill="hold">
                                          <p:stCondLst>
                                            <p:cond delay="0"/>
                                          </p:stCondLst>
                                        </p:cTn>
                                        <p:tgtEl>
                                          <p:spTgt spid="79"/>
                                        </p:tgtEl>
                                        <p:attrNameLst>
                                          <p:attrName>style.visibility</p:attrName>
                                        </p:attrNameLst>
                                      </p:cBhvr>
                                      <p:to>
                                        <p:strVal val="visible"/>
                                      </p:to>
                                    </p:set>
                                    <p:animEffect transition="in" filter="wipe(down)">
                                      <p:cBhvr>
                                        <p:cTn id="74" dur="1000"/>
                                        <p:tgtEl>
                                          <p:spTgt spid="79"/>
                                        </p:tgtEl>
                                      </p:cBhvr>
                                    </p:animEffect>
                                  </p:childTnLst>
                                </p:cTn>
                              </p:par>
                              <p:par>
                                <p:cTn id="75" presetID="22" presetClass="entr" presetSubtype="8" fill="hold"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500"/>
                                        <p:tgtEl>
                                          <p:spTgt spid="8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4">
                                            <p:txEl>
                                              <p:pRg st="0" end="0"/>
                                            </p:txEl>
                                          </p:spTgt>
                                        </p:tgtEl>
                                        <p:attrNameLst>
                                          <p:attrName>style.visibility</p:attrName>
                                        </p:attrNameLst>
                                      </p:cBhvr>
                                      <p:to>
                                        <p:strVal val="visible"/>
                                      </p:to>
                                    </p:set>
                                    <p:animEffect transition="in" filter="fade">
                                      <p:cBhvr>
                                        <p:cTn id="80" dur="500"/>
                                        <p:tgtEl>
                                          <p:spTgt spid="84">
                                            <p:txEl>
                                              <p:pRg st="0" end="0"/>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2" grpId="1" animBg="1"/>
      <p:bldP spid="56" grpId="0" animBg="1"/>
      <p:bldP spid="80" grpId="0"/>
      <p:bldP spid="84" grpId="0" build="p">
        <p:tmplLst>
          <p:tmpl lvl="1">
            <p:tnLst>
              <p:par>
                <p:cTn presetID="10" presetClass="entr" presetSubtype="0" fill="hold" nodeType="with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dient segue">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308886" y="2676487"/>
            <a:ext cx="5645277" cy="1505027"/>
          </a:xfrm>
        </p:spPr>
        <p:txBody>
          <a:bodyPr/>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smtClean="0"/>
              <a:t>Click to edit segue slide</a:t>
            </a:r>
            <a:endParaRPr lang="en-US" dirty="0"/>
          </a:p>
        </p:txBody>
      </p:sp>
      <p:grpSp>
        <p:nvGrpSpPr>
          <p:cNvPr id="2" name="Group 1"/>
          <p:cNvGrpSpPr/>
          <p:nvPr userDrawn="1"/>
        </p:nvGrpSpPr>
        <p:grpSpPr bwMode="black">
          <a:xfrm>
            <a:off x="382090" y="2460679"/>
            <a:ext cx="5532120" cy="1936642"/>
            <a:chOff x="6014633" y="3746243"/>
            <a:chExt cx="6608826" cy="1936642"/>
          </a:xfrm>
        </p:grpSpPr>
        <p:cxnSp>
          <p:nvCxnSpPr>
            <p:cNvPr id="34" name="Straight Connector 33"/>
            <p:cNvCxnSpPr/>
            <p:nvPr userDrawn="1"/>
          </p:nvCxnSpPr>
          <p:spPr bwMode="black">
            <a:xfrm>
              <a:off x="6014633" y="3746243"/>
              <a:ext cx="660882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black">
            <a:xfrm>
              <a:off x="6014633" y="5682885"/>
              <a:ext cx="66088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AutoShape 4"/>
          <p:cNvSpPr>
            <a:spLocks noChangeAspect="1" noChangeArrowheads="1" noTextEdit="1"/>
          </p:cNvSpPr>
          <p:nvPr userDrawn="1"/>
        </p:nvSpPr>
        <p:spPr bwMode="auto">
          <a:xfrm>
            <a:off x="8977421" y="508000"/>
            <a:ext cx="2867534"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 name="Freeform 6"/>
          <p:cNvSpPr>
            <a:spLocks noChangeAspect="1" noEditPoints="1"/>
          </p:cNvSpPr>
          <p:nvPr userDrawn="1"/>
        </p:nvSpPr>
        <p:spPr bwMode="auto">
          <a:xfrm>
            <a:off x="9961115" y="1764312"/>
            <a:ext cx="513672" cy="880581"/>
          </a:xfrm>
          <a:custGeom>
            <a:avLst/>
            <a:gdLst>
              <a:gd name="T0" fmla="*/ 90 w 181"/>
              <a:gd name="T1" fmla="*/ 310 h 310"/>
              <a:gd name="T2" fmla="*/ 78 w 181"/>
              <a:gd name="T3" fmla="*/ 301 h 310"/>
              <a:gd name="T4" fmla="*/ 76 w 181"/>
              <a:gd name="T5" fmla="*/ 299 h 310"/>
              <a:gd name="T6" fmla="*/ 6 w 181"/>
              <a:gd name="T7" fmla="*/ 229 h 310"/>
              <a:gd name="T8" fmla="*/ 0 w 181"/>
              <a:gd name="T9" fmla="*/ 214 h 310"/>
              <a:gd name="T10" fmla="*/ 6 w 181"/>
              <a:gd name="T11" fmla="*/ 199 h 310"/>
              <a:gd name="T12" fmla="*/ 21 w 181"/>
              <a:gd name="T13" fmla="*/ 193 h 310"/>
              <a:gd name="T14" fmla="*/ 35 w 181"/>
              <a:gd name="T15" fmla="*/ 200 h 310"/>
              <a:gd name="T16" fmla="*/ 69 w 181"/>
              <a:gd name="T17" fmla="*/ 233 h 310"/>
              <a:gd name="T18" fmla="*/ 69 w 181"/>
              <a:gd name="T19" fmla="*/ 21 h 310"/>
              <a:gd name="T20" fmla="*/ 90 w 181"/>
              <a:gd name="T21" fmla="*/ 0 h 310"/>
              <a:gd name="T22" fmla="*/ 111 w 181"/>
              <a:gd name="T23" fmla="*/ 21 h 310"/>
              <a:gd name="T24" fmla="*/ 111 w 181"/>
              <a:gd name="T25" fmla="*/ 233 h 310"/>
              <a:gd name="T26" fmla="*/ 145 w 181"/>
              <a:gd name="T27" fmla="*/ 199 h 310"/>
              <a:gd name="T28" fmla="*/ 160 w 181"/>
              <a:gd name="T29" fmla="*/ 193 h 310"/>
              <a:gd name="T30" fmla="*/ 175 w 181"/>
              <a:gd name="T31" fmla="*/ 200 h 310"/>
              <a:gd name="T32" fmla="*/ 181 w 181"/>
              <a:gd name="T33" fmla="*/ 214 h 310"/>
              <a:gd name="T34" fmla="*/ 175 w 181"/>
              <a:gd name="T35" fmla="*/ 229 h 310"/>
              <a:gd name="T36" fmla="*/ 105 w 181"/>
              <a:gd name="T37" fmla="*/ 299 h 310"/>
              <a:gd name="T38" fmla="*/ 103 w 181"/>
              <a:gd name="T39" fmla="*/ 301 h 310"/>
              <a:gd name="T40" fmla="*/ 90 w 181"/>
              <a:gd name="T41" fmla="*/ 310 h 310"/>
              <a:gd name="T42" fmla="*/ 21 w 181"/>
              <a:gd name="T43" fmla="*/ 202 h 310"/>
              <a:gd name="T44" fmla="*/ 12 w 181"/>
              <a:gd name="T45" fmla="*/ 206 h 310"/>
              <a:gd name="T46" fmla="*/ 9 w 181"/>
              <a:gd name="T47" fmla="*/ 214 h 310"/>
              <a:gd name="T48" fmla="*/ 12 w 181"/>
              <a:gd name="T49" fmla="*/ 223 h 310"/>
              <a:gd name="T50" fmla="*/ 82 w 181"/>
              <a:gd name="T51" fmla="*/ 292 h 310"/>
              <a:gd name="T52" fmla="*/ 85 w 181"/>
              <a:gd name="T53" fmla="*/ 295 h 310"/>
              <a:gd name="T54" fmla="*/ 90 w 181"/>
              <a:gd name="T55" fmla="*/ 301 h 310"/>
              <a:gd name="T56" fmla="*/ 96 w 181"/>
              <a:gd name="T57" fmla="*/ 295 h 310"/>
              <a:gd name="T58" fmla="*/ 99 w 181"/>
              <a:gd name="T59" fmla="*/ 292 h 310"/>
              <a:gd name="T60" fmla="*/ 168 w 181"/>
              <a:gd name="T61" fmla="*/ 223 h 310"/>
              <a:gd name="T62" fmla="*/ 172 w 181"/>
              <a:gd name="T63" fmla="*/ 214 h 310"/>
              <a:gd name="T64" fmla="*/ 168 w 181"/>
              <a:gd name="T65" fmla="*/ 206 h 310"/>
              <a:gd name="T66" fmla="*/ 152 w 181"/>
              <a:gd name="T67" fmla="*/ 206 h 310"/>
              <a:gd name="T68" fmla="*/ 102 w 181"/>
              <a:gd name="T69" fmla="*/ 255 h 310"/>
              <a:gd name="T70" fmla="*/ 102 w 181"/>
              <a:gd name="T71" fmla="*/ 21 h 310"/>
              <a:gd name="T72" fmla="*/ 90 w 181"/>
              <a:gd name="T73" fmla="*/ 9 h 310"/>
              <a:gd name="T74" fmla="*/ 78 w 181"/>
              <a:gd name="T75" fmla="*/ 21 h 310"/>
              <a:gd name="T76" fmla="*/ 78 w 181"/>
              <a:gd name="T77" fmla="*/ 255 h 310"/>
              <a:gd name="T78" fmla="*/ 29 w 181"/>
              <a:gd name="T79" fmla="*/ 206 h 310"/>
              <a:gd name="T80" fmla="*/ 21 w 181"/>
              <a:gd name="T81" fmla="*/ 2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310">
                <a:moveTo>
                  <a:pt x="90" y="310"/>
                </a:moveTo>
                <a:cubicBezTo>
                  <a:pt x="85" y="310"/>
                  <a:pt x="81" y="305"/>
                  <a:pt x="78" y="301"/>
                </a:cubicBezTo>
                <a:cubicBezTo>
                  <a:pt x="77" y="300"/>
                  <a:pt x="76" y="299"/>
                  <a:pt x="76" y="299"/>
                </a:cubicBezTo>
                <a:cubicBezTo>
                  <a:pt x="6" y="229"/>
                  <a:pt x="6" y="229"/>
                  <a:pt x="6" y="229"/>
                </a:cubicBezTo>
                <a:cubicBezTo>
                  <a:pt x="2" y="225"/>
                  <a:pt x="0" y="220"/>
                  <a:pt x="0" y="214"/>
                </a:cubicBezTo>
                <a:cubicBezTo>
                  <a:pt x="0" y="209"/>
                  <a:pt x="2" y="203"/>
                  <a:pt x="6" y="199"/>
                </a:cubicBezTo>
                <a:cubicBezTo>
                  <a:pt x="10" y="196"/>
                  <a:pt x="15" y="193"/>
                  <a:pt x="21" y="193"/>
                </a:cubicBezTo>
                <a:cubicBezTo>
                  <a:pt x="26" y="193"/>
                  <a:pt x="32" y="196"/>
                  <a:pt x="35" y="200"/>
                </a:cubicBezTo>
                <a:cubicBezTo>
                  <a:pt x="69" y="233"/>
                  <a:pt x="69" y="233"/>
                  <a:pt x="69" y="233"/>
                </a:cubicBezTo>
                <a:cubicBezTo>
                  <a:pt x="69" y="21"/>
                  <a:pt x="69" y="21"/>
                  <a:pt x="69" y="21"/>
                </a:cubicBezTo>
                <a:cubicBezTo>
                  <a:pt x="69" y="10"/>
                  <a:pt x="79" y="0"/>
                  <a:pt x="90" y="0"/>
                </a:cubicBezTo>
                <a:cubicBezTo>
                  <a:pt x="102" y="0"/>
                  <a:pt x="111" y="10"/>
                  <a:pt x="111" y="21"/>
                </a:cubicBezTo>
                <a:cubicBezTo>
                  <a:pt x="111" y="233"/>
                  <a:pt x="111" y="233"/>
                  <a:pt x="111" y="233"/>
                </a:cubicBezTo>
                <a:cubicBezTo>
                  <a:pt x="145" y="199"/>
                  <a:pt x="145" y="199"/>
                  <a:pt x="145" y="199"/>
                </a:cubicBezTo>
                <a:cubicBezTo>
                  <a:pt x="149" y="196"/>
                  <a:pt x="154" y="193"/>
                  <a:pt x="160" y="193"/>
                </a:cubicBezTo>
                <a:cubicBezTo>
                  <a:pt x="166" y="193"/>
                  <a:pt x="171" y="196"/>
                  <a:pt x="175" y="200"/>
                </a:cubicBezTo>
                <a:cubicBezTo>
                  <a:pt x="179" y="203"/>
                  <a:pt x="181" y="209"/>
                  <a:pt x="181" y="214"/>
                </a:cubicBezTo>
                <a:cubicBezTo>
                  <a:pt x="181" y="220"/>
                  <a:pt x="179" y="225"/>
                  <a:pt x="175" y="229"/>
                </a:cubicBezTo>
                <a:cubicBezTo>
                  <a:pt x="105" y="299"/>
                  <a:pt x="105" y="299"/>
                  <a:pt x="105" y="299"/>
                </a:cubicBezTo>
                <a:cubicBezTo>
                  <a:pt x="104" y="299"/>
                  <a:pt x="104" y="300"/>
                  <a:pt x="103" y="301"/>
                </a:cubicBezTo>
                <a:cubicBezTo>
                  <a:pt x="100" y="305"/>
                  <a:pt x="96" y="310"/>
                  <a:pt x="90" y="310"/>
                </a:cubicBezTo>
                <a:close/>
                <a:moveTo>
                  <a:pt x="21" y="202"/>
                </a:moveTo>
                <a:cubicBezTo>
                  <a:pt x="18" y="202"/>
                  <a:pt x="15" y="204"/>
                  <a:pt x="12" y="206"/>
                </a:cubicBezTo>
                <a:cubicBezTo>
                  <a:pt x="10" y="208"/>
                  <a:pt x="9" y="211"/>
                  <a:pt x="9" y="214"/>
                </a:cubicBezTo>
                <a:cubicBezTo>
                  <a:pt x="9" y="217"/>
                  <a:pt x="10" y="220"/>
                  <a:pt x="12" y="223"/>
                </a:cubicBezTo>
                <a:cubicBezTo>
                  <a:pt x="82" y="292"/>
                  <a:pt x="82" y="292"/>
                  <a:pt x="82" y="292"/>
                </a:cubicBezTo>
                <a:cubicBezTo>
                  <a:pt x="83" y="293"/>
                  <a:pt x="84" y="294"/>
                  <a:pt x="85" y="295"/>
                </a:cubicBezTo>
                <a:cubicBezTo>
                  <a:pt x="86" y="297"/>
                  <a:pt x="89" y="301"/>
                  <a:pt x="90" y="301"/>
                </a:cubicBezTo>
                <a:cubicBezTo>
                  <a:pt x="92" y="301"/>
                  <a:pt x="95" y="297"/>
                  <a:pt x="96" y="295"/>
                </a:cubicBezTo>
                <a:cubicBezTo>
                  <a:pt x="97" y="294"/>
                  <a:pt x="98" y="293"/>
                  <a:pt x="99" y="292"/>
                </a:cubicBezTo>
                <a:cubicBezTo>
                  <a:pt x="168" y="223"/>
                  <a:pt x="168" y="223"/>
                  <a:pt x="168" y="223"/>
                </a:cubicBezTo>
                <a:cubicBezTo>
                  <a:pt x="171" y="220"/>
                  <a:pt x="172" y="217"/>
                  <a:pt x="172" y="214"/>
                </a:cubicBezTo>
                <a:cubicBezTo>
                  <a:pt x="172" y="211"/>
                  <a:pt x="171" y="208"/>
                  <a:pt x="168" y="206"/>
                </a:cubicBezTo>
                <a:cubicBezTo>
                  <a:pt x="164" y="201"/>
                  <a:pt x="156" y="201"/>
                  <a:pt x="152" y="206"/>
                </a:cubicBezTo>
                <a:cubicBezTo>
                  <a:pt x="102" y="255"/>
                  <a:pt x="102" y="255"/>
                  <a:pt x="102" y="255"/>
                </a:cubicBezTo>
                <a:cubicBezTo>
                  <a:pt x="102" y="21"/>
                  <a:pt x="102" y="21"/>
                  <a:pt x="102" y="21"/>
                </a:cubicBezTo>
                <a:cubicBezTo>
                  <a:pt x="102" y="15"/>
                  <a:pt x="97" y="9"/>
                  <a:pt x="90" y="9"/>
                </a:cubicBezTo>
                <a:cubicBezTo>
                  <a:pt x="84" y="9"/>
                  <a:pt x="78" y="15"/>
                  <a:pt x="78" y="21"/>
                </a:cubicBezTo>
                <a:cubicBezTo>
                  <a:pt x="78" y="255"/>
                  <a:pt x="78" y="255"/>
                  <a:pt x="78" y="255"/>
                </a:cubicBezTo>
                <a:cubicBezTo>
                  <a:pt x="29" y="206"/>
                  <a:pt x="29" y="206"/>
                  <a:pt x="29" y="206"/>
                </a:cubicBezTo>
                <a:cubicBezTo>
                  <a:pt x="27" y="204"/>
                  <a:pt x="24" y="202"/>
                  <a:pt x="21" y="2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 name="Freeform 7"/>
          <p:cNvSpPr>
            <a:spLocks noChangeAspect="1" noEditPoints="1"/>
          </p:cNvSpPr>
          <p:nvPr userDrawn="1"/>
        </p:nvSpPr>
        <p:spPr bwMode="auto">
          <a:xfrm>
            <a:off x="9519622" y="1088349"/>
            <a:ext cx="562594" cy="1213622"/>
          </a:xfrm>
          <a:custGeom>
            <a:avLst/>
            <a:gdLst>
              <a:gd name="T0" fmla="*/ 82 w 198"/>
              <a:gd name="T1" fmla="*/ 412 h 428"/>
              <a:gd name="T2" fmla="*/ 105 w 198"/>
              <a:gd name="T3" fmla="*/ 428 h 428"/>
              <a:gd name="T4" fmla="*/ 122 w 198"/>
              <a:gd name="T5" fmla="*/ 418 h 428"/>
              <a:gd name="T6" fmla="*/ 56 w 198"/>
              <a:gd name="T7" fmla="*/ 398 h 428"/>
              <a:gd name="T8" fmla="*/ 130 w 198"/>
              <a:gd name="T9" fmla="*/ 410 h 428"/>
              <a:gd name="T10" fmla="*/ 130 w 198"/>
              <a:gd name="T11" fmla="*/ 410 h 428"/>
              <a:gd name="T12" fmla="*/ 55 w 198"/>
              <a:gd name="T13" fmla="*/ 385 h 428"/>
              <a:gd name="T14" fmla="*/ 156 w 198"/>
              <a:gd name="T15" fmla="*/ 372 h 428"/>
              <a:gd name="T16" fmla="*/ 16 w 198"/>
              <a:gd name="T17" fmla="*/ 359 h 428"/>
              <a:gd name="T18" fmla="*/ 169 w 198"/>
              <a:gd name="T19" fmla="*/ 371 h 428"/>
              <a:gd name="T20" fmla="*/ 169 w 198"/>
              <a:gd name="T21" fmla="*/ 371 h 428"/>
              <a:gd name="T22" fmla="*/ 8 w 198"/>
              <a:gd name="T23" fmla="*/ 332 h 428"/>
              <a:gd name="T24" fmla="*/ 189 w 198"/>
              <a:gd name="T25" fmla="*/ 351 h 428"/>
              <a:gd name="T26" fmla="*/ 198 w 198"/>
              <a:gd name="T27" fmla="*/ 333 h 428"/>
              <a:gd name="T28" fmla="*/ 66 w 198"/>
              <a:gd name="T29" fmla="*/ 336 h 428"/>
              <a:gd name="T30" fmla="*/ 78 w 198"/>
              <a:gd name="T31" fmla="*/ 348 h 428"/>
              <a:gd name="T32" fmla="*/ 120 w 198"/>
              <a:gd name="T33" fmla="*/ 330 h 428"/>
              <a:gd name="T34" fmla="*/ 136 w 198"/>
              <a:gd name="T35" fmla="*/ 319 h 428"/>
              <a:gd name="T36" fmla="*/ 46 w 198"/>
              <a:gd name="T37" fmla="*/ 316 h 428"/>
              <a:gd name="T38" fmla="*/ 9 w 198"/>
              <a:gd name="T39" fmla="*/ 324 h 428"/>
              <a:gd name="T40" fmla="*/ 17 w 198"/>
              <a:gd name="T41" fmla="*/ 312 h 428"/>
              <a:gd name="T42" fmla="*/ 183 w 198"/>
              <a:gd name="T43" fmla="*/ 314 h 428"/>
              <a:gd name="T44" fmla="*/ 197 w 198"/>
              <a:gd name="T45" fmla="*/ 321 h 428"/>
              <a:gd name="T46" fmla="*/ 147 w 198"/>
              <a:gd name="T47" fmla="*/ 308 h 428"/>
              <a:gd name="T48" fmla="*/ 150 w 198"/>
              <a:gd name="T49" fmla="*/ 318 h 428"/>
              <a:gd name="T50" fmla="*/ 78 w 198"/>
              <a:gd name="T51" fmla="*/ 297 h 428"/>
              <a:gd name="T52" fmla="*/ 23 w 198"/>
              <a:gd name="T53" fmla="*/ 300 h 428"/>
              <a:gd name="T54" fmla="*/ 120 w 198"/>
              <a:gd name="T55" fmla="*/ 302 h 428"/>
              <a:gd name="T56" fmla="*/ 78 w 198"/>
              <a:gd name="T57" fmla="*/ 287 h 428"/>
              <a:gd name="T58" fmla="*/ 78 w 198"/>
              <a:gd name="T59" fmla="*/ 287 h 428"/>
              <a:gd name="T60" fmla="*/ 129 w 198"/>
              <a:gd name="T61" fmla="*/ 256 h 428"/>
              <a:gd name="T62" fmla="*/ 69 w 198"/>
              <a:gd name="T63" fmla="*/ 241 h 428"/>
              <a:gd name="T64" fmla="*/ 120 w 198"/>
              <a:gd name="T65" fmla="*/ 246 h 428"/>
              <a:gd name="T66" fmla="*/ 78 w 198"/>
              <a:gd name="T67" fmla="*/ 231 h 428"/>
              <a:gd name="T68" fmla="*/ 78 w 198"/>
              <a:gd name="T69" fmla="*/ 231 h 428"/>
              <a:gd name="T70" fmla="*/ 129 w 198"/>
              <a:gd name="T71" fmla="*/ 200 h 428"/>
              <a:gd name="T72" fmla="*/ 69 w 198"/>
              <a:gd name="T73" fmla="*/ 185 h 428"/>
              <a:gd name="T74" fmla="*/ 120 w 198"/>
              <a:gd name="T75" fmla="*/ 189 h 428"/>
              <a:gd name="T76" fmla="*/ 78 w 198"/>
              <a:gd name="T77" fmla="*/ 175 h 428"/>
              <a:gd name="T78" fmla="*/ 78 w 198"/>
              <a:gd name="T79" fmla="*/ 175 h 428"/>
              <a:gd name="T80" fmla="*/ 129 w 198"/>
              <a:gd name="T81" fmla="*/ 144 h 428"/>
              <a:gd name="T82" fmla="*/ 69 w 198"/>
              <a:gd name="T83" fmla="*/ 129 h 428"/>
              <a:gd name="T84" fmla="*/ 120 w 198"/>
              <a:gd name="T85" fmla="*/ 133 h 428"/>
              <a:gd name="T86" fmla="*/ 78 w 198"/>
              <a:gd name="T87" fmla="*/ 118 h 428"/>
              <a:gd name="T88" fmla="*/ 78 w 198"/>
              <a:gd name="T89" fmla="*/ 118 h 428"/>
              <a:gd name="T90" fmla="*/ 129 w 198"/>
              <a:gd name="T91" fmla="*/ 88 h 428"/>
              <a:gd name="T92" fmla="*/ 69 w 198"/>
              <a:gd name="T93" fmla="*/ 73 h 428"/>
              <a:gd name="T94" fmla="*/ 120 w 198"/>
              <a:gd name="T95" fmla="*/ 77 h 428"/>
              <a:gd name="T96" fmla="*/ 78 w 198"/>
              <a:gd name="T97" fmla="*/ 62 h 428"/>
              <a:gd name="T98" fmla="*/ 78 w 198"/>
              <a:gd name="T99" fmla="*/ 62 h 428"/>
              <a:gd name="T100" fmla="*/ 129 w 198"/>
              <a:gd name="T101" fmla="*/ 32 h 428"/>
              <a:gd name="T102" fmla="*/ 69 w 198"/>
              <a:gd name="T103" fmla="*/ 31 h 428"/>
              <a:gd name="T104" fmla="*/ 78 w 198"/>
              <a:gd name="T105" fmla="*/ 34 h 428"/>
              <a:gd name="T106" fmla="*/ 127 w 198"/>
              <a:gd name="T107" fmla="*/ 20 h 428"/>
              <a:gd name="T108" fmla="*/ 101 w 198"/>
              <a:gd name="T109" fmla="*/ 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8" h="428">
                <a:moveTo>
                  <a:pt x="93" y="428"/>
                </a:moveTo>
                <a:cubicBezTo>
                  <a:pt x="87" y="427"/>
                  <a:pt x="82" y="424"/>
                  <a:pt x="78" y="420"/>
                </a:cubicBezTo>
                <a:cubicBezTo>
                  <a:pt x="76" y="418"/>
                  <a:pt x="76" y="418"/>
                  <a:pt x="76" y="418"/>
                </a:cubicBezTo>
                <a:cubicBezTo>
                  <a:pt x="82" y="412"/>
                  <a:pt x="82" y="412"/>
                  <a:pt x="82" y="412"/>
                </a:cubicBezTo>
                <a:cubicBezTo>
                  <a:pt x="84" y="414"/>
                  <a:pt x="84" y="414"/>
                  <a:pt x="84" y="414"/>
                </a:cubicBezTo>
                <a:cubicBezTo>
                  <a:pt x="87" y="417"/>
                  <a:pt x="91" y="419"/>
                  <a:pt x="95" y="419"/>
                </a:cubicBezTo>
                <a:lnTo>
                  <a:pt x="93" y="428"/>
                </a:lnTo>
                <a:close/>
                <a:moveTo>
                  <a:pt x="105" y="428"/>
                </a:moveTo>
                <a:cubicBezTo>
                  <a:pt x="103" y="419"/>
                  <a:pt x="103" y="419"/>
                  <a:pt x="103" y="419"/>
                </a:cubicBezTo>
                <a:cubicBezTo>
                  <a:pt x="107" y="419"/>
                  <a:pt x="111" y="417"/>
                  <a:pt x="114" y="414"/>
                </a:cubicBezTo>
                <a:cubicBezTo>
                  <a:pt x="116" y="412"/>
                  <a:pt x="116" y="412"/>
                  <a:pt x="116" y="412"/>
                </a:cubicBezTo>
                <a:cubicBezTo>
                  <a:pt x="122" y="418"/>
                  <a:pt x="122" y="418"/>
                  <a:pt x="122" y="418"/>
                </a:cubicBezTo>
                <a:cubicBezTo>
                  <a:pt x="120" y="420"/>
                  <a:pt x="120" y="420"/>
                  <a:pt x="120" y="420"/>
                </a:cubicBezTo>
                <a:cubicBezTo>
                  <a:pt x="116" y="424"/>
                  <a:pt x="111" y="427"/>
                  <a:pt x="105" y="428"/>
                </a:cubicBezTo>
                <a:close/>
                <a:moveTo>
                  <a:pt x="68" y="411"/>
                </a:moveTo>
                <a:cubicBezTo>
                  <a:pt x="56" y="398"/>
                  <a:pt x="56" y="398"/>
                  <a:pt x="56" y="398"/>
                </a:cubicBezTo>
                <a:cubicBezTo>
                  <a:pt x="62" y="392"/>
                  <a:pt x="62" y="392"/>
                  <a:pt x="62" y="392"/>
                </a:cubicBezTo>
                <a:cubicBezTo>
                  <a:pt x="75" y="404"/>
                  <a:pt x="75" y="404"/>
                  <a:pt x="75" y="404"/>
                </a:cubicBezTo>
                <a:lnTo>
                  <a:pt x="68" y="411"/>
                </a:lnTo>
                <a:close/>
                <a:moveTo>
                  <a:pt x="130" y="410"/>
                </a:moveTo>
                <a:cubicBezTo>
                  <a:pt x="123" y="404"/>
                  <a:pt x="123" y="404"/>
                  <a:pt x="123" y="404"/>
                </a:cubicBezTo>
                <a:cubicBezTo>
                  <a:pt x="136" y="392"/>
                  <a:pt x="136" y="392"/>
                  <a:pt x="136" y="392"/>
                </a:cubicBezTo>
                <a:cubicBezTo>
                  <a:pt x="142" y="398"/>
                  <a:pt x="142" y="398"/>
                  <a:pt x="142" y="398"/>
                </a:cubicBezTo>
                <a:lnTo>
                  <a:pt x="130" y="410"/>
                </a:lnTo>
                <a:close/>
                <a:moveTo>
                  <a:pt x="49" y="391"/>
                </a:moveTo>
                <a:cubicBezTo>
                  <a:pt x="36" y="379"/>
                  <a:pt x="36" y="379"/>
                  <a:pt x="36" y="379"/>
                </a:cubicBezTo>
                <a:cubicBezTo>
                  <a:pt x="43" y="372"/>
                  <a:pt x="43" y="372"/>
                  <a:pt x="43" y="372"/>
                </a:cubicBezTo>
                <a:cubicBezTo>
                  <a:pt x="55" y="385"/>
                  <a:pt x="55" y="385"/>
                  <a:pt x="55" y="385"/>
                </a:cubicBezTo>
                <a:lnTo>
                  <a:pt x="49" y="391"/>
                </a:lnTo>
                <a:close/>
                <a:moveTo>
                  <a:pt x="150" y="391"/>
                </a:moveTo>
                <a:cubicBezTo>
                  <a:pt x="143" y="384"/>
                  <a:pt x="143" y="384"/>
                  <a:pt x="143" y="384"/>
                </a:cubicBezTo>
                <a:cubicBezTo>
                  <a:pt x="156" y="372"/>
                  <a:pt x="156" y="372"/>
                  <a:pt x="156" y="372"/>
                </a:cubicBezTo>
                <a:cubicBezTo>
                  <a:pt x="162" y="378"/>
                  <a:pt x="162" y="378"/>
                  <a:pt x="162" y="378"/>
                </a:cubicBezTo>
                <a:lnTo>
                  <a:pt x="150" y="391"/>
                </a:lnTo>
                <a:close/>
                <a:moveTo>
                  <a:pt x="29" y="371"/>
                </a:moveTo>
                <a:cubicBezTo>
                  <a:pt x="16" y="359"/>
                  <a:pt x="16" y="359"/>
                  <a:pt x="16" y="359"/>
                </a:cubicBezTo>
                <a:cubicBezTo>
                  <a:pt x="23" y="352"/>
                  <a:pt x="23" y="352"/>
                  <a:pt x="23" y="352"/>
                </a:cubicBezTo>
                <a:cubicBezTo>
                  <a:pt x="35" y="365"/>
                  <a:pt x="35" y="365"/>
                  <a:pt x="35" y="365"/>
                </a:cubicBezTo>
                <a:lnTo>
                  <a:pt x="29" y="371"/>
                </a:lnTo>
                <a:close/>
                <a:moveTo>
                  <a:pt x="169" y="371"/>
                </a:moveTo>
                <a:cubicBezTo>
                  <a:pt x="163" y="364"/>
                  <a:pt x="163" y="364"/>
                  <a:pt x="163" y="364"/>
                </a:cubicBezTo>
                <a:cubicBezTo>
                  <a:pt x="175" y="352"/>
                  <a:pt x="175" y="352"/>
                  <a:pt x="175" y="352"/>
                </a:cubicBezTo>
                <a:cubicBezTo>
                  <a:pt x="182" y="358"/>
                  <a:pt x="182" y="358"/>
                  <a:pt x="182" y="358"/>
                </a:cubicBezTo>
                <a:lnTo>
                  <a:pt x="169" y="371"/>
                </a:lnTo>
                <a:close/>
                <a:moveTo>
                  <a:pt x="9" y="351"/>
                </a:moveTo>
                <a:cubicBezTo>
                  <a:pt x="8" y="350"/>
                  <a:pt x="8" y="350"/>
                  <a:pt x="8" y="350"/>
                </a:cubicBezTo>
                <a:cubicBezTo>
                  <a:pt x="3" y="346"/>
                  <a:pt x="0" y="340"/>
                  <a:pt x="0" y="333"/>
                </a:cubicBezTo>
                <a:cubicBezTo>
                  <a:pt x="8" y="332"/>
                  <a:pt x="8" y="332"/>
                  <a:pt x="8" y="332"/>
                </a:cubicBezTo>
                <a:cubicBezTo>
                  <a:pt x="9" y="337"/>
                  <a:pt x="11" y="341"/>
                  <a:pt x="14" y="344"/>
                </a:cubicBezTo>
                <a:cubicBezTo>
                  <a:pt x="15" y="345"/>
                  <a:pt x="15" y="345"/>
                  <a:pt x="15" y="345"/>
                </a:cubicBezTo>
                <a:lnTo>
                  <a:pt x="9" y="351"/>
                </a:lnTo>
                <a:close/>
                <a:moveTo>
                  <a:pt x="189" y="351"/>
                </a:moveTo>
                <a:cubicBezTo>
                  <a:pt x="183" y="345"/>
                  <a:pt x="183" y="345"/>
                  <a:pt x="183" y="345"/>
                </a:cubicBezTo>
                <a:cubicBezTo>
                  <a:pt x="183" y="344"/>
                  <a:pt x="183" y="344"/>
                  <a:pt x="183" y="344"/>
                </a:cubicBezTo>
                <a:cubicBezTo>
                  <a:pt x="187" y="341"/>
                  <a:pt x="189" y="337"/>
                  <a:pt x="189" y="332"/>
                </a:cubicBezTo>
                <a:cubicBezTo>
                  <a:pt x="198" y="333"/>
                  <a:pt x="198" y="333"/>
                  <a:pt x="198" y="333"/>
                </a:cubicBezTo>
                <a:cubicBezTo>
                  <a:pt x="198" y="340"/>
                  <a:pt x="195" y="346"/>
                  <a:pt x="190" y="350"/>
                </a:cubicBezTo>
                <a:lnTo>
                  <a:pt x="189" y="351"/>
                </a:lnTo>
                <a:close/>
                <a:moveTo>
                  <a:pt x="78" y="348"/>
                </a:moveTo>
                <a:cubicBezTo>
                  <a:pt x="66" y="336"/>
                  <a:pt x="66" y="336"/>
                  <a:pt x="66" y="336"/>
                </a:cubicBezTo>
                <a:cubicBezTo>
                  <a:pt x="69" y="333"/>
                  <a:pt x="69" y="333"/>
                  <a:pt x="69" y="333"/>
                </a:cubicBezTo>
                <a:cubicBezTo>
                  <a:pt x="69" y="326"/>
                  <a:pt x="69" y="326"/>
                  <a:pt x="69" y="326"/>
                </a:cubicBezTo>
                <a:cubicBezTo>
                  <a:pt x="78" y="326"/>
                  <a:pt x="78" y="326"/>
                  <a:pt x="78" y="326"/>
                </a:cubicBezTo>
                <a:lnTo>
                  <a:pt x="78" y="348"/>
                </a:lnTo>
                <a:close/>
                <a:moveTo>
                  <a:pt x="130" y="338"/>
                </a:moveTo>
                <a:cubicBezTo>
                  <a:pt x="124" y="332"/>
                  <a:pt x="124" y="332"/>
                  <a:pt x="124" y="332"/>
                </a:cubicBezTo>
                <a:cubicBezTo>
                  <a:pt x="125" y="330"/>
                  <a:pt x="125" y="330"/>
                  <a:pt x="125" y="330"/>
                </a:cubicBezTo>
                <a:cubicBezTo>
                  <a:pt x="120" y="330"/>
                  <a:pt x="120" y="330"/>
                  <a:pt x="120" y="330"/>
                </a:cubicBezTo>
                <a:cubicBezTo>
                  <a:pt x="120" y="312"/>
                  <a:pt x="120" y="312"/>
                  <a:pt x="120" y="312"/>
                </a:cubicBezTo>
                <a:cubicBezTo>
                  <a:pt x="129" y="312"/>
                  <a:pt x="129" y="312"/>
                  <a:pt x="129" y="312"/>
                </a:cubicBezTo>
                <a:cubicBezTo>
                  <a:pt x="129" y="326"/>
                  <a:pt x="129" y="326"/>
                  <a:pt x="129" y="326"/>
                </a:cubicBezTo>
                <a:cubicBezTo>
                  <a:pt x="136" y="319"/>
                  <a:pt x="136" y="319"/>
                  <a:pt x="136" y="319"/>
                </a:cubicBezTo>
                <a:cubicBezTo>
                  <a:pt x="142" y="326"/>
                  <a:pt x="142" y="326"/>
                  <a:pt x="142" y="326"/>
                </a:cubicBezTo>
                <a:lnTo>
                  <a:pt x="130" y="338"/>
                </a:lnTo>
                <a:close/>
                <a:moveTo>
                  <a:pt x="59" y="329"/>
                </a:moveTo>
                <a:cubicBezTo>
                  <a:pt x="46" y="316"/>
                  <a:pt x="46" y="316"/>
                  <a:pt x="46" y="316"/>
                </a:cubicBezTo>
                <a:cubicBezTo>
                  <a:pt x="53" y="310"/>
                  <a:pt x="53" y="310"/>
                  <a:pt x="53" y="310"/>
                </a:cubicBezTo>
                <a:cubicBezTo>
                  <a:pt x="65" y="322"/>
                  <a:pt x="65" y="322"/>
                  <a:pt x="65" y="322"/>
                </a:cubicBezTo>
                <a:lnTo>
                  <a:pt x="59" y="329"/>
                </a:lnTo>
                <a:close/>
                <a:moveTo>
                  <a:pt x="9" y="324"/>
                </a:moveTo>
                <a:cubicBezTo>
                  <a:pt x="0" y="321"/>
                  <a:pt x="0" y="321"/>
                  <a:pt x="0" y="321"/>
                </a:cubicBezTo>
                <a:cubicBezTo>
                  <a:pt x="2" y="316"/>
                  <a:pt x="4" y="312"/>
                  <a:pt x="8" y="308"/>
                </a:cubicBezTo>
                <a:cubicBezTo>
                  <a:pt x="9" y="307"/>
                  <a:pt x="11" y="306"/>
                  <a:pt x="12" y="305"/>
                </a:cubicBezTo>
                <a:cubicBezTo>
                  <a:pt x="17" y="312"/>
                  <a:pt x="17" y="312"/>
                  <a:pt x="17" y="312"/>
                </a:cubicBezTo>
                <a:cubicBezTo>
                  <a:pt x="16" y="313"/>
                  <a:pt x="15" y="313"/>
                  <a:pt x="14" y="314"/>
                </a:cubicBezTo>
                <a:cubicBezTo>
                  <a:pt x="12" y="317"/>
                  <a:pt x="10" y="320"/>
                  <a:pt x="9" y="324"/>
                </a:cubicBezTo>
                <a:close/>
                <a:moveTo>
                  <a:pt x="189" y="323"/>
                </a:moveTo>
                <a:cubicBezTo>
                  <a:pt x="188" y="320"/>
                  <a:pt x="186" y="317"/>
                  <a:pt x="183" y="314"/>
                </a:cubicBezTo>
                <a:cubicBezTo>
                  <a:pt x="180" y="311"/>
                  <a:pt x="175" y="309"/>
                  <a:pt x="171" y="308"/>
                </a:cubicBezTo>
                <a:cubicBezTo>
                  <a:pt x="171" y="299"/>
                  <a:pt x="171" y="299"/>
                  <a:pt x="171" y="299"/>
                </a:cubicBezTo>
                <a:cubicBezTo>
                  <a:pt x="178" y="300"/>
                  <a:pt x="185" y="303"/>
                  <a:pt x="190" y="308"/>
                </a:cubicBezTo>
                <a:cubicBezTo>
                  <a:pt x="193" y="312"/>
                  <a:pt x="196" y="316"/>
                  <a:pt x="197" y="321"/>
                </a:cubicBezTo>
                <a:lnTo>
                  <a:pt x="189" y="323"/>
                </a:lnTo>
                <a:close/>
                <a:moveTo>
                  <a:pt x="150" y="318"/>
                </a:moveTo>
                <a:cubicBezTo>
                  <a:pt x="143" y="312"/>
                  <a:pt x="143" y="312"/>
                  <a:pt x="143" y="312"/>
                </a:cubicBezTo>
                <a:cubicBezTo>
                  <a:pt x="147" y="308"/>
                  <a:pt x="147" y="308"/>
                  <a:pt x="147" y="308"/>
                </a:cubicBezTo>
                <a:cubicBezTo>
                  <a:pt x="151" y="305"/>
                  <a:pt x="155" y="302"/>
                  <a:pt x="159" y="301"/>
                </a:cubicBezTo>
                <a:cubicBezTo>
                  <a:pt x="162" y="309"/>
                  <a:pt x="162" y="309"/>
                  <a:pt x="162" y="309"/>
                </a:cubicBezTo>
                <a:cubicBezTo>
                  <a:pt x="159" y="310"/>
                  <a:pt x="156" y="312"/>
                  <a:pt x="154" y="314"/>
                </a:cubicBezTo>
                <a:lnTo>
                  <a:pt x="150" y="318"/>
                </a:lnTo>
                <a:close/>
                <a:moveTo>
                  <a:pt x="78" y="315"/>
                </a:moveTo>
                <a:cubicBezTo>
                  <a:pt x="69" y="315"/>
                  <a:pt x="69" y="315"/>
                  <a:pt x="69" y="315"/>
                </a:cubicBezTo>
                <a:cubicBezTo>
                  <a:pt x="69" y="297"/>
                  <a:pt x="69" y="297"/>
                  <a:pt x="69" y="297"/>
                </a:cubicBezTo>
                <a:cubicBezTo>
                  <a:pt x="78" y="297"/>
                  <a:pt x="78" y="297"/>
                  <a:pt x="78" y="297"/>
                </a:cubicBezTo>
                <a:lnTo>
                  <a:pt x="78" y="315"/>
                </a:lnTo>
                <a:close/>
                <a:moveTo>
                  <a:pt x="39" y="311"/>
                </a:moveTo>
                <a:cubicBezTo>
                  <a:pt x="35" y="308"/>
                  <a:pt x="30" y="308"/>
                  <a:pt x="25" y="309"/>
                </a:cubicBezTo>
                <a:cubicBezTo>
                  <a:pt x="23" y="300"/>
                  <a:pt x="23" y="300"/>
                  <a:pt x="23" y="300"/>
                </a:cubicBezTo>
                <a:cubicBezTo>
                  <a:pt x="30" y="298"/>
                  <a:pt x="37" y="299"/>
                  <a:pt x="43" y="303"/>
                </a:cubicBezTo>
                <a:lnTo>
                  <a:pt x="39" y="311"/>
                </a:lnTo>
                <a:close/>
                <a:moveTo>
                  <a:pt x="129" y="302"/>
                </a:moveTo>
                <a:cubicBezTo>
                  <a:pt x="120" y="302"/>
                  <a:pt x="120" y="302"/>
                  <a:pt x="120" y="302"/>
                </a:cubicBezTo>
                <a:cubicBezTo>
                  <a:pt x="120" y="284"/>
                  <a:pt x="120" y="284"/>
                  <a:pt x="120" y="284"/>
                </a:cubicBezTo>
                <a:cubicBezTo>
                  <a:pt x="129" y="284"/>
                  <a:pt x="129" y="284"/>
                  <a:pt x="129" y="284"/>
                </a:cubicBezTo>
                <a:lnTo>
                  <a:pt x="129" y="302"/>
                </a:lnTo>
                <a:close/>
                <a:moveTo>
                  <a:pt x="78" y="287"/>
                </a:moveTo>
                <a:cubicBezTo>
                  <a:pt x="69" y="287"/>
                  <a:pt x="69" y="287"/>
                  <a:pt x="69" y="287"/>
                </a:cubicBezTo>
                <a:cubicBezTo>
                  <a:pt x="69" y="269"/>
                  <a:pt x="69" y="269"/>
                  <a:pt x="69" y="269"/>
                </a:cubicBezTo>
                <a:cubicBezTo>
                  <a:pt x="78" y="269"/>
                  <a:pt x="78" y="269"/>
                  <a:pt x="78" y="269"/>
                </a:cubicBezTo>
                <a:lnTo>
                  <a:pt x="78" y="287"/>
                </a:lnTo>
                <a:close/>
                <a:moveTo>
                  <a:pt x="129" y="274"/>
                </a:moveTo>
                <a:cubicBezTo>
                  <a:pt x="120" y="274"/>
                  <a:pt x="120" y="274"/>
                  <a:pt x="120" y="274"/>
                </a:cubicBezTo>
                <a:cubicBezTo>
                  <a:pt x="120" y="256"/>
                  <a:pt x="120" y="256"/>
                  <a:pt x="120" y="256"/>
                </a:cubicBezTo>
                <a:cubicBezTo>
                  <a:pt x="129" y="256"/>
                  <a:pt x="129" y="256"/>
                  <a:pt x="129" y="256"/>
                </a:cubicBezTo>
                <a:lnTo>
                  <a:pt x="129" y="274"/>
                </a:lnTo>
                <a:close/>
                <a:moveTo>
                  <a:pt x="78" y="259"/>
                </a:moveTo>
                <a:cubicBezTo>
                  <a:pt x="69" y="259"/>
                  <a:pt x="69" y="259"/>
                  <a:pt x="69" y="259"/>
                </a:cubicBezTo>
                <a:cubicBezTo>
                  <a:pt x="69" y="241"/>
                  <a:pt x="69" y="241"/>
                  <a:pt x="69" y="241"/>
                </a:cubicBezTo>
                <a:cubicBezTo>
                  <a:pt x="78" y="241"/>
                  <a:pt x="78" y="241"/>
                  <a:pt x="78" y="241"/>
                </a:cubicBezTo>
                <a:lnTo>
                  <a:pt x="78" y="259"/>
                </a:lnTo>
                <a:close/>
                <a:moveTo>
                  <a:pt x="129" y="246"/>
                </a:moveTo>
                <a:cubicBezTo>
                  <a:pt x="120" y="246"/>
                  <a:pt x="120" y="246"/>
                  <a:pt x="120" y="246"/>
                </a:cubicBezTo>
                <a:cubicBezTo>
                  <a:pt x="120" y="228"/>
                  <a:pt x="120" y="228"/>
                  <a:pt x="120" y="228"/>
                </a:cubicBezTo>
                <a:cubicBezTo>
                  <a:pt x="129" y="228"/>
                  <a:pt x="129" y="228"/>
                  <a:pt x="129" y="228"/>
                </a:cubicBezTo>
                <a:lnTo>
                  <a:pt x="129" y="246"/>
                </a:lnTo>
                <a:close/>
                <a:moveTo>
                  <a:pt x="78" y="231"/>
                </a:moveTo>
                <a:cubicBezTo>
                  <a:pt x="69" y="231"/>
                  <a:pt x="69" y="231"/>
                  <a:pt x="69" y="231"/>
                </a:cubicBezTo>
                <a:cubicBezTo>
                  <a:pt x="69" y="213"/>
                  <a:pt x="69" y="213"/>
                  <a:pt x="69" y="213"/>
                </a:cubicBezTo>
                <a:cubicBezTo>
                  <a:pt x="78" y="213"/>
                  <a:pt x="78" y="213"/>
                  <a:pt x="78" y="213"/>
                </a:cubicBezTo>
                <a:lnTo>
                  <a:pt x="78" y="231"/>
                </a:lnTo>
                <a:close/>
                <a:moveTo>
                  <a:pt x="129" y="218"/>
                </a:moveTo>
                <a:cubicBezTo>
                  <a:pt x="120" y="218"/>
                  <a:pt x="120" y="218"/>
                  <a:pt x="120" y="218"/>
                </a:cubicBezTo>
                <a:cubicBezTo>
                  <a:pt x="120" y="200"/>
                  <a:pt x="120" y="200"/>
                  <a:pt x="120" y="200"/>
                </a:cubicBezTo>
                <a:cubicBezTo>
                  <a:pt x="129" y="200"/>
                  <a:pt x="129" y="200"/>
                  <a:pt x="129" y="200"/>
                </a:cubicBezTo>
                <a:lnTo>
                  <a:pt x="129" y="218"/>
                </a:lnTo>
                <a:close/>
                <a:moveTo>
                  <a:pt x="78" y="203"/>
                </a:moveTo>
                <a:cubicBezTo>
                  <a:pt x="69" y="203"/>
                  <a:pt x="69" y="203"/>
                  <a:pt x="69" y="203"/>
                </a:cubicBezTo>
                <a:cubicBezTo>
                  <a:pt x="69" y="185"/>
                  <a:pt x="69" y="185"/>
                  <a:pt x="69" y="185"/>
                </a:cubicBezTo>
                <a:cubicBezTo>
                  <a:pt x="78" y="185"/>
                  <a:pt x="78" y="185"/>
                  <a:pt x="78" y="185"/>
                </a:cubicBezTo>
                <a:lnTo>
                  <a:pt x="78" y="203"/>
                </a:lnTo>
                <a:close/>
                <a:moveTo>
                  <a:pt x="129" y="189"/>
                </a:moveTo>
                <a:cubicBezTo>
                  <a:pt x="120" y="189"/>
                  <a:pt x="120" y="189"/>
                  <a:pt x="120" y="189"/>
                </a:cubicBezTo>
                <a:cubicBezTo>
                  <a:pt x="120" y="172"/>
                  <a:pt x="120" y="172"/>
                  <a:pt x="120" y="172"/>
                </a:cubicBezTo>
                <a:cubicBezTo>
                  <a:pt x="129" y="172"/>
                  <a:pt x="129" y="172"/>
                  <a:pt x="129" y="172"/>
                </a:cubicBezTo>
                <a:lnTo>
                  <a:pt x="129" y="189"/>
                </a:lnTo>
                <a:close/>
                <a:moveTo>
                  <a:pt x="78" y="175"/>
                </a:moveTo>
                <a:cubicBezTo>
                  <a:pt x="69" y="175"/>
                  <a:pt x="69" y="175"/>
                  <a:pt x="69" y="175"/>
                </a:cubicBezTo>
                <a:cubicBezTo>
                  <a:pt x="69" y="157"/>
                  <a:pt x="69" y="157"/>
                  <a:pt x="69" y="157"/>
                </a:cubicBezTo>
                <a:cubicBezTo>
                  <a:pt x="78" y="157"/>
                  <a:pt x="78" y="157"/>
                  <a:pt x="78" y="157"/>
                </a:cubicBezTo>
                <a:lnTo>
                  <a:pt x="78" y="175"/>
                </a:lnTo>
                <a:close/>
                <a:moveTo>
                  <a:pt x="129" y="161"/>
                </a:moveTo>
                <a:cubicBezTo>
                  <a:pt x="120" y="161"/>
                  <a:pt x="120" y="161"/>
                  <a:pt x="120" y="161"/>
                </a:cubicBezTo>
                <a:cubicBezTo>
                  <a:pt x="120" y="144"/>
                  <a:pt x="120" y="144"/>
                  <a:pt x="120" y="144"/>
                </a:cubicBezTo>
                <a:cubicBezTo>
                  <a:pt x="129" y="144"/>
                  <a:pt x="129" y="144"/>
                  <a:pt x="129" y="144"/>
                </a:cubicBezTo>
                <a:lnTo>
                  <a:pt x="129" y="161"/>
                </a:lnTo>
                <a:close/>
                <a:moveTo>
                  <a:pt x="78" y="147"/>
                </a:moveTo>
                <a:cubicBezTo>
                  <a:pt x="69" y="147"/>
                  <a:pt x="69" y="147"/>
                  <a:pt x="69" y="147"/>
                </a:cubicBezTo>
                <a:cubicBezTo>
                  <a:pt x="69" y="129"/>
                  <a:pt x="69" y="129"/>
                  <a:pt x="69" y="129"/>
                </a:cubicBezTo>
                <a:cubicBezTo>
                  <a:pt x="78" y="129"/>
                  <a:pt x="78" y="129"/>
                  <a:pt x="78" y="129"/>
                </a:cubicBezTo>
                <a:lnTo>
                  <a:pt x="78" y="147"/>
                </a:lnTo>
                <a:close/>
                <a:moveTo>
                  <a:pt x="129" y="133"/>
                </a:moveTo>
                <a:cubicBezTo>
                  <a:pt x="120" y="133"/>
                  <a:pt x="120" y="133"/>
                  <a:pt x="120" y="133"/>
                </a:cubicBezTo>
                <a:cubicBezTo>
                  <a:pt x="120" y="116"/>
                  <a:pt x="120" y="116"/>
                  <a:pt x="120" y="116"/>
                </a:cubicBezTo>
                <a:cubicBezTo>
                  <a:pt x="129" y="116"/>
                  <a:pt x="129" y="116"/>
                  <a:pt x="129" y="116"/>
                </a:cubicBezTo>
                <a:lnTo>
                  <a:pt x="129" y="133"/>
                </a:lnTo>
                <a:close/>
                <a:moveTo>
                  <a:pt x="78" y="118"/>
                </a:moveTo>
                <a:cubicBezTo>
                  <a:pt x="69" y="118"/>
                  <a:pt x="69" y="118"/>
                  <a:pt x="69" y="118"/>
                </a:cubicBezTo>
                <a:cubicBezTo>
                  <a:pt x="69" y="101"/>
                  <a:pt x="69" y="101"/>
                  <a:pt x="69" y="101"/>
                </a:cubicBezTo>
                <a:cubicBezTo>
                  <a:pt x="78" y="101"/>
                  <a:pt x="78" y="101"/>
                  <a:pt x="78" y="101"/>
                </a:cubicBezTo>
                <a:lnTo>
                  <a:pt x="78" y="118"/>
                </a:lnTo>
                <a:close/>
                <a:moveTo>
                  <a:pt x="129" y="105"/>
                </a:moveTo>
                <a:cubicBezTo>
                  <a:pt x="120" y="105"/>
                  <a:pt x="120" y="105"/>
                  <a:pt x="120" y="105"/>
                </a:cubicBezTo>
                <a:cubicBezTo>
                  <a:pt x="120" y="88"/>
                  <a:pt x="120" y="88"/>
                  <a:pt x="120" y="88"/>
                </a:cubicBezTo>
                <a:cubicBezTo>
                  <a:pt x="129" y="88"/>
                  <a:pt x="129" y="88"/>
                  <a:pt x="129" y="88"/>
                </a:cubicBezTo>
                <a:lnTo>
                  <a:pt x="129" y="105"/>
                </a:lnTo>
                <a:close/>
                <a:moveTo>
                  <a:pt x="78" y="90"/>
                </a:moveTo>
                <a:cubicBezTo>
                  <a:pt x="69" y="90"/>
                  <a:pt x="69" y="90"/>
                  <a:pt x="69" y="90"/>
                </a:cubicBezTo>
                <a:cubicBezTo>
                  <a:pt x="69" y="73"/>
                  <a:pt x="69" y="73"/>
                  <a:pt x="69" y="73"/>
                </a:cubicBezTo>
                <a:cubicBezTo>
                  <a:pt x="78" y="73"/>
                  <a:pt x="78" y="73"/>
                  <a:pt x="78" y="73"/>
                </a:cubicBezTo>
                <a:lnTo>
                  <a:pt x="78" y="90"/>
                </a:lnTo>
                <a:close/>
                <a:moveTo>
                  <a:pt x="129" y="77"/>
                </a:moveTo>
                <a:cubicBezTo>
                  <a:pt x="120" y="77"/>
                  <a:pt x="120" y="77"/>
                  <a:pt x="120" y="77"/>
                </a:cubicBezTo>
                <a:cubicBezTo>
                  <a:pt x="120" y="60"/>
                  <a:pt x="120" y="60"/>
                  <a:pt x="120" y="60"/>
                </a:cubicBezTo>
                <a:cubicBezTo>
                  <a:pt x="129" y="60"/>
                  <a:pt x="129" y="60"/>
                  <a:pt x="129" y="60"/>
                </a:cubicBezTo>
                <a:lnTo>
                  <a:pt x="129" y="77"/>
                </a:lnTo>
                <a:close/>
                <a:moveTo>
                  <a:pt x="78" y="62"/>
                </a:moveTo>
                <a:cubicBezTo>
                  <a:pt x="69" y="62"/>
                  <a:pt x="69" y="62"/>
                  <a:pt x="69" y="62"/>
                </a:cubicBezTo>
                <a:cubicBezTo>
                  <a:pt x="69" y="45"/>
                  <a:pt x="69" y="45"/>
                  <a:pt x="69" y="45"/>
                </a:cubicBezTo>
                <a:cubicBezTo>
                  <a:pt x="78" y="45"/>
                  <a:pt x="78" y="45"/>
                  <a:pt x="78" y="45"/>
                </a:cubicBezTo>
                <a:lnTo>
                  <a:pt x="78" y="62"/>
                </a:lnTo>
                <a:close/>
                <a:moveTo>
                  <a:pt x="129" y="49"/>
                </a:moveTo>
                <a:cubicBezTo>
                  <a:pt x="120" y="49"/>
                  <a:pt x="120" y="49"/>
                  <a:pt x="120" y="49"/>
                </a:cubicBezTo>
                <a:cubicBezTo>
                  <a:pt x="120" y="32"/>
                  <a:pt x="120" y="32"/>
                  <a:pt x="120" y="32"/>
                </a:cubicBezTo>
                <a:cubicBezTo>
                  <a:pt x="129" y="32"/>
                  <a:pt x="129" y="32"/>
                  <a:pt x="129" y="32"/>
                </a:cubicBezTo>
                <a:lnTo>
                  <a:pt x="129" y="49"/>
                </a:lnTo>
                <a:close/>
                <a:moveTo>
                  <a:pt x="78" y="34"/>
                </a:moveTo>
                <a:cubicBezTo>
                  <a:pt x="69" y="34"/>
                  <a:pt x="69" y="34"/>
                  <a:pt x="69" y="34"/>
                </a:cubicBezTo>
                <a:cubicBezTo>
                  <a:pt x="69" y="31"/>
                  <a:pt x="69" y="31"/>
                  <a:pt x="69" y="31"/>
                </a:cubicBezTo>
                <a:cubicBezTo>
                  <a:pt x="69" y="25"/>
                  <a:pt x="70" y="20"/>
                  <a:pt x="73" y="15"/>
                </a:cubicBezTo>
                <a:cubicBezTo>
                  <a:pt x="81" y="20"/>
                  <a:pt x="81" y="20"/>
                  <a:pt x="81" y="20"/>
                </a:cubicBezTo>
                <a:cubicBezTo>
                  <a:pt x="79" y="23"/>
                  <a:pt x="78" y="27"/>
                  <a:pt x="78" y="31"/>
                </a:cubicBezTo>
                <a:lnTo>
                  <a:pt x="78" y="34"/>
                </a:lnTo>
                <a:close/>
                <a:moveTo>
                  <a:pt x="118" y="23"/>
                </a:moveTo>
                <a:cubicBezTo>
                  <a:pt x="117" y="18"/>
                  <a:pt x="113" y="15"/>
                  <a:pt x="109" y="12"/>
                </a:cubicBezTo>
                <a:cubicBezTo>
                  <a:pt x="113" y="4"/>
                  <a:pt x="113" y="4"/>
                  <a:pt x="113" y="4"/>
                </a:cubicBezTo>
                <a:cubicBezTo>
                  <a:pt x="119" y="8"/>
                  <a:pt x="124" y="13"/>
                  <a:pt x="127" y="20"/>
                </a:cubicBezTo>
                <a:lnTo>
                  <a:pt x="118" y="23"/>
                </a:lnTo>
                <a:close/>
                <a:moveTo>
                  <a:pt x="87" y="14"/>
                </a:moveTo>
                <a:cubicBezTo>
                  <a:pt x="82" y="6"/>
                  <a:pt x="82" y="6"/>
                  <a:pt x="82" y="6"/>
                </a:cubicBezTo>
                <a:cubicBezTo>
                  <a:pt x="88" y="2"/>
                  <a:pt x="95" y="0"/>
                  <a:pt x="101" y="1"/>
                </a:cubicBezTo>
                <a:cubicBezTo>
                  <a:pt x="101" y="10"/>
                  <a:pt x="101" y="10"/>
                  <a:pt x="101" y="10"/>
                </a:cubicBezTo>
                <a:cubicBezTo>
                  <a:pt x="96" y="10"/>
                  <a:pt x="91" y="11"/>
                  <a:pt x="87"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 name="Freeform 8"/>
          <p:cNvSpPr>
            <a:spLocks noChangeAspect="1" noEditPoints="1"/>
          </p:cNvSpPr>
          <p:nvPr userDrawn="1"/>
        </p:nvSpPr>
        <p:spPr bwMode="auto">
          <a:xfrm>
            <a:off x="9216041" y="702512"/>
            <a:ext cx="513672" cy="694305"/>
          </a:xfrm>
          <a:custGeom>
            <a:avLst/>
            <a:gdLst>
              <a:gd name="T0" fmla="*/ 102 w 181"/>
              <a:gd name="T1" fmla="*/ 228 h 245"/>
              <a:gd name="T2" fmla="*/ 83 w 181"/>
              <a:gd name="T3" fmla="*/ 244 h 245"/>
              <a:gd name="T4" fmla="*/ 86 w 181"/>
              <a:gd name="T5" fmla="*/ 236 h 245"/>
              <a:gd name="T6" fmla="*/ 102 w 181"/>
              <a:gd name="T7" fmla="*/ 218 h 245"/>
              <a:gd name="T8" fmla="*/ 111 w 181"/>
              <a:gd name="T9" fmla="*/ 218 h 245"/>
              <a:gd name="T10" fmla="*/ 70 w 181"/>
              <a:gd name="T11" fmla="*/ 199 h 245"/>
              <a:gd name="T12" fmla="*/ 111 w 181"/>
              <a:gd name="T13" fmla="*/ 190 h 245"/>
              <a:gd name="T14" fmla="*/ 111 w 181"/>
              <a:gd name="T15" fmla="*/ 173 h 245"/>
              <a:gd name="T16" fmla="*/ 70 w 181"/>
              <a:gd name="T17" fmla="*/ 188 h 245"/>
              <a:gd name="T18" fmla="*/ 79 w 181"/>
              <a:gd name="T19" fmla="*/ 188 h 245"/>
              <a:gd name="T20" fmla="*/ 102 w 181"/>
              <a:gd name="T21" fmla="*/ 145 h 245"/>
              <a:gd name="T22" fmla="*/ 79 w 181"/>
              <a:gd name="T23" fmla="*/ 160 h 245"/>
              <a:gd name="T24" fmla="*/ 79 w 181"/>
              <a:gd name="T25" fmla="*/ 143 h 245"/>
              <a:gd name="T26" fmla="*/ 102 w 181"/>
              <a:gd name="T27" fmla="*/ 134 h 245"/>
              <a:gd name="T28" fmla="*/ 111 w 181"/>
              <a:gd name="T29" fmla="*/ 134 h 245"/>
              <a:gd name="T30" fmla="*/ 70 w 181"/>
              <a:gd name="T31" fmla="*/ 115 h 245"/>
              <a:gd name="T32" fmla="*/ 160 w 181"/>
              <a:gd name="T33" fmla="*/ 112 h 245"/>
              <a:gd name="T34" fmla="*/ 169 w 181"/>
              <a:gd name="T35" fmla="*/ 100 h 245"/>
              <a:gd name="T36" fmla="*/ 160 w 181"/>
              <a:gd name="T37" fmla="*/ 112 h 245"/>
              <a:gd name="T38" fmla="*/ 29 w 181"/>
              <a:gd name="T39" fmla="*/ 100 h 245"/>
              <a:gd name="T40" fmla="*/ 36 w 181"/>
              <a:gd name="T41" fmla="*/ 106 h 245"/>
              <a:gd name="T42" fmla="*/ 6 w 181"/>
              <a:gd name="T43" fmla="*/ 106 h 245"/>
              <a:gd name="T44" fmla="*/ 12 w 181"/>
              <a:gd name="T45" fmla="*/ 100 h 245"/>
              <a:gd name="T46" fmla="*/ 111 w 181"/>
              <a:gd name="T47" fmla="*/ 106 h 245"/>
              <a:gd name="T48" fmla="*/ 111 w 181"/>
              <a:gd name="T49" fmla="*/ 88 h 245"/>
              <a:gd name="T50" fmla="*/ 132 w 181"/>
              <a:gd name="T51" fmla="*/ 92 h 245"/>
              <a:gd name="T52" fmla="*/ 144 w 181"/>
              <a:gd name="T53" fmla="*/ 105 h 245"/>
              <a:gd name="T54" fmla="*/ 70 w 181"/>
              <a:gd name="T55" fmla="*/ 87 h 245"/>
              <a:gd name="T56" fmla="*/ 181 w 181"/>
              <a:gd name="T57" fmla="*/ 94 h 245"/>
              <a:gd name="T58" fmla="*/ 169 w 181"/>
              <a:gd name="T59" fmla="*/ 83 h 245"/>
              <a:gd name="T60" fmla="*/ 175 w 181"/>
              <a:gd name="T61" fmla="*/ 76 h 245"/>
              <a:gd name="T62" fmla="*/ 56 w 181"/>
              <a:gd name="T63" fmla="*/ 86 h 245"/>
              <a:gd name="T64" fmla="*/ 68 w 181"/>
              <a:gd name="T65" fmla="*/ 74 h 245"/>
              <a:gd name="T66" fmla="*/ 3 w 181"/>
              <a:gd name="T67" fmla="*/ 81 h 245"/>
              <a:gd name="T68" fmla="*/ 22 w 181"/>
              <a:gd name="T69" fmla="*/ 74 h 245"/>
              <a:gd name="T70" fmla="*/ 124 w 181"/>
              <a:gd name="T71" fmla="*/ 85 h 245"/>
              <a:gd name="T72" fmla="*/ 131 w 181"/>
              <a:gd name="T73" fmla="*/ 78 h 245"/>
              <a:gd name="T74" fmla="*/ 102 w 181"/>
              <a:gd name="T75" fmla="*/ 78 h 245"/>
              <a:gd name="T76" fmla="*/ 108 w 181"/>
              <a:gd name="T77" fmla="*/ 61 h 245"/>
              <a:gd name="T78" fmla="*/ 79 w 181"/>
              <a:gd name="T79" fmla="*/ 76 h 245"/>
              <a:gd name="T80" fmla="*/ 70 w 181"/>
              <a:gd name="T81" fmla="*/ 61 h 245"/>
              <a:gd name="T82" fmla="*/ 79 w 181"/>
              <a:gd name="T83" fmla="*/ 76 h 245"/>
              <a:gd name="T84" fmla="*/ 153 w 181"/>
              <a:gd name="T85" fmla="*/ 55 h 245"/>
              <a:gd name="T86" fmla="*/ 29 w 181"/>
              <a:gd name="T87" fmla="*/ 66 h 245"/>
              <a:gd name="T88" fmla="*/ 42 w 181"/>
              <a:gd name="T89" fmla="*/ 54 h 245"/>
              <a:gd name="T90" fmla="*/ 127 w 181"/>
              <a:gd name="T91" fmla="*/ 41 h 245"/>
              <a:gd name="T92" fmla="*/ 139 w 181"/>
              <a:gd name="T93" fmla="*/ 54 h 245"/>
              <a:gd name="T94" fmla="*/ 55 w 181"/>
              <a:gd name="T95" fmla="*/ 27 h 245"/>
              <a:gd name="T96" fmla="*/ 120 w 181"/>
              <a:gd name="T97" fmla="*/ 34 h 245"/>
              <a:gd name="T98" fmla="*/ 126 w 181"/>
              <a:gd name="T99" fmla="*/ 27 h 245"/>
              <a:gd name="T100" fmla="*/ 62 w 181"/>
              <a:gd name="T101" fmla="*/ 20 h 245"/>
              <a:gd name="T102" fmla="*/ 69 w 181"/>
              <a:gd name="T103" fmla="*/ 26 h 245"/>
              <a:gd name="T104" fmla="*/ 95 w 181"/>
              <a:gd name="T105" fmla="*/ 11 h 245"/>
              <a:gd name="T106" fmla="*/ 99 w 181"/>
              <a:gd name="T107" fmla="*/ 2 h 245"/>
              <a:gd name="T108" fmla="*/ 100 w 181"/>
              <a:gd name="T109" fmla="*/ 1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245">
                <a:moveTo>
                  <a:pt x="96" y="245"/>
                </a:moveTo>
                <a:cubicBezTo>
                  <a:pt x="94" y="236"/>
                  <a:pt x="94" y="236"/>
                  <a:pt x="94" y="236"/>
                </a:cubicBezTo>
                <a:cubicBezTo>
                  <a:pt x="98" y="235"/>
                  <a:pt x="101" y="232"/>
                  <a:pt x="102" y="228"/>
                </a:cubicBezTo>
                <a:cubicBezTo>
                  <a:pt x="111" y="230"/>
                  <a:pt x="111" y="230"/>
                  <a:pt x="111" y="230"/>
                </a:cubicBezTo>
                <a:cubicBezTo>
                  <a:pt x="109" y="237"/>
                  <a:pt x="103" y="243"/>
                  <a:pt x="96" y="245"/>
                </a:cubicBezTo>
                <a:close/>
                <a:moveTo>
                  <a:pt x="83" y="244"/>
                </a:moveTo>
                <a:cubicBezTo>
                  <a:pt x="76" y="242"/>
                  <a:pt x="71" y="235"/>
                  <a:pt x="70" y="227"/>
                </a:cubicBezTo>
                <a:cubicBezTo>
                  <a:pt x="79" y="226"/>
                  <a:pt x="79" y="226"/>
                  <a:pt x="79" y="226"/>
                </a:cubicBezTo>
                <a:cubicBezTo>
                  <a:pt x="79" y="231"/>
                  <a:pt x="82" y="234"/>
                  <a:pt x="86" y="236"/>
                </a:cubicBezTo>
                <a:lnTo>
                  <a:pt x="83" y="244"/>
                </a:lnTo>
                <a:close/>
                <a:moveTo>
                  <a:pt x="111" y="218"/>
                </a:moveTo>
                <a:cubicBezTo>
                  <a:pt x="102" y="218"/>
                  <a:pt x="102" y="218"/>
                  <a:pt x="102" y="218"/>
                </a:cubicBezTo>
                <a:cubicBezTo>
                  <a:pt x="102" y="201"/>
                  <a:pt x="102" y="201"/>
                  <a:pt x="102" y="201"/>
                </a:cubicBezTo>
                <a:cubicBezTo>
                  <a:pt x="111" y="201"/>
                  <a:pt x="111" y="201"/>
                  <a:pt x="111" y="201"/>
                </a:cubicBezTo>
                <a:lnTo>
                  <a:pt x="111" y="218"/>
                </a:lnTo>
                <a:close/>
                <a:moveTo>
                  <a:pt x="79" y="216"/>
                </a:moveTo>
                <a:cubicBezTo>
                  <a:pt x="70" y="216"/>
                  <a:pt x="70" y="216"/>
                  <a:pt x="70" y="216"/>
                </a:cubicBezTo>
                <a:cubicBezTo>
                  <a:pt x="70" y="199"/>
                  <a:pt x="70" y="199"/>
                  <a:pt x="70" y="199"/>
                </a:cubicBezTo>
                <a:cubicBezTo>
                  <a:pt x="79" y="199"/>
                  <a:pt x="79" y="199"/>
                  <a:pt x="79" y="199"/>
                </a:cubicBezTo>
                <a:lnTo>
                  <a:pt x="79" y="216"/>
                </a:lnTo>
                <a:close/>
                <a:moveTo>
                  <a:pt x="111" y="190"/>
                </a:moveTo>
                <a:cubicBezTo>
                  <a:pt x="102" y="190"/>
                  <a:pt x="102" y="190"/>
                  <a:pt x="102" y="190"/>
                </a:cubicBezTo>
                <a:cubicBezTo>
                  <a:pt x="102" y="173"/>
                  <a:pt x="102" y="173"/>
                  <a:pt x="102" y="173"/>
                </a:cubicBezTo>
                <a:cubicBezTo>
                  <a:pt x="111" y="173"/>
                  <a:pt x="111" y="173"/>
                  <a:pt x="111" y="173"/>
                </a:cubicBezTo>
                <a:lnTo>
                  <a:pt x="111" y="190"/>
                </a:lnTo>
                <a:close/>
                <a:moveTo>
                  <a:pt x="79" y="188"/>
                </a:moveTo>
                <a:cubicBezTo>
                  <a:pt x="70" y="188"/>
                  <a:pt x="70" y="188"/>
                  <a:pt x="70" y="188"/>
                </a:cubicBezTo>
                <a:cubicBezTo>
                  <a:pt x="70" y="171"/>
                  <a:pt x="70" y="171"/>
                  <a:pt x="70" y="171"/>
                </a:cubicBezTo>
                <a:cubicBezTo>
                  <a:pt x="79" y="171"/>
                  <a:pt x="79" y="171"/>
                  <a:pt x="79" y="171"/>
                </a:cubicBezTo>
                <a:lnTo>
                  <a:pt x="79" y="188"/>
                </a:lnTo>
                <a:close/>
                <a:moveTo>
                  <a:pt x="111" y="162"/>
                </a:moveTo>
                <a:cubicBezTo>
                  <a:pt x="102" y="162"/>
                  <a:pt x="102" y="162"/>
                  <a:pt x="102" y="162"/>
                </a:cubicBezTo>
                <a:cubicBezTo>
                  <a:pt x="102" y="145"/>
                  <a:pt x="102" y="145"/>
                  <a:pt x="102" y="145"/>
                </a:cubicBezTo>
                <a:cubicBezTo>
                  <a:pt x="111" y="145"/>
                  <a:pt x="111" y="145"/>
                  <a:pt x="111" y="145"/>
                </a:cubicBezTo>
                <a:lnTo>
                  <a:pt x="111" y="162"/>
                </a:lnTo>
                <a:close/>
                <a:moveTo>
                  <a:pt x="79" y="160"/>
                </a:moveTo>
                <a:cubicBezTo>
                  <a:pt x="70" y="160"/>
                  <a:pt x="70" y="160"/>
                  <a:pt x="70" y="160"/>
                </a:cubicBezTo>
                <a:cubicBezTo>
                  <a:pt x="70" y="143"/>
                  <a:pt x="70" y="143"/>
                  <a:pt x="70" y="143"/>
                </a:cubicBezTo>
                <a:cubicBezTo>
                  <a:pt x="79" y="143"/>
                  <a:pt x="79" y="143"/>
                  <a:pt x="79" y="143"/>
                </a:cubicBezTo>
                <a:lnTo>
                  <a:pt x="79" y="160"/>
                </a:lnTo>
                <a:close/>
                <a:moveTo>
                  <a:pt x="111" y="134"/>
                </a:moveTo>
                <a:cubicBezTo>
                  <a:pt x="102" y="134"/>
                  <a:pt x="102" y="134"/>
                  <a:pt x="102" y="134"/>
                </a:cubicBezTo>
                <a:cubicBezTo>
                  <a:pt x="102" y="117"/>
                  <a:pt x="102" y="117"/>
                  <a:pt x="102" y="117"/>
                </a:cubicBezTo>
                <a:cubicBezTo>
                  <a:pt x="111" y="117"/>
                  <a:pt x="111" y="117"/>
                  <a:pt x="111" y="117"/>
                </a:cubicBezTo>
                <a:lnTo>
                  <a:pt x="111" y="134"/>
                </a:lnTo>
                <a:close/>
                <a:moveTo>
                  <a:pt x="79" y="132"/>
                </a:moveTo>
                <a:cubicBezTo>
                  <a:pt x="70" y="132"/>
                  <a:pt x="70" y="132"/>
                  <a:pt x="70" y="132"/>
                </a:cubicBezTo>
                <a:cubicBezTo>
                  <a:pt x="70" y="115"/>
                  <a:pt x="70" y="115"/>
                  <a:pt x="70" y="115"/>
                </a:cubicBezTo>
                <a:cubicBezTo>
                  <a:pt x="79" y="115"/>
                  <a:pt x="79" y="115"/>
                  <a:pt x="79" y="115"/>
                </a:cubicBezTo>
                <a:lnTo>
                  <a:pt x="79" y="132"/>
                </a:lnTo>
                <a:close/>
                <a:moveTo>
                  <a:pt x="160" y="112"/>
                </a:moveTo>
                <a:cubicBezTo>
                  <a:pt x="158" y="112"/>
                  <a:pt x="157" y="112"/>
                  <a:pt x="155" y="111"/>
                </a:cubicBezTo>
                <a:cubicBezTo>
                  <a:pt x="157" y="103"/>
                  <a:pt x="157" y="103"/>
                  <a:pt x="157" y="103"/>
                </a:cubicBezTo>
                <a:cubicBezTo>
                  <a:pt x="161" y="104"/>
                  <a:pt x="166" y="103"/>
                  <a:pt x="169" y="100"/>
                </a:cubicBezTo>
                <a:cubicBezTo>
                  <a:pt x="175" y="106"/>
                  <a:pt x="175" y="106"/>
                  <a:pt x="175" y="106"/>
                </a:cubicBezTo>
                <a:cubicBezTo>
                  <a:pt x="175" y="106"/>
                  <a:pt x="175" y="106"/>
                  <a:pt x="175" y="106"/>
                </a:cubicBezTo>
                <a:cubicBezTo>
                  <a:pt x="171" y="110"/>
                  <a:pt x="166" y="112"/>
                  <a:pt x="160" y="112"/>
                </a:cubicBezTo>
                <a:close/>
                <a:moveTo>
                  <a:pt x="26" y="111"/>
                </a:moveTo>
                <a:cubicBezTo>
                  <a:pt x="24" y="103"/>
                  <a:pt x="24" y="103"/>
                  <a:pt x="24" y="103"/>
                </a:cubicBezTo>
                <a:cubicBezTo>
                  <a:pt x="26" y="102"/>
                  <a:pt x="28" y="101"/>
                  <a:pt x="29" y="100"/>
                </a:cubicBezTo>
                <a:cubicBezTo>
                  <a:pt x="42" y="87"/>
                  <a:pt x="42" y="87"/>
                  <a:pt x="42" y="87"/>
                </a:cubicBezTo>
                <a:cubicBezTo>
                  <a:pt x="48" y="94"/>
                  <a:pt x="48" y="94"/>
                  <a:pt x="48" y="94"/>
                </a:cubicBezTo>
                <a:cubicBezTo>
                  <a:pt x="36" y="106"/>
                  <a:pt x="36" y="106"/>
                  <a:pt x="36" y="106"/>
                </a:cubicBezTo>
                <a:cubicBezTo>
                  <a:pt x="33" y="109"/>
                  <a:pt x="30" y="110"/>
                  <a:pt x="26" y="111"/>
                </a:cubicBezTo>
                <a:close/>
                <a:moveTo>
                  <a:pt x="13" y="111"/>
                </a:moveTo>
                <a:cubicBezTo>
                  <a:pt x="11" y="110"/>
                  <a:pt x="8" y="108"/>
                  <a:pt x="6" y="106"/>
                </a:cubicBezTo>
                <a:cubicBezTo>
                  <a:pt x="3" y="103"/>
                  <a:pt x="1" y="99"/>
                  <a:pt x="0" y="94"/>
                </a:cubicBezTo>
                <a:cubicBezTo>
                  <a:pt x="9" y="93"/>
                  <a:pt x="9" y="93"/>
                  <a:pt x="9" y="93"/>
                </a:cubicBezTo>
                <a:cubicBezTo>
                  <a:pt x="9" y="95"/>
                  <a:pt x="11" y="98"/>
                  <a:pt x="12" y="100"/>
                </a:cubicBezTo>
                <a:cubicBezTo>
                  <a:pt x="14" y="101"/>
                  <a:pt x="15" y="102"/>
                  <a:pt x="17" y="102"/>
                </a:cubicBezTo>
                <a:lnTo>
                  <a:pt x="13" y="111"/>
                </a:lnTo>
                <a:close/>
                <a:moveTo>
                  <a:pt x="111" y="106"/>
                </a:moveTo>
                <a:cubicBezTo>
                  <a:pt x="102" y="106"/>
                  <a:pt x="102" y="106"/>
                  <a:pt x="102" y="106"/>
                </a:cubicBezTo>
                <a:cubicBezTo>
                  <a:pt x="102" y="88"/>
                  <a:pt x="102" y="88"/>
                  <a:pt x="102" y="88"/>
                </a:cubicBezTo>
                <a:cubicBezTo>
                  <a:pt x="111" y="88"/>
                  <a:pt x="111" y="88"/>
                  <a:pt x="111" y="88"/>
                </a:cubicBezTo>
                <a:lnTo>
                  <a:pt x="111" y="106"/>
                </a:lnTo>
                <a:close/>
                <a:moveTo>
                  <a:pt x="144" y="105"/>
                </a:moveTo>
                <a:cubicBezTo>
                  <a:pt x="132" y="92"/>
                  <a:pt x="132" y="92"/>
                  <a:pt x="132" y="92"/>
                </a:cubicBezTo>
                <a:cubicBezTo>
                  <a:pt x="138" y="86"/>
                  <a:pt x="138" y="86"/>
                  <a:pt x="138" y="86"/>
                </a:cubicBezTo>
                <a:cubicBezTo>
                  <a:pt x="150" y="98"/>
                  <a:pt x="150" y="98"/>
                  <a:pt x="150" y="98"/>
                </a:cubicBezTo>
                <a:lnTo>
                  <a:pt x="144" y="105"/>
                </a:lnTo>
                <a:close/>
                <a:moveTo>
                  <a:pt x="79" y="104"/>
                </a:moveTo>
                <a:cubicBezTo>
                  <a:pt x="70" y="104"/>
                  <a:pt x="70" y="104"/>
                  <a:pt x="70" y="104"/>
                </a:cubicBezTo>
                <a:cubicBezTo>
                  <a:pt x="70" y="87"/>
                  <a:pt x="70" y="87"/>
                  <a:pt x="70" y="87"/>
                </a:cubicBezTo>
                <a:cubicBezTo>
                  <a:pt x="79" y="87"/>
                  <a:pt x="79" y="87"/>
                  <a:pt x="79" y="87"/>
                </a:cubicBezTo>
                <a:lnTo>
                  <a:pt x="79" y="104"/>
                </a:lnTo>
                <a:close/>
                <a:moveTo>
                  <a:pt x="181" y="94"/>
                </a:moveTo>
                <a:cubicBezTo>
                  <a:pt x="172" y="93"/>
                  <a:pt x="172" y="93"/>
                  <a:pt x="172" y="93"/>
                </a:cubicBezTo>
                <a:cubicBezTo>
                  <a:pt x="172" y="92"/>
                  <a:pt x="172" y="92"/>
                  <a:pt x="172" y="91"/>
                </a:cubicBezTo>
                <a:cubicBezTo>
                  <a:pt x="172" y="88"/>
                  <a:pt x="171" y="85"/>
                  <a:pt x="169" y="83"/>
                </a:cubicBezTo>
                <a:cubicBezTo>
                  <a:pt x="167" y="81"/>
                  <a:pt x="167" y="81"/>
                  <a:pt x="167" y="81"/>
                </a:cubicBezTo>
                <a:cubicBezTo>
                  <a:pt x="173" y="75"/>
                  <a:pt x="173" y="75"/>
                  <a:pt x="173" y="75"/>
                </a:cubicBezTo>
                <a:cubicBezTo>
                  <a:pt x="175" y="76"/>
                  <a:pt x="175" y="76"/>
                  <a:pt x="175" y="76"/>
                </a:cubicBezTo>
                <a:cubicBezTo>
                  <a:pt x="179" y="80"/>
                  <a:pt x="181" y="86"/>
                  <a:pt x="181" y="91"/>
                </a:cubicBezTo>
                <a:cubicBezTo>
                  <a:pt x="181" y="92"/>
                  <a:pt x="181" y="93"/>
                  <a:pt x="181" y="94"/>
                </a:cubicBezTo>
                <a:close/>
                <a:moveTo>
                  <a:pt x="56" y="86"/>
                </a:moveTo>
                <a:cubicBezTo>
                  <a:pt x="49" y="80"/>
                  <a:pt x="49" y="80"/>
                  <a:pt x="49" y="80"/>
                </a:cubicBezTo>
                <a:cubicBezTo>
                  <a:pt x="62" y="67"/>
                  <a:pt x="62" y="67"/>
                  <a:pt x="62" y="67"/>
                </a:cubicBezTo>
                <a:cubicBezTo>
                  <a:pt x="68" y="74"/>
                  <a:pt x="68" y="74"/>
                  <a:pt x="68" y="74"/>
                </a:cubicBezTo>
                <a:lnTo>
                  <a:pt x="56" y="86"/>
                </a:lnTo>
                <a:close/>
                <a:moveTo>
                  <a:pt x="10" y="85"/>
                </a:moveTo>
                <a:cubicBezTo>
                  <a:pt x="3" y="81"/>
                  <a:pt x="3" y="81"/>
                  <a:pt x="3" y="81"/>
                </a:cubicBezTo>
                <a:cubicBezTo>
                  <a:pt x="4" y="79"/>
                  <a:pt x="5" y="78"/>
                  <a:pt x="6" y="76"/>
                </a:cubicBezTo>
                <a:cubicBezTo>
                  <a:pt x="15" y="67"/>
                  <a:pt x="15" y="67"/>
                  <a:pt x="15" y="67"/>
                </a:cubicBezTo>
                <a:cubicBezTo>
                  <a:pt x="22" y="74"/>
                  <a:pt x="22" y="74"/>
                  <a:pt x="22" y="74"/>
                </a:cubicBezTo>
                <a:cubicBezTo>
                  <a:pt x="12" y="83"/>
                  <a:pt x="12" y="83"/>
                  <a:pt x="12" y="83"/>
                </a:cubicBezTo>
                <a:cubicBezTo>
                  <a:pt x="12" y="84"/>
                  <a:pt x="11" y="84"/>
                  <a:pt x="10" y="85"/>
                </a:cubicBezTo>
                <a:close/>
                <a:moveTo>
                  <a:pt x="124" y="85"/>
                </a:moveTo>
                <a:cubicBezTo>
                  <a:pt x="112" y="72"/>
                  <a:pt x="112" y="72"/>
                  <a:pt x="112" y="72"/>
                </a:cubicBezTo>
                <a:cubicBezTo>
                  <a:pt x="118" y="66"/>
                  <a:pt x="118" y="66"/>
                  <a:pt x="118" y="66"/>
                </a:cubicBezTo>
                <a:cubicBezTo>
                  <a:pt x="131" y="78"/>
                  <a:pt x="131" y="78"/>
                  <a:pt x="131" y="78"/>
                </a:cubicBezTo>
                <a:lnTo>
                  <a:pt x="124" y="85"/>
                </a:lnTo>
                <a:close/>
                <a:moveTo>
                  <a:pt x="111" y="78"/>
                </a:moveTo>
                <a:cubicBezTo>
                  <a:pt x="102" y="78"/>
                  <a:pt x="102" y="78"/>
                  <a:pt x="102" y="78"/>
                </a:cubicBezTo>
                <a:cubicBezTo>
                  <a:pt x="102" y="50"/>
                  <a:pt x="102" y="50"/>
                  <a:pt x="102" y="50"/>
                </a:cubicBezTo>
                <a:cubicBezTo>
                  <a:pt x="111" y="59"/>
                  <a:pt x="111" y="59"/>
                  <a:pt x="111" y="59"/>
                </a:cubicBezTo>
                <a:cubicBezTo>
                  <a:pt x="108" y="61"/>
                  <a:pt x="108" y="61"/>
                  <a:pt x="108" y="61"/>
                </a:cubicBezTo>
                <a:cubicBezTo>
                  <a:pt x="111" y="61"/>
                  <a:pt x="111" y="61"/>
                  <a:pt x="111" y="61"/>
                </a:cubicBezTo>
                <a:lnTo>
                  <a:pt x="111" y="78"/>
                </a:lnTo>
                <a:close/>
                <a:moveTo>
                  <a:pt x="79" y="76"/>
                </a:moveTo>
                <a:cubicBezTo>
                  <a:pt x="70" y="76"/>
                  <a:pt x="70" y="76"/>
                  <a:pt x="70" y="76"/>
                </a:cubicBezTo>
                <a:cubicBezTo>
                  <a:pt x="70" y="61"/>
                  <a:pt x="70" y="61"/>
                  <a:pt x="70" y="61"/>
                </a:cubicBezTo>
                <a:cubicBezTo>
                  <a:pt x="70" y="61"/>
                  <a:pt x="70" y="61"/>
                  <a:pt x="70" y="61"/>
                </a:cubicBezTo>
                <a:cubicBezTo>
                  <a:pt x="69" y="60"/>
                  <a:pt x="69" y="60"/>
                  <a:pt x="69" y="60"/>
                </a:cubicBezTo>
                <a:cubicBezTo>
                  <a:pt x="79" y="50"/>
                  <a:pt x="79" y="50"/>
                  <a:pt x="79" y="50"/>
                </a:cubicBezTo>
                <a:lnTo>
                  <a:pt x="79" y="76"/>
                </a:lnTo>
                <a:close/>
                <a:moveTo>
                  <a:pt x="159" y="73"/>
                </a:moveTo>
                <a:cubicBezTo>
                  <a:pt x="147" y="61"/>
                  <a:pt x="147" y="61"/>
                  <a:pt x="147" y="61"/>
                </a:cubicBezTo>
                <a:cubicBezTo>
                  <a:pt x="153" y="55"/>
                  <a:pt x="153" y="55"/>
                  <a:pt x="153" y="55"/>
                </a:cubicBezTo>
                <a:cubicBezTo>
                  <a:pt x="166" y="67"/>
                  <a:pt x="166" y="67"/>
                  <a:pt x="166" y="67"/>
                </a:cubicBezTo>
                <a:lnTo>
                  <a:pt x="159" y="73"/>
                </a:lnTo>
                <a:close/>
                <a:moveTo>
                  <a:pt x="29" y="66"/>
                </a:moveTo>
                <a:cubicBezTo>
                  <a:pt x="23" y="60"/>
                  <a:pt x="23" y="60"/>
                  <a:pt x="23" y="60"/>
                </a:cubicBezTo>
                <a:cubicBezTo>
                  <a:pt x="35" y="47"/>
                  <a:pt x="35" y="47"/>
                  <a:pt x="35" y="47"/>
                </a:cubicBezTo>
                <a:cubicBezTo>
                  <a:pt x="42" y="54"/>
                  <a:pt x="42" y="54"/>
                  <a:pt x="42" y="54"/>
                </a:cubicBezTo>
                <a:lnTo>
                  <a:pt x="29" y="66"/>
                </a:lnTo>
                <a:close/>
                <a:moveTo>
                  <a:pt x="139" y="54"/>
                </a:moveTo>
                <a:cubicBezTo>
                  <a:pt x="127" y="41"/>
                  <a:pt x="127" y="41"/>
                  <a:pt x="127" y="41"/>
                </a:cubicBezTo>
                <a:cubicBezTo>
                  <a:pt x="133" y="35"/>
                  <a:pt x="133" y="35"/>
                  <a:pt x="133" y="35"/>
                </a:cubicBezTo>
                <a:cubicBezTo>
                  <a:pt x="146" y="47"/>
                  <a:pt x="146" y="47"/>
                  <a:pt x="146" y="47"/>
                </a:cubicBezTo>
                <a:lnTo>
                  <a:pt x="139" y="54"/>
                </a:lnTo>
                <a:close/>
                <a:moveTo>
                  <a:pt x="49" y="46"/>
                </a:moveTo>
                <a:cubicBezTo>
                  <a:pt x="43" y="40"/>
                  <a:pt x="43" y="40"/>
                  <a:pt x="43" y="40"/>
                </a:cubicBezTo>
                <a:cubicBezTo>
                  <a:pt x="55" y="27"/>
                  <a:pt x="55" y="27"/>
                  <a:pt x="55" y="27"/>
                </a:cubicBezTo>
                <a:cubicBezTo>
                  <a:pt x="61" y="34"/>
                  <a:pt x="61" y="34"/>
                  <a:pt x="61" y="34"/>
                </a:cubicBezTo>
                <a:lnTo>
                  <a:pt x="49" y="46"/>
                </a:lnTo>
                <a:close/>
                <a:moveTo>
                  <a:pt x="120" y="34"/>
                </a:moveTo>
                <a:cubicBezTo>
                  <a:pt x="107" y="21"/>
                  <a:pt x="107" y="21"/>
                  <a:pt x="107" y="21"/>
                </a:cubicBezTo>
                <a:cubicBezTo>
                  <a:pt x="114" y="15"/>
                  <a:pt x="114" y="15"/>
                  <a:pt x="114" y="15"/>
                </a:cubicBezTo>
                <a:cubicBezTo>
                  <a:pt x="126" y="27"/>
                  <a:pt x="126" y="27"/>
                  <a:pt x="126" y="27"/>
                </a:cubicBezTo>
                <a:lnTo>
                  <a:pt x="120" y="34"/>
                </a:lnTo>
                <a:close/>
                <a:moveTo>
                  <a:pt x="69" y="26"/>
                </a:moveTo>
                <a:cubicBezTo>
                  <a:pt x="62" y="20"/>
                  <a:pt x="62" y="20"/>
                  <a:pt x="62" y="20"/>
                </a:cubicBezTo>
                <a:cubicBezTo>
                  <a:pt x="75" y="8"/>
                  <a:pt x="75" y="8"/>
                  <a:pt x="75" y="8"/>
                </a:cubicBezTo>
                <a:cubicBezTo>
                  <a:pt x="81" y="14"/>
                  <a:pt x="81" y="14"/>
                  <a:pt x="81" y="14"/>
                </a:cubicBezTo>
                <a:lnTo>
                  <a:pt x="69" y="26"/>
                </a:lnTo>
                <a:close/>
                <a:moveTo>
                  <a:pt x="100" y="14"/>
                </a:moveTo>
                <a:cubicBezTo>
                  <a:pt x="99" y="13"/>
                  <a:pt x="99" y="13"/>
                  <a:pt x="99" y="13"/>
                </a:cubicBezTo>
                <a:cubicBezTo>
                  <a:pt x="98" y="12"/>
                  <a:pt x="97" y="11"/>
                  <a:pt x="95" y="11"/>
                </a:cubicBezTo>
                <a:cubicBezTo>
                  <a:pt x="93" y="10"/>
                  <a:pt x="90" y="9"/>
                  <a:pt x="88" y="10"/>
                </a:cubicBezTo>
                <a:cubicBezTo>
                  <a:pt x="86" y="1"/>
                  <a:pt x="86" y="1"/>
                  <a:pt x="86" y="1"/>
                </a:cubicBezTo>
                <a:cubicBezTo>
                  <a:pt x="90" y="0"/>
                  <a:pt x="94" y="1"/>
                  <a:pt x="99" y="2"/>
                </a:cubicBezTo>
                <a:cubicBezTo>
                  <a:pt x="101" y="3"/>
                  <a:pt x="103" y="5"/>
                  <a:pt x="105" y="7"/>
                </a:cubicBezTo>
                <a:cubicBezTo>
                  <a:pt x="106" y="8"/>
                  <a:pt x="106" y="8"/>
                  <a:pt x="106" y="8"/>
                </a:cubicBezTo>
                <a:lnTo>
                  <a:pt x="10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 name="Freeform 9"/>
          <p:cNvSpPr>
            <a:spLocks noChangeAspect="1"/>
          </p:cNvSpPr>
          <p:nvPr userDrawn="1"/>
        </p:nvSpPr>
        <p:spPr bwMode="auto">
          <a:xfrm>
            <a:off x="9859771" y="509890"/>
            <a:ext cx="444055" cy="812845"/>
          </a:xfrm>
          <a:custGeom>
            <a:avLst/>
            <a:gdLst>
              <a:gd name="T0" fmla="*/ 14 w 157"/>
              <a:gd name="T1" fmla="*/ 84 h 287"/>
              <a:gd name="T2" fmla="*/ 70 w 157"/>
              <a:gd name="T3" fmla="*/ 28 h 287"/>
              <a:gd name="T4" fmla="*/ 70 w 157"/>
              <a:gd name="T5" fmla="*/ 279 h 287"/>
              <a:gd name="T6" fmla="*/ 78 w 157"/>
              <a:gd name="T7" fmla="*/ 287 h 287"/>
              <a:gd name="T8" fmla="*/ 86 w 157"/>
              <a:gd name="T9" fmla="*/ 279 h 287"/>
              <a:gd name="T10" fmla="*/ 86 w 157"/>
              <a:gd name="T11" fmla="*/ 28 h 287"/>
              <a:gd name="T12" fmla="*/ 142 w 157"/>
              <a:gd name="T13" fmla="*/ 84 h 287"/>
              <a:gd name="T14" fmla="*/ 148 w 157"/>
              <a:gd name="T15" fmla="*/ 86 h 287"/>
              <a:gd name="T16" fmla="*/ 154 w 157"/>
              <a:gd name="T17" fmla="*/ 84 h 287"/>
              <a:gd name="T18" fmla="*/ 154 w 157"/>
              <a:gd name="T19" fmla="*/ 73 h 287"/>
              <a:gd name="T20" fmla="*/ 84 w 157"/>
              <a:gd name="T21" fmla="*/ 3 h 287"/>
              <a:gd name="T22" fmla="*/ 83 w 157"/>
              <a:gd name="T23" fmla="*/ 3 h 287"/>
              <a:gd name="T24" fmla="*/ 81 w 157"/>
              <a:gd name="T25" fmla="*/ 1 h 287"/>
              <a:gd name="T26" fmla="*/ 75 w 157"/>
              <a:gd name="T27" fmla="*/ 1 h 287"/>
              <a:gd name="T28" fmla="*/ 73 w 157"/>
              <a:gd name="T29" fmla="*/ 3 h 287"/>
              <a:gd name="T30" fmla="*/ 73 w 157"/>
              <a:gd name="T31" fmla="*/ 3 h 287"/>
              <a:gd name="T32" fmla="*/ 3 w 157"/>
              <a:gd name="T33" fmla="*/ 73 h 287"/>
              <a:gd name="T34" fmla="*/ 3 w 157"/>
              <a:gd name="T35" fmla="*/ 84 h 287"/>
              <a:gd name="T36" fmla="*/ 14 w 157"/>
              <a:gd name="T37" fmla="*/ 8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87">
                <a:moveTo>
                  <a:pt x="14" y="84"/>
                </a:moveTo>
                <a:cubicBezTo>
                  <a:pt x="70" y="28"/>
                  <a:pt x="70" y="28"/>
                  <a:pt x="70" y="28"/>
                </a:cubicBezTo>
                <a:cubicBezTo>
                  <a:pt x="70" y="279"/>
                  <a:pt x="70" y="279"/>
                  <a:pt x="70" y="279"/>
                </a:cubicBezTo>
                <a:cubicBezTo>
                  <a:pt x="70" y="283"/>
                  <a:pt x="74" y="287"/>
                  <a:pt x="78" y="287"/>
                </a:cubicBezTo>
                <a:cubicBezTo>
                  <a:pt x="83" y="287"/>
                  <a:pt x="86" y="283"/>
                  <a:pt x="86" y="279"/>
                </a:cubicBezTo>
                <a:cubicBezTo>
                  <a:pt x="86" y="28"/>
                  <a:pt x="86" y="28"/>
                  <a:pt x="86" y="28"/>
                </a:cubicBezTo>
                <a:cubicBezTo>
                  <a:pt x="142" y="84"/>
                  <a:pt x="142" y="84"/>
                  <a:pt x="142" y="84"/>
                </a:cubicBezTo>
                <a:cubicBezTo>
                  <a:pt x="144" y="86"/>
                  <a:pt x="146" y="86"/>
                  <a:pt x="148" y="86"/>
                </a:cubicBezTo>
                <a:cubicBezTo>
                  <a:pt x="150" y="86"/>
                  <a:pt x="152" y="86"/>
                  <a:pt x="154" y="84"/>
                </a:cubicBezTo>
                <a:cubicBezTo>
                  <a:pt x="157" y="81"/>
                  <a:pt x="157" y="76"/>
                  <a:pt x="154" y="73"/>
                </a:cubicBezTo>
                <a:cubicBezTo>
                  <a:pt x="84" y="3"/>
                  <a:pt x="84" y="3"/>
                  <a:pt x="84" y="3"/>
                </a:cubicBezTo>
                <a:cubicBezTo>
                  <a:pt x="84" y="3"/>
                  <a:pt x="84" y="3"/>
                  <a:pt x="83" y="3"/>
                </a:cubicBezTo>
                <a:cubicBezTo>
                  <a:pt x="83" y="2"/>
                  <a:pt x="82" y="2"/>
                  <a:pt x="81" y="1"/>
                </a:cubicBezTo>
                <a:cubicBezTo>
                  <a:pt x="79" y="0"/>
                  <a:pt x="77" y="0"/>
                  <a:pt x="75" y="1"/>
                </a:cubicBezTo>
                <a:cubicBezTo>
                  <a:pt x="75" y="2"/>
                  <a:pt x="74" y="2"/>
                  <a:pt x="73" y="3"/>
                </a:cubicBezTo>
                <a:cubicBezTo>
                  <a:pt x="73" y="3"/>
                  <a:pt x="73" y="3"/>
                  <a:pt x="73" y="3"/>
                </a:cubicBezTo>
                <a:cubicBezTo>
                  <a:pt x="3" y="73"/>
                  <a:pt x="3" y="73"/>
                  <a:pt x="3" y="73"/>
                </a:cubicBezTo>
                <a:cubicBezTo>
                  <a:pt x="0" y="76"/>
                  <a:pt x="0" y="81"/>
                  <a:pt x="3" y="84"/>
                </a:cubicBezTo>
                <a:cubicBezTo>
                  <a:pt x="6" y="87"/>
                  <a:pt x="11" y="87"/>
                  <a:pt x="14" y="84"/>
                </a:cubicBezTo>
              </a:path>
            </a:pathLst>
          </a:custGeom>
          <a:solidFill>
            <a:srgbClr val="6FD0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9" name="Freeform 10"/>
          <p:cNvSpPr>
            <a:spLocks noChangeAspect="1"/>
          </p:cNvSpPr>
          <p:nvPr userDrawn="1"/>
        </p:nvSpPr>
        <p:spPr bwMode="auto">
          <a:xfrm>
            <a:off x="8996063" y="1438374"/>
            <a:ext cx="588938" cy="451581"/>
          </a:xfrm>
          <a:custGeom>
            <a:avLst/>
            <a:gdLst>
              <a:gd name="T0" fmla="*/ 33 w 208"/>
              <a:gd name="T1" fmla="*/ 90 h 159"/>
              <a:gd name="T2" fmla="*/ 198 w 208"/>
              <a:gd name="T3" fmla="*/ 90 h 159"/>
              <a:gd name="T4" fmla="*/ 208 w 208"/>
              <a:gd name="T5" fmla="*/ 80 h 159"/>
              <a:gd name="T6" fmla="*/ 198 w 208"/>
              <a:gd name="T7" fmla="*/ 71 h 159"/>
              <a:gd name="T8" fmla="*/ 33 w 208"/>
              <a:gd name="T9" fmla="*/ 71 h 159"/>
              <a:gd name="T10" fmla="*/ 86 w 208"/>
              <a:gd name="T11" fmla="*/ 17 h 159"/>
              <a:gd name="T12" fmla="*/ 86 w 208"/>
              <a:gd name="T13" fmla="*/ 4 h 159"/>
              <a:gd name="T14" fmla="*/ 73 w 208"/>
              <a:gd name="T15" fmla="*/ 4 h 159"/>
              <a:gd name="T16" fmla="*/ 3 w 208"/>
              <a:gd name="T17" fmla="*/ 74 h 159"/>
              <a:gd name="T18" fmla="*/ 1 w 208"/>
              <a:gd name="T19" fmla="*/ 77 h 159"/>
              <a:gd name="T20" fmla="*/ 0 w 208"/>
              <a:gd name="T21" fmla="*/ 80 h 159"/>
              <a:gd name="T22" fmla="*/ 1 w 208"/>
              <a:gd name="T23" fmla="*/ 84 h 159"/>
              <a:gd name="T24" fmla="*/ 3 w 208"/>
              <a:gd name="T25" fmla="*/ 87 h 159"/>
              <a:gd name="T26" fmla="*/ 73 w 208"/>
              <a:gd name="T27" fmla="*/ 157 h 159"/>
              <a:gd name="T28" fmla="*/ 80 w 208"/>
              <a:gd name="T29" fmla="*/ 159 h 159"/>
              <a:gd name="T30" fmla="*/ 86 w 208"/>
              <a:gd name="T31" fmla="*/ 157 h 159"/>
              <a:gd name="T32" fmla="*/ 86 w 208"/>
              <a:gd name="T33" fmla="*/ 143 h 159"/>
              <a:gd name="T34" fmla="*/ 33 w 208"/>
              <a:gd name="T35" fmla="*/ 9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59">
                <a:moveTo>
                  <a:pt x="33" y="90"/>
                </a:moveTo>
                <a:cubicBezTo>
                  <a:pt x="198" y="90"/>
                  <a:pt x="198" y="90"/>
                  <a:pt x="198" y="90"/>
                </a:cubicBezTo>
                <a:cubicBezTo>
                  <a:pt x="203" y="90"/>
                  <a:pt x="208" y="86"/>
                  <a:pt x="208" y="80"/>
                </a:cubicBezTo>
                <a:cubicBezTo>
                  <a:pt x="208" y="75"/>
                  <a:pt x="203" y="71"/>
                  <a:pt x="198" y="71"/>
                </a:cubicBezTo>
                <a:cubicBezTo>
                  <a:pt x="33" y="71"/>
                  <a:pt x="33" y="71"/>
                  <a:pt x="33" y="71"/>
                </a:cubicBezTo>
                <a:cubicBezTo>
                  <a:pt x="86" y="17"/>
                  <a:pt x="86" y="17"/>
                  <a:pt x="86" y="17"/>
                </a:cubicBezTo>
                <a:cubicBezTo>
                  <a:pt x="90" y="14"/>
                  <a:pt x="90" y="8"/>
                  <a:pt x="86" y="4"/>
                </a:cubicBezTo>
                <a:cubicBezTo>
                  <a:pt x="83" y="0"/>
                  <a:pt x="77" y="0"/>
                  <a:pt x="73" y="4"/>
                </a:cubicBezTo>
                <a:cubicBezTo>
                  <a:pt x="3" y="74"/>
                  <a:pt x="3" y="74"/>
                  <a:pt x="3" y="74"/>
                </a:cubicBezTo>
                <a:cubicBezTo>
                  <a:pt x="2" y="74"/>
                  <a:pt x="2" y="75"/>
                  <a:pt x="1" y="77"/>
                </a:cubicBezTo>
                <a:cubicBezTo>
                  <a:pt x="1" y="78"/>
                  <a:pt x="0" y="79"/>
                  <a:pt x="0" y="80"/>
                </a:cubicBezTo>
                <a:cubicBezTo>
                  <a:pt x="0" y="82"/>
                  <a:pt x="1" y="83"/>
                  <a:pt x="1" y="84"/>
                </a:cubicBezTo>
                <a:cubicBezTo>
                  <a:pt x="2" y="85"/>
                  <a:pt x="2" y="86"/>
                  <a:pt x="3" y="87"/>
                </a:cubicBezTo>
                <a:cubicBezTo>
                  <a:pt x="73" y="157"/>
                  <a:pt x="73" y="157"/>
                  <a:pt x="73" y="157"/>
                </a:cubicBezTo>
                <a:cubicBezTo>
                  <a:pt x="75" y="158"/>
                  <a:pt x="77" y="159"/>
                  <a:pt x="80" y="159"/>
                </a:cubicBezTo>
                <a:cubicBezTo>
                  <a:pt x="82" y="159"/>
                  <a:pt x="84" y="158"/>
                  <a:pt x="86" y="157"/>
                </a:cubicBezTo>
                <a:cubicBezTo>
                  <a:pt x="90" y="153"/>
                  <a:pt x="90" y="147"/>
                  <a:pt x="86" y="143"/>
                </a:cubicBezTo>
                <a:lnTo>
                  <a:pt x="33" y="90"/>
                </a:lnTo>
                <a:close/>
              </a:path>
            </a:pathLst>
          </a:custGeom>
          <a:solidFill>
            <a:srgbClr val="6FD0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0" name="Freeform 11"/>
          <p:cNvSpPr>
            <a:spLocks noChangeAspect="1" noEditPoints="1"/>
          </p:cNvSpPr>
          <p:nvPr userDrawn="1"/>
        </p:nvSpPr>
        <p:spPr bwMode="auto">
          <a:xfrm>
            <a:off x="10195042" y="991759"/>
            <a:ext cx="502384" cy="269067"/>
          </a:xfrm>
          <a:custGeom>
            <a:avLst/>
            <a:gdLst>
              <a:gd name="T0" fmla="*/ 130 w 177"/>
              <a:gd name="T1" fmla="*/ 95 h 95"/>
              <a:gd name="T2" fmla="*/ 117 w 177"/>
              <a:gd name="T3" fmla="*/ 89 h 95"/>
              <a:gd name="T4" fmla="*/ 112 w 177"/>
              <a:gd name="T5" fmla="*/ 77 h 95"/>
              <a:gd name="T6" fmla="*/ 116 w 177"/>
              <a:gd name="T7" fmla="*/ 65 h 95"/>
              <a:gd name="T8" fmla="*/ 18 w 177"/>
              <a:gd name="T9" fmla="*/ 65 h 95"/>
              <a:gd name="T10" fmla="*/ 0 w 177"/>
              <a:gd name="T11" fmla="*/ 47 h 95"/>
              <a:gd name="T12" fmla="*/ 18 w 177"/>
              <a:gd name="T13" fmla="*/ 29 h 95"/>
              <a:gd name="T14" fmla="*/ 116 w 177"/>
              <a:gd name="T15" fmla="*/ 29 h 95"/>
              <a:gd name="T16" fmla="*/ 112 w 177"/>
              <a:gd name="T17" fmla="*/ 18 h 95"/>
              <a:gd name="T18" fmla="*/ 117 w 177"/>
              <a:gd name="T19" fmla="*/ 5 h 95"/>
              <a:gd name="T20" fmla="*/ 130 w 177"/>
              <a:gd name="T21" fmla="*/ 0 h 95"/>
              <a:gd name="T22" fmla="*/ 142 w 177"/>
              <a:gd name="T23" fmla="*/ 5 h 95"/>
              <a:gd name="T24" fmla="*/ 172 w 177"/>
              <a:gd name="T25" fmla="*/ 35 h 95"/>
              <a:gd name="T26" fmla="*/ 177 w 177"/>
              <a:gd name="T27" fmla="*/ 47 h 95"/>
              <a:gd name="T28" fmla="*/ 172 w 177"/>
              <a:gd name="T29" fmla="*/ 60 h 95"/>
              <a:gd name="T30" fmla="*/ 142 w 177"/>
              <a:gd name="T31" fmla="*/ 89 h 95"/>
              <a:gd name="T32" fmla="*/ 130 w 177"/>
              <a:gd name="T33" fmla="*/ 95 h 95"/>
              <a:gd name="T34" fmla="*/ 18 w 177"/>
              <a:gd name="T35" fmla="*/ 38 h 95"/>
              <a:gd name="T36" fmla="*/ 9 w 177"/>
              <a:gd name="T37" fmla="*/ 47 h 95"/>
              <a:gd name="T38" fmla="*/ 18 w 177"/>
              <a:gd name="T39" fmla="*/ 56 h 95"/>
              <a:gd name="T40" fmla="*/ 137 w 177"/>
              <a:gd name="T41" fmla="*/ 56 h 95"/>
              <a:gd name="T42" fmla="*/ 123 w 177"/>
              <a:gd name="T43" fmla="*/ 70 h 95"/>
              <a:gd name="T44" fmla="*/ 121 w 177"/>
              <a:gd name="T45" fmla="*/ 77 h 95"/>
              <a:gd name="T46" fmla="*/ 123 w 177"/>
              <a:gd name="T47" fmla="*/ 83 h 95"/>
              <a:gd name="T48" fmla="*/ 136 w 177"/>
              <a:gd name="T49" fmla="*/ 83 h 95"/>
              <a:gd name="T50" fmla="*/ 165 w 177"/>
              <a:gd name="T51" fmla="*/ 54 h 95"/>
              <a:gd name="T52" fmla="*/ 168 w 177"/>
              <a:gd name="T53" fmla="*/ 47 h 95"/>
              <a:gd name="T54" fmla="*/ 165 w 177"/>
              <a:gd name="T55" fmla="*/ 41 h 95"/>
              <a:gd name="T56" fmla="*/ 136 w 177"/>
              <a:gd name="T57" fmla="*/ 12 h 95"/>
              <a:gd name="T58" fmla="*/ 123 w 177"/>
              <a:gd name="T59" fmla="*/ 12 h 95"/>
              <a:gd name="T60" fmla="*/ 121 w 177"/>
              <a:gd name="T61" fmla="*/ 18 h 95"/>
              <a:gd name="T62" fmla="*/ 123 w 177"/>
              <a:gd name="T63" fmla="*/ 24 h 95"/>
              <a:gd name="T64" fmla="*/ 137 w 177"/>
              <a:gd name="T65" fmla="*/ 38 h 95"/>
              <a:gd name="T66" fmla="*/ 18 w 177"/>
              <a:gd name="T67"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95">
                <a:moveTo>
                  <a:pt x="130" y="95"/>
                </a:moveTo>
                <a:cubicBezTo>
                  <a:pt x="125" y="95"/>
                  <a:pt x="120" y="93"/>
                  <a:pt x="117" y="89"/>
                </a:cubicBezTo>
                <a:cubicBezTo>
                  <a:pt x="113" y="86"/>
                  <a:pt x="112" y="81"/>
                  <a:pt x="112" y="77"/>
                </a:cubicBezTo>
                <a:cubicBezTo>
                  <a:pt x="112" y="72"/>
                  <a:pt x="113" y="68"/>
                  <a:pt x="116" y="65"/>
                </a:cubicBezTo>
                <a:cubicBezTo>
                  <a:pt x="18" y="65"/>
                  <a:pt x="18" y="65"/>
                  <a:pt x="18" y="65"/>
                </a:cubicBezTo>
                <a:cubicBezTo>
                  <a:pt x="8" y="65"/>
                  <a:pt x="0" y="57"/>
                  <a:pt x="0" y="47"/>
                </a:cubicBezTo>
                <a:cubicBezTo>
                  <a:pt x="0" y="37"/>
                  <a:pt x="8" y="29"/>
                  <a:pt x="18" y="29"/>
                </a:cubicBezTo>
                <a:cubicBezTo>
                  <a:pt x="116" y="29"/>
                  <a:pt x="116" y="29"/>
                  <a:pt x="116" y="29"/>
                </a:cubicBezTo>
                <a:cubicBezTo>
                  <a:pt x="113" y="26"/>
                  <a:pt x="112" y="22"/>
                  <a:pt x="112" y="18"/>
                </a:cubicBezTo>
                <a:cubicBezTo>
                  <a:pt x="112" y="13"/>
                  <a:pt x="113" y="9"/>
                  <a:pt x="117" y="5"/>
                </a:cubicBezTo>
                <a:cubicBezTo>
                  <a:pt x="120" y="2"/>
                  <a:pt x="125" y="0"/>
                  <a:pt x="130" y="0"/>
                </a:cubicBezTo>
                <a:cubicBezTo>
                  <a:pt x="134" y="0"/>
                  <a:pt x="139" y="2"/>
                  <a:pt x="142" y="5"/>
                </a:cubicBezTo>
                <a:cubicBezTo>
                  <a:pt x="172" y="35"/>
                  <a:pt x="172" y="35"/>
                  <a:pt x="172" y="35"/>
                </a:cubicBezTo>
                <a:cubicBezTo>
                  <a:pt x="175" y="38"/>
                  <a:pt x="177" y="43"/>
                  <a:pt x="177" y="47"/>
                </a:cubicBezTo>
                <a:cubicBezTo>
                  <a:pt x="177" y="52"/>
                  <a:pt x="175" y="57"/>
                  <a:pt x="172" y="60"/>
                </a:cubicBezTo>
                <a:cubicBezTo>
                  <a:pt x="142" y="89"/>
                  <a:pt x="142" y="89"/>
                  <a:pt x="142" y="89"/>
                </a:cubicBezTo>
                <a:cubicBezTo>
                  <a:pt x="139" y="93"/>
                  <a:pt x="134" y="95"/>
                  <a:pt x="130" y="95"/>
                </a:cubicBezTo>
                <a:close/>
                <a:moveTo>
                  <a:pt x="18" y="38"/>
                </a:moveTo>
                <a:cubicBezTo>
                  <a:pt x="13" y="38"/>
                  <a:pt x="9" y="42"/>
                  <a:pt x="9" y="47"/>
                </a:cubicBezTo>
                <a:cubicBezTo>
                  <a:pt x="9" y="52"/>
                  <a:pt x="13" y="56"/>
                  <a:pt x="18" y="56"/>
                </a:cubicBezTo>
                <a:cubicBezTo>
                  <a:pt x="137" y="56"/>
                  <a:pt x="137" y="56"/>
                  <a:pt x="137" y="56"/>
                </a:cubicBezTo>
                <a:cubicBezTo>
                  <a:pt x="123" y="70"/>
                  <a:pt x="123" y="70"/>
                  <a:pt x="123" y="70"/>
                </a:cubicBezTo>
                <a:cubicBezTo>
                  <a:pt x="121" y="72"/>
                  <a:pt x="121" y="74"/>
                  <a:pt x="121" y="77"/>
                </a:cubicBezTo>
                <a:cubicBezTo>
                  <a:pt x="121" y="79"/>
                  <a:pt x="121" y="81"/>
                  <a:pt x="123" y="83"/>
                </a:cubicBezTo>
                <a:cubicBezTo>
                  <a:pt x="127" y="86"/>
                  <a:pt x="133" y="86"/>
                  <a:pt x="136" y="83"/>
                </a:cubicBezTo>
                <a:cubicBezTo>
                  <a:pt x="165" y="54"/>
                  <a:pt x="165" y="54"/>
                  <a:pt x="165" y="54"/>
                </a:cubicBezTo>
                <a:cubicBezTo>
                  <a:pt x="167" y="52"/>
                  <a:pt x="168" y="50"/>
                  <a:pt x="168" y="47"/>
                </a:cubicBezTo>
                <a:cubicBezTo>
                  <a:pt x="168" y="45"/>
                  <a:pt x="167" y="43"/>
                  <a:pt x="165" y="41"/>
                </a:cubicBezTo>
                <a:cubicBezTo>
                  <a:pt x="136" y="12"/>
                  <a:pt x="136" y="12"/>
                  <a:pt x="136" y="12"/>
                </a:cubicBezTo>
                <a:cubicBezTo>
                  <a:pt x="133" y="8"/>
                  <a:pt x="127" y="8"/>
                  <a:pt x="123" y="12"/>
                </a:cubicBezTo>
                <a:cubicBezTo>
                  <a:pt x="121" y="13"/>
                  <a:pt x="121" y="16"/>
                  <a:pt x="121" y="18"/>
                </a:cubicBezTo>
                <a:cubicBezTo>
                  <a:pt x="121" y="20"/>
                  <a:pt x="121" y="23"/>
                  <a:pt x="123" y="24"/>
                </a:cubicBezTo>
                <a:cubicBezTo>
                  <a:pt x="137" y="38"/>
                  <a:pt x="137" y="38"/>
                  <a:pt x="137" y="38"/>
                </a:cubicBezTo>
                <a:lnTo>
                  <a:pt x="1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1" name="Freeform 12"/>
          <p:cNvSpPr>
            <a:spLocks noChangeAspect="1"/>
          </p:cNvSpPr>
          <p:nvPr userDrawn="1"/>
        </p:nvSpPr>
        <p:spPr bwMode="auto">
          <a:xfrm>
            <a:off x="10335356" y="1794036"/>
            <a:ext cx="406423" cy="212620"/>
          </a:xfrm>
          <a:custGeom>
            <a:avLst/>
            <a:gdLst>
              <a:gd name="T0" fmla="*/ 111 w 143"/>
              <a:gd name="T1" fmla="*/ 3 h 75"/>
              <a:gd name="T2" fmla="*/ 99 w 143"/>
              <a:gd name="T3" fmla="*/ 3 h 75"/>
              <a:gd name="T4" fmla="*/ 99 w 143"/>
              <a:gd name="T5" fmla="*/ 14 h 75"/>
              <a:gd name="T6" fmla="*/ 115 w 143"/>
              <a:gd name="T7" fmla="*/ 30 h 75"/>
              <a:gd name="T8" fmla="*/ 8 w 143"/>
              <a:gd name="T9" fmla="*/ 30 h 75"/>
              <a:gd name="T10" fmla="*/ 0 w 143"/>
              <a:gd name="T11" fmla="*/ 38 h 75"/>
              <a:gd name="T12" fmla="*/ 8 w 143"/>
              <a:gd name="T13" fmla="*/ 46 h 75"/>
              <a:gd name="T14" fmla="*/ 115 w 143"/>
              <a:gd name="T15" fmla="*/ 46 h 75"/>
              <a:gd name="T16" fmla="*/ 99 w 143"/>
              <a:gd name="T17" fmla="*/ 61 h 75"/>
              <a:gd name="T18" fmla="*/ 99 w 143"/>
              <a:gd name="T19" fmla="*/ 73 h 75"/>
              <a:gd name="T20" fmla="*/ 105 w 143"/>
              <a:gd name="T21" fmla="*/ 75 h 75"/>
              <a:gd name="T22" fmla="*/ 111 w 143"/>
              <a:gd name="T23" fmla="*/ 73 h 75"/>
              <a:gd name="T24" fmla="*/ 140 w 143"/>
              <a:gd name="T25" fmla="*/ 43 h 75"/>
              <a:gd name="T26" fmla="*/ 140 w 143"/>
              <a:gd name="T27" fmla="*/ 32 h 75"/>
              <a:gd name="T28" fmla="*/ 111 w 143"/>
              <a:gd name="T29"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75">
                <a:moveTo>
                  <a:pt x="111" y="3"/>
                </a:moveTo>
                <a:cubicBezTo>
                  <a:pt x="108" y="0"/>
                  <a:pt x="103" y="0"/>
                  <a:pt x="99" y="3"/>
                </a:cubicBezTo>
                <a:cubicBezTo>
                  <a:pt x="96" y="6"/>
                  <a:pt x="96" y="11"/>
                  <a:pt x="99" y="14"/>
                </a:cubicBezTo>
                <a:cubicBezTo>
                  <a:pt x="115" y="30"/>
                  <a:pt x="115" y="30"/>
                  <a:pt x="115" y="30"/>
                </a:cubicBezTo>
                <a:cubicBezTo>
                  <a:pt x="8" y="30"/>
                  <a:pt x="8" y="30"/>
                  <a:pt x="8" y="30"/>
                </a:cubicBezTo>
                <a:cubicBezTo>
                  <a:pt x="3" y="30"/>
                  <a:pt x="0" y="33"/>
                  <a:pt x="0" y="38"/>
                </a:cubicBezTo>
                <a:cubicBezTo>
                  <a:pt x="0" y="42"/>
                  <a:pt x="3" y="46"/>
                  <a:pt x="8" y="46"/>
                </a:cubicBezTo>
                <a:cubicBezTo>
                  <a:pt x="115" y="46"/>
                  <a:pt x="115" y="46"/>
                  <a:pt x="115" y="46"/>
                </a:cubicBezTo>
                <a:cubicBezTo>
                  <a:pt x="99" y="61"/>
                  <a:pt x="99" y="61"/>
                  <a:pt x="99" y="61"/>
                </a:cubicBezTo>
                <a:cubicBezTo>
                  <a:pt x="96" y="64"/>
                  <a:pt x="96" y="69"/>
                  <a:pt x="99" y="73"/>
                </a:cubicBezTo>
                <a:cubicBezTo>
                  <a:pt x="101" y="74"/>
                  <a:pt x="103" y="75"/>
                  <a:pt x="105" y="75"/>
                </a:cubicBezTo>
                <a:cubicBezTo>
                  <a:pt x="107" y="75"/>
                  <a:pt x="109" y="74"/>
                  <a:pt x="111" y="73"/>
                </a:cubicBezTo>
                <a:cubicBezTo>
                  <a:pt x="140" y="43"/>
                  <a:pt x="140" y="43"/>
                  <a:pt x="140" y="43"/>
                </a:cubicBezTo>
                <a:cubicBezTo>
                  <a:pt x="143" y="40"/>
                  <a:pt x="143" y="35"/>
                  <a:pt x="140" y="32"/>
                </a:cubicBezTo>
                <a:lnTo>
                  <a:pt x="111" y="3"/>
                </a:lnTo>
                <a:close/>
              </a:path>
            </a:pathLst>
          </a:custGeom>
          <a:solidFill>
            <a:srgbClr val="6FD0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2" name="Freeform 13"/>
          <p:cNvSpPr>
            <a:spLocks noChangeAspect="1" noEditPoints="1"/>
          </p:cNvSpPr>
          <p:nvPr userDrawn="1"/>
        </p:nvSpPr>
        <p:spPr bwMode="auto">
          <a:xfrm>
            <a:off x="10080092" y="1475229"/>
            <a:ext cx="1732941" cy="769569"/>
          </a:xfrm>
          <a:custGeom>
            <a:avLst/>
            <a:gdLst>
              <a:gd name="T0" fmla="*/ 511 w 611"/>
              <a:gd name="T1" fmla="*/ 263 h 272"/>
              <a:gd name="T2" fmla="*/ 528 w 611"/>
              <a:gd name="T3" fmla="*/ 267 h 272"/>
              <a:gd name="T4" fmla="*/ 532 w 611"/>
              <a:gd name="T5" fmla="*/ 263 h 272"/>
              <a:gd name="T6" fmla="*/ 490 w 611"/>
              <a:gd name="T7" fmla="*/ 241 h 272"/>
              <a:gd name="T8" fmla="*/ 542 w 611"/>
              <a:gd name="T9" fmla="*/ 240 h 272"/>
              <a:gd name="T10" fmla="*/ 484 w 611"/>
              <a:gd name="T11" fmla="*/ 229 h 272"/>
              <a:gd name="T12" fmla="*/ 492 w 611"/>
              <a:gd name="T13" fmla="*/ 233 h 272"/>
              <a:gd name="T14" fmla="*/ 569 w 611"/>
              <a:gd name="T15" fmla="*/ 227 h 272"/>
              <a:gd name="T16" fmla="*/ 502 w 611"/>
              <a:gd name="T17" fmla="*/ 194 h 272"/>
              <a:gd name="T18" fmla="*/ 588 w 611"/>
              <a:gd name="T19" fmla="*/ 207 h 272"/>
              <a:gd name="T20" fmla="*/ 492 w 611"/>
              <a:gd name="T21" fmla="*/ 203 h 272"/>
              <a:gd name="T22" fmla="*/ 463 w 611"/>
              <a:gd name="T23" fmla="*/ 202 h 272"/>
              <a:gd name="T24" fmla="*/ 435 w 611"/>
              <a:gd name="T25" fmla="*/ 202 h 272"/>
              <a:gd name="T26" fmla="*/ 407 w 611"/>
              <a:gd name="T27" fmla="*/ 202 h 272"/>
              <a:gd name="T28" fmla="*/ 378 w 611"/>
              <a:gd name="T29" fmla="*/ 201 h 272"/>
              <a:gd name="T30" fmla="*/ 380 w 611"/>
              <a:gd name="T31" fmla="*/ 193 h 272"/>
              <a:gd name="T32" fmla="*/ 358 w 611"/>
              <a:gd name="T33" fmla="*/ 179 h 272"/>
              <a:gd name="T34" fmla="*/ 601 w 611"/>
              <a:gd name="T35" fmla="*/ 167 h 272"/>
              <a:gd name="T36" fmla="*/ 317 w 611"/>
              <a:gd name="T37" fmla="*/ 158 h 272"/>
              <a:gd name="T38" fmla="*/ 595 w 611"/>
              <a:gd name="T39" fmla="*/ 157 h 272"/>
              <a:gd name="T40" fmla="*/ 597 w 611"/>
              <a:gd name="T41" fmla="*/ 159 h 272"/>
              <a:gd name="T42" fmla="*/ 308 w 611"/>
              <a:gd name="T43" fmla="*/ 152 h 272"/>
              <a:gd name="T44" fmla="*/ 500 w 611"/>
              <a:gd name="T45" fmla="*/ 135 h 272"/>
              <a:gd name="T46" fmla="*/ 506 w 611"/>
              <a:gd name="T47" fmla="*/ 149 h 272"/>
              <a:gd name="T48" fmla="*/ 478 w 611"/>
              <a:gd name="T49" fmla="*/ 148 h 272"/>
              <a:gd name="T50" fmla="*/ 450 w 611"/>
              <a:gd name="T51" fmla="*/ 148 h 272"/>
              <a:gd name="T52" fmla="*/ 422 w 611"/>
              <a:gd name="T53" fmla="*/ 147 h 272"/>
              <a:gd name="T54" fmla="*/ 392 w 611"/>
              <a:gd name="T55" fmla="*/ 145 h 272"/>
              <a:gd name="T56" fmla="*/ 578 w 611"/>
              <a:gd name="T57" fmla="*/ 140 h 272"/>
              <a:gd name="T58" fmla="*/ 286 w 611"/>
              <a:gd name="T59" fmla="*/ 135 h 272"/>
              <a:gd name="T60" fmla="*/ 369 w 611"/>
              <a:gd name="T61" fmla="*/ 128 h 272"/>
              <a:gd name="T62" fmla="*/ 496 w 611"/>
              <a:gd name="T63" fmla="*/ 118 h 272"/>
              <a:gd name="T64" fmla="*/ 552 w 611"/>
              <a:gd name="T65" fmla="*/ 101 h 272"/>
              <a:gd name="T66" fmla="*/ 255 w 611"/>
              <a:gd name="T67" fmla="*/ 100 h 272"/>
              <a:gd name="T68" fmla="*/ 338 w 611"/>
              <a:gd name="T69" fmla="*/ 93 h 272"/>
              <a:gd name="T70" fmla="*/ 233 w 611"/>
              <a:gd name="T71" fmla="*/ 83 h 272"/>
              <a:gd name="T72" fmla="*/ 532 w 611"/>
              <a:gd name="T73" fmla="*/ 81 h 272"/>
              <a:gd name="T74" fmla="*/ 490 w 611"/>
              <a:gd name="T75" fmla="*/ 81 h 272"/>
              <a:gd name="T76" fmla="*/ 325 w 611"/>
              <a:gd name="T77" fmla="*/ 94 h 272"/>
              <a:gd name="T78" fmla="*/ 219 w 611"/>
              <a:gd name="T79" fmla="*/ 84 h 272"/>
              <a:gd name="T80" fmla="*/ 518 w 611"/>
              <a:gd name="T81" fmla="*/ 83 h 272"/>
              <a:gd name="T82" fmla="*/ 302 w 611"/>
              <a:gd name="T83" fmla="*/ 77 h 272"/>
              <a:gd name="T84" fmla="*/ 197 w 611"/>
              <a:gd name="T85" fmla="*/ 67 h 272"/>
              <a:gd name="T86" fmla="*/ 202 w 611"/>
              <a:gd name="T87" fmla="*/ 60 h 272"/>
              <a:gd name="T88" fmla="*/ 172 w 611"/>
              <a:gd name="T89" fmla="*/ 55 h 272"/>
              <a:gd name="T90" fmla="*/ 144 w 611"/>
              <a:gd name="T91" fmla="*/ 55 h 272"/>
              <a:gd name="T92" fmla="*/ 116 w 611"/>
              <a:gd name="T93" fmla="*/ 55 h 272"/>
              <a:gd name="T94" fmla="*/ 88 w 611"/>
              <a:gd name="T95" fmla="*/ 55 h 272"/>
              <a:gd name="T96" fmla="*/ 60 w 611"/>
              <a:gd name="T97" fmla="*/ 55 h 272"/>
              <a:gd name="T98" fmla="*/ 32 w 611"/>
              <a:gd name="T99" fmla="*/ 55 h 272"/>
              <a:gd name="T100" fmla="*/ 285 w 611"/>
              <a:gd name="T101" fmla="*/ 53 h 272"/>
              <a:gd name="T102" fmla="*/ 9 w 611"/>
              <a:gd name="T103" fmla="*/ 30 h 272"/>
              <a:gd name="T104" fmla="*/ 244 w 611"/>
              <a:gd name="T105" fmla="*/ 32 h 272"/>
              <a:gd name="T106" fmla="*/ 221 w 611"/>
              <a:gd name="T107" fmla="*/ 15 h 272"/>
              <a:gd name="T108" fmla="*/ 3 w 611"/>
              <a:gd name="T109" fmla="*/ 18 h 272"/>
              <a:gd name="T110" fmla="*/ 205 w 611"/>
              <a:gd name="T111" fmla="*/ 9 h 272"/>
              <a:gd name="T112" fmla="*/ 214 w 611"/>
              <a:gd name="T113" fmla="*/ 10 h 272"/>
              <a:gd name="T114" fmla="*/ 47 w 611"/>
              <a:gd name="T115" fmla="*/ 9 h 272"/>
              <a:gd name="T116" fmla="*/ 170 w 611"/>
              <a:gd name="T117" fmla="*/ 0 h 272"/>
              <a:gd name="T118" fmla="*/ 142 w 611"/>
              <a:gd name="T119" fmla="*/ 0 h 272"/>
              <a:gd name="T120" fmla="*/ 114 w 611"/>
              <a:gd name="T121" fmla="*/ 0 h 272"/>
              <a:gd name="T122" fmla="*/ 86 w 611"/>
              <a:gd name="T123" fmla="*/ 0 h 272"/>
              <a:gd name="T124" fmla="*/ 58 w 611"/>
              <a:gd name="T1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1" h="272">
                <a:moveTo>
                  <a:pt x="511" y="272"/>
                </a:moveTo>
                <a:cubicBezTo>
                  <a:pt x="506" y="272"/>
                  <a:pt x="501" y="271"/>
                  <a:pt x="497" y="268"/>
                </a:cubicBezTo>
                <a:cubicBezTo>
                  <a:pt x="501" y="260"/>
                  <a:pt x="501" y="260"/>
                  <a:pt x="501" y="260"/>
                </a:cubicBezTo>
                <a:cubicBezTo>
                  <a:pt x="504" y="262"/>
                  <a:pt x="507" y="263"/>
                  <a:pt x="511" y="263"/>
                </a:cubicBezTo>
                <a:cubicBezTo>
                  <a:pt x="511" y="263"/>
                  <a:pt x="511" y="263"/>
                  <a:pt x="511" y="263"/>
                </a:cubicBezTo>
                <a:cubicBezTo>
                  <a:pt x="512" y="263"/>
                  <a:pt x="514" y="263"/>
                  <a:pt x="515" y="263"/>
                </a:cubicBezTo>
                <a:cubicBezTo>
                  <a:pt x="517" y="271"/>
                  <a:pt x="517" y="271"/>
                  <a:pt x="517" y="271"/>
                </a:cubicBezTo>
                <a:cubicBezTo>
                  <a:pt x="515" y="272"/>
                  <a:pt x="513" y="272"/>
                  <a:pt x="511" y="272"/>
                </a:cubicBezTo>
                <a:cubicBezTo>
                  <a:pt x="511" y="272"/>
                  <a:pt x="511" y="272"/>
                  <a:pt x="511" y="272"/>
                </a:cubicBezTo>
                <a:close/>
                <a:moveTo>
                  <a:pt x="528" y="267"/>
                </a:moveTo>
                <a:cubicBezTo>
                  <a:pt x="523" y="259"/>
                  <a:pt x="523" y="259"/>
                  <a:pt x="523" y="259"/>
                </a:cubicBezTo>
                <a:cubicBezTo>
                  <a:pt x="524" y="259"/>
                  <a:pt x="525" y="258"/>
                  <a:pt x="526" y="257"/>
                </a:cubicBezTo>
                <a:cubicBezTo>
                  <a:pt x="535" y="248"/>
                  <a:pt x="535" y="248"/>
                  <a:pt x="535" y="248"/>
                </a:cubicBezTo>
                <a:cubicBezTo>
                  <a:pt x="541" y="254"/>
                  <a:pt x="541" y="254"/>
                  <a:pt x="541" y="254"/>
                </a:cubicBezTo>
                <a:cubicBezTo>
                  <a:pt x="532" y="263"/>
                  <a:pt x="532" y="263"/>
                  <a:pt x="532" y="263"/>
                </a:cubicBezTo>
                <a:cubicBezTo>
                  <a:pt x="531" y="264"/>
                  <a:pt x="529" y="266"/>
                  <a:pt x="528" y="267"/>
                </a:cubicBezTo>
                <a:close/>
                <a:moveTo>
                  <a:pt x="487" y="260"/>
                </a:moveTo>
                <a:cubicBezTo>
                  <a:pt x="483" y="255"/>
                  <a:pt x="481" y="249"/>
                  <a:pt x="481" y="242"/>
                </a:cubicBezTo>
                <a:cubicBezTo>
                  <a:pt x="481" y="241"/>
                  <a:pt x="481" y="241"/>
                  <a:pt x="481" y="241"/>
                </a:cubicBezTo>
                <a:cubicBezTo>
                  <a:pt x="490" y="241"/>
                  <a:pt x="490" y="241"/>
                  <a:pt x="490" y="241"/>
                </a:cubicBezTo>
                <a:cubicBezTo>
                  <a:pt x="490" y="242"/>
                  <a:pt x="490" y="242"/>
                  <a:pt x="490" y="242"/>
                </a:cubicBezTo>
                <a:cubicBezTo>
                  <a:pt x="490" y="247"/>
                  <a:pt x="491" y="251"/>
                  <a:pt x="494" y="255"/>
                </a:cubicBezTo>
                <a:lnTo>
                  <a:pt x="487" y="260"/>
                </a:lnTo>
                <a:close/>
                <a:moveTo>
                  <a:pt x="549" y="247"/>
                </a:moveTo>
                <a:cubicBezTo>
                  <a:pt x="542" y="240"/>
                  <a:pt x="542" y="240"/>
                  <a:pt x="542" y="240"/>
                </a:cubicBezTo>
                <a:cubicBezTo>
                  <a:pt x="555" y="228"/>
                  <a:pt x="555" y="228"/>
                  <a:pt x="555" y="228"/>
                </a:cubicBezTo>
                <a:cubicBezTo>
                  <a:pt x="561" y="234"/>
                  <a:pt x="561" y="234"/>
                  <a:pt x="561" y="234"/>
                </a:cubicBezTo>
                <a:lnTo>
                  <a:pt x="549" y="247"/>
                </a:lnTo>
                <a:close/>
                <a:moveTo>
                  <a:pt x="492" y="233"/>
                </a:moveTo>
                <a:cubicBezTo>
                  <a:pt x="484" y="229"/>
                  <a:pt x="484" y="229"/>
                  <a:pt x="484" y="229"/>
                </a:cubicBezTo>
                <a:cubicBezTo>
                  <a:pt x="485" y="226"/>
                  <a:pt x="487" y="223"/>
                  <a:pt x="490" y="221"/>
                </a:cubicBezTo>
                <a:cubicBezTo>
                  <a:pt x="496" y="215"/>
                  <a:pt x="496" y="215"/>
                  <a:pt x="496" y="215"/>
                </a:cubicBezTo>
                <a:cubicBezTo>
                  <a:pt x="502" y="221"/>
                  <a:pt x="502" y="221"/>
                  <a:pt x="502" y="221"/>
                </a:cubicBezTo>
                <a:cubicBezTo>
                  <a:pt x="496" y="227"/>
                  <a:pt x="496" y="227"/>
                  <a:pt x="496" y="227"/>
                </a:cubicBezTo>
                <a:cubicBezTo>
                  <a:pt x="494" y="229"/>
                  <a:pt x="493" y="231"/>
                  <a:pt x="492" y="233"/>
                </a:cubicBezTo>
                <a:close/>
                <a:moveTo>
                  <a:pt x="569" y="227"/>
                </a:moveTo>
                <a:cubicBezTo>
                  <a:pt x="562" y="220"/>
                  <a:pt x="562" y="220"/>
                  <a:pt x="562" y="220"/>
                </a:cubicBezTo>
                <a:cubicBezTo>
                  <a:pt x="575" y="208"/>
                  <a:pt x="575" y="208"/>
                  <a:pt x="575" y="208"/>
                </a:cubicBezTo>
                <a:cubicBezTo>
                  <a:pt x="581" y="214"/>
                  <a:pt x="581" y="214"/>
                  <a:pt x="581" y="214"/>
                </a:cubicBezTo>
                <a:lnTo>
                  <a:pt x="569" y="227"/>
                </a:lnTo>
                <a:close/>
                <a:moveTo>
                  <a:pt x="510" y="213"/>
                </a:moveTo>
                <a:cubicBezTo>
                  <a:pt x="503" y="207"/>
                  <a:pt x="503" y="207"/>
                  <a:pt x="503" y="207"/>
                </a:cubicBezTo>
                <a:cubicBezTo>
                  <a:pt x="508" y="203"/>
                  <a:pt x="508" y="203"/>
                  <a:pt x="508" y="203"/>
                </a:cubicBezTo>
                <a:cubicBezTo>
                  <a:pt x="502" y="203"/>
                  <a:pt x="502" y="203"/>
                  <a:pt x="502" y="203"/>
                </a:cubicBezTo>
                <a:cubicBezTo>
                  <a:pt x="502" y="194"/>
                  <a:pt x="502" y="194"/>
                  <a:pt x="502" y="194"/>
                </a:cubicBezTo>
                <a:cubicBezTo>
                  <a:pt x="519" y="194"/>
                  <a:pt x="519" y="194"/>
                  <a:pt x="519" y="194"/>
                </a:cubicBezTo>
                <a:cubicBezTo>
                  <a:pt x="519" y="198"/>
                  <a:pt x="519" y="198"/>
                  <a:pt x="519" y="198"/>
                </a:cubicBezTo>
                <a:cubicBezTo>
                  <a:pt x="522" y="201"/>
                  <a:pt x="522" y="201"/>
                  <a:pt x="522" y="201"/>
                </a:cubicBezTo>
                <a:lnTo>
                  <a:pt x="510" y="213"/>
                </a:lnTo>
                <a:close/>
                <a:moveTo>
                  <a:pt x="588" y="207"/>
                </a:moveTo>
                <a:cubicBezTo>
                  <a:pt x="582" y="201"/>
                  <a:pt x="582" y="201"/>
                  <a:pt x="582" y="201"/>
                </a:cubicBezTo>
                <a:cubicBezTo>
                  <a:pt x="594" y="188"/>
                  <a:pt x="594" y="188"/>
                  <a:pt x="594" y="188"/>
                </a:cubicBezTo>
                <a:cubicBezTo>
                  <a:pt x="601" y="195"/>
                  <a:pt x="601" y="195"/>
                  <a:pt x="601" y="195"/>
                </a:cubicBezTo>
                <a:lnTo>
                  <a:pt x="588" y="207"/>
                </a:lnTo>
                <a:close/>
                <a:moveTo>
                  <a:pt x="492" y="203"/>
                </a:moveTo>
                <a:cubicBezTo>
                  <a:pt x="474" y="202"/>
                  <a:pt x="474" y="202"/>
                  <a:pt x="474" y="202"/>
                </a:cubicBezTo>
                <a:cubicBezTo>
                  <a:pt x="474" y="193"/>
                  <a:pt x="474" y="193"/>
                  <a:pt x="474" y="193"/>
                </a:cubicBezTo>
                <a:cubicBezTo>
                  <a:pt x="492" y="194"/>
                  <a:pt x="492" y="194"/>
                  <a:pt x="492" y="194"/>
                </a:cubicBezTo>
                <a:lnTo>
                  <a:pt x="492" y="203"/>
                </a:lnTo>
                <a:close/>
                <a:moveTo>
                  <a:pt x="463" y="202"/>
                </a:moveTo>
                <a:cubicBezTo>
                  <a:pt x="446" y="202"/>
                  <a:pt x="446" y="202"/>
                  <a:pt x="446" y="202"/>
                </a:cubicBezTo>
                <a:cubicBezTo>
                  <a:pt x="446" y="193"/>
                  <a:pt x="446" y="193"/>
                  <a:pt x="446" y="193"/>
                </a:cubicBezTo>
                <a:cubicBezTo>
                  <a:pt x="463" y="193"/>
                  <a:pt x="463" y="193"/>
                  <a:pt x="463" y="193"/>
                </a:cubicBezTo>
                <a:lnTo>
                  <a:pt x="463" y="202"/>
                </a:lnTo>
                <a:close/>
                <a:moveTo>
                  <a:pt x="435" y="202"/>
                </a:moveTo>
                <a:cubicBezTo>
                  <a:pt x="418" y="202"/>
                  <a:pt x="418" y="202"/>
                  <a:pt x="418" y="202"/>
                </a:cubicBezTo>
                <a:cubicBezTo>
                  <a:pt x="418" y="193"/>
                  <a:pt x="418" y="193"/>
                  <a:pt x="418" y="193"/>
                </a:cubicBezTo>
                <a:cubicBezTo>
                  <a:pt x="435" y="193"/>
                  <a:pt x="435" y="193"/>
                  <a:pt x="435" y="193"/>
                </a:cubicBezTo>
                <a:lnTo>
                  <a:pt x="435" y="202"/>
                </a:lnTo>
                <a:close/>
                <a:moveTo>
                  <a:pt x="407" y="202"/>
                </a:moveTo>
                <a:cubicBezTo>
                  <a:pt x="390" y="202"/>
                  <a:pt x="390" y="202"/>
                  <a:pt x="390" y="202"/>
                </a:cubicBezTo>
                <a:cubicBezTo>
                  <a:pt x="390" y="193"/>
                  <a:pt x="390" y="193"/>
                  <a:pt x="390" y="193"/>
                </a:cubicBezTo>
                <a:cubicBezTo>
                  <a:pt x="407" y="193"/>
                  <a:pt x="407" y="193"/>
                  <a:pt x="407" y="193"/>
                </a:cubicBezTo>
                <a:lnTo>
                  <a:pt x="407" y="202"/>
                </a:lnTo>
                <a:close/>
                <a:moveTo>
                  <a:pt x="378" y="201"/>
                </a:moveTo>
                <a:cubicBezTo>
                  <a:pt x="373" y="200"/>
                  <a:pt x="368" y="198"/>
                  <a:pt x="364" y="195"/>
                </a:cubicBezTo>
                <a:cubicBezTo>
                  <a:pt x="361" y="192"/>
                  <a:pt x="361" y="192"/>
                  <a:pt x="361" y="192"/>
                </a:cubicBezTo>
                <a:cubicBezTo>
                  <a:pt x="367" y="185"/>
                  <a:pt x="367" y="185"/>
                  <a:pt x="367" y="185"/>
                </a:cubicBezTo>
                <a:cubicBezTo>
                  <a:pt x="370" y="187"/>
                  <a:pt x="370" y="187"/>
                  <a:pt x="370" y="187"/>
                </a:cubicBezTo>
                <a:cubicBezTo>
                  <a:pt x="373" y="190"/>
                  <a:pt x="376" y="192"/>
                  <a:pt x="380" y="193"/>
                </a:cubicBezTo>
                <a:lnTo>
                  <a:pt x="378" y="201"/>
                </a:lnTo>
                <a:close/>
                <a:moveTo>
                  <a:pt x="353" y="186"/>
                </a:moveTo>
                <a:cubicBezTo>
                  <a:pt x="339" y="175"/>
                  <a:pt x="339" y="175"/>
                  <a:pt x="339" y="175"/>
                </a:cubicBezTo>
                <a:cubicBezTo>
                  <a:pt x="344" y="168"/>
                  <a:pt x="344" y="168"/>
                  <a:pt x="344" y="168"/>
                </a:cubicBezTo>
                <a:cubicBezTo>
                  <a:pt x="358" y="179"/>
                  <a:pt x="358" y="179"/>
                  <a:pt x="358" y="179"/>
                </a:cubicBezTo>
                <a:lnTo>
                  <a:pt x="353" y="186"/>
                </a:lnTo>
                <a:close/>
                <a:moveTo>
                  <a:pt x="608" y="185"/>
                </a:moveTo>
                <a:cubicBezTo>
                  <a:pt x="600" y="181"/>
                  <a:pt x="600" y="181"/>
                  <a:pt x="600" y="181"/>
                </a:cubicBezTo>
                <a:cubicBezTo>
                  <a:pt x="601" y="178"/>
                  <a:pt x="602" y="175"/>
                  <a:pt x="602" y="172"/>
                </a:cubicBezTo>
                <a:cubicBezTo>
                  <a:pt x="602" y="171"/>
                  <a:pt x="601" y="169"/>
                  <a:pt x="601" y="167"/>
                </a:cubicBezTo>
                <a:cubicBezTo>
                  <a:pt x="610" y="165"/>
                  <a:pt x="610" y="165"/>
                  <a:pt x="610" y="165"/>
                </a:cubicBezTo>
                <a:cubicBezTo>
                  <a:pt x="610" y="167"/>
                  <a:pt x="611" y="170"/>
                  <a:pt x="611" y="172"/>
                </a:cubicBezTo>
                <a:cubicBezTo>
                  <a:pt x="611" y="177"/>
                  <a:pt x="610" y="181"/>
                  <a:pt x="608" y="185"/>
                </a:cubicBezTo>
                <a:close/>
                <a:moveTo>
                  <a:pt x="331" y="169"/>
                </a:moveTo>
                <a:cubicBezTo>
                  <a:pt x="317" y="158"/>
                  <a:pt x="317" y="158"/>
                  <a:pt x="317" y="158"/>
                </a:cubicBezTo>
                <a:cubicBezTo>
                  <a:pt x="322" y="151"/>
                  <a:pt x="322" y="151"/>
                  <a:pt x="322" y="151"/>
                </a:cubicBezTo>
                <a:cubicBezTo>
                  <a:pt x="336" y="162"/>
                  <a:pt x="336" y="162"/>
                  <a:pt x="336" y="162"/>
                </a:cubicBezTo>
                <a:lnTo>
                  <a:pt x="331" y="169"/>
                </a:lnTo>
                <a:close/>
                <a:moveTo>
                  <a:pt x="597" y="159"/>
                </a:moveTo>
                <a:cubicBezTo>
                  <a:pt x="597" y="159"/>
                  <a:pt x="596" y="158"/>
                  <a:pt x="595" y="157"/>
                </a:cubicBezTo>
                <a:cubicBezTo>
                  <a:pt x="585" y="147"/>
                  <a:pt x="585" y="147"/>
                  <a:pt x="585" y="147"/>
                </a:cubicBezTo>
                <a:cubicBezTo>
                  <a:pt x="591" y="141"/>
                  <a:pt x="591" y="141"/>
                  <a:pt x="591" y="141"/>
                </a:cubicBezTo>
                <a:cubicBezTo>
                  <a:pt x="602" y="151"/>
                  <a:pt x="602" y="151"/>
                  <a:pt x="602" y="151"/>
                </a:cubicBezTo>
                <a:cubicBezTo>
                  <a:pt x="603" y="152"/>
                  <a:pt x="603" y="153"/>
                  <a:pt x="604" y="154"/>
                </a:cubicBezTo>
                <a:lnTo>
                  <a:pt x="597" y="159"/>
                </a:lnTo>
                <a:close/>
                <a:moveTo>
                  <a:pt x="308" y="152"/>
                </a:moveTo>
                <a:cubicBezTo>
                  <a:pt x="294" y="141"/>
                  <a:pt x="294" y="141"/>
                  <a:pt x="294" y="141"/>
                </a:cubicBezTo>
                <a:cubicBezTo>
                  <a:pt x="300" y="134"/>
                  <a:pt x="300" y="134"/>
                  <a:pt x="300" y="134"/>
                </a:cubicBezTo>
                <a:cubicBezTo>
                  <a:pt x="314" y="145"/>
                  <a:pt x="314" y="145"/>
                  <a:pt x="314" y="145"/>
                </a:cubicBezTo>
                <a:lnTo>
                  <a:pt x="308" y="152"/>
                </a:lnTo>
                <a:close/>
                <a:moveTo>
                  <a:pt x="506" y="149"/>
                </a:moveTo>
                <a:cubicBezTo>
                  <a:pt x="489" y="148"/>
                  <a:pt x="489" y="148"/>
                  <a:pt x="489" y="148"/>
                </a:cubicBezTo>
                <a:cubicBezTo>
                  <a:pt x="489" y="139"/>
                  <a:pt x="489" y="139"/>
                  <a:pt x="489" y="139"/>
                </a:cubicBezTo>
                <a:cubicBezTo>
                  <a:pt x="505" y="140"/>
                  <a:pt x="505" y="140"/>
                  <a:pt x="505" y="140"/>
                </a:cubicBezTo>
                <a:cubicBezTo>
                  <a:pt x="500" y="135"/>
                  <a:pt x="500" y="135"/>
                  <a:pt x="500" y="135"/>
                </a:cubicBezTo>
                <a:cubicBezTo>
                  <a:pt x="507" y="128"/>
                  <a:pt x="507" y="128"/>
                  <a:pt x="507" y="128"/>
                </a:cubicBezTo>
                <a:cubicBezTo>
                  <a:pt x="519" y="141"/>
                  <a:pt x="519" y="141"/>
                  <a:pt x="519" y="141"/>
                </a:cubicBezTo>
                <a:cubicBezTo>
                  <a:pt x="513" y="147"/>
                  <a:pt x="513" y="147"/>
                  <a:pt x="513" y="147"/>
                </a:cubicBezTo>
                <a:cubicBezTo>
                  <a:pt x="507" y="141"/>
                  <a:pt x="507" y="141"/>
                  <a:pt x="507" y="141"/>
                </a:cubicBezTo>
                <a:lnTo>
                  <a:pt x="506" y="149"/>
                </a:lnTo>
                <a:close/>
                <a:moveTo>
                  <a:pt x="478" y="148"/>
                </a:moveTo>
                <a:cubicBezTo>
                  <a:pt x="461" y="148"/>
                  <a:pt x="461" y="148"/>
                  <a:pt x="461" y="148"/>
                </a:cubicBezTo>
                <a:cubicBezTo>
                  <a:pt x="461" y="139"/>
                  <a:pt x="461" y="139"/>
                  <a:pt x="461" y="139"/>
                </a:cubicBezTo>
                <a:cubicBezTo>
                  <a:pt x="478" y="139"/>
                  <a:pt x="478" y="139"/>
                  <a:pt x="478" y="139"/>
                </a:cubicBezTo>
                <a:lnTo>
                  <a:pt x="478" y="148"/>
                </a:lnTo>
                <a:close/>
                <a:moveTo>
                  <a:pt x="450" y="148"/>
                </a:moveTo>
                <a:cubicBezTo>
                  <a:pt x="433" y="147"/>
                  <a:pt x="433" y="147"/>
                  <a:pt x="433" y="147"/>
                </a:cubicBezTo>
                <a:cubicBezTo>
                  <a:pt x="433" y="138"/>
                  <a:pt x="433" y="138"/>
                  <a:pt x="433" y="138"/>
                </a:cubicBezTo>
                <a:cubicBezTo>
                  <a:pt x="450" y="139"/>
                  <a:pt x="450" y="139"/>
                  <a:pt x="450" y="139"/>
                </a:cubicBezTo>
                <a:lnTo>
                  <a:pt x="450" y="148"/>
                </a:lnTo>
                <a:close/>
                <a:moveTo>
                  <a:pt x="422" y="147"/>
                </a:moveTo>
                <a:cubicBezTo>
                  <a:pt x="405" y="147"/>
                  <a:pt x="405" y="147"/>
                  <a:pt x="405" y="147"/>
                </a:cubicBezTo>
                <a:cubicBezTo>
                  <a:pt x="405" y="138"/>
                  <a:pt x="405" y="138"/>
                  <a:pt x="405" y="138"/>
                </a:cubicBezTo>
                <a:cubicBezTo>
                  <a:pt x="422" y="138"/>
                  <a:pt x="422" y="138"/>
                  <a:pt x="422" y="138"/>
                </a:cubicBezTo>
                <a:lnTo>
                  <a:pt x="422" y="147"/>
                </a:lnTo>
                <a:close/>
                <a:moveTo>
                  <a:pt x="392" y="145"/>
                </a:moveTo>
                <a:cubicBezTo>
                  <a:pt x="378" y="134"/>
                  <a:pt x="378" y="134"/>
                  <a:pt x="378" y="134"/>
                </a:cubicBezTo>
                <a:cubicBezTo>
                  <a:pt x="383" y="127"/>
                  <a:pt x="383" y="127"/>
                  <a:pt x="383" y="127"/>
                </a:cubicBezTo>
                <a:cubicBezTo>
                  <a:pt x="397" y="138"/>
                  <a:pt x="397" y="138"/>
                  <a:pt x="397" y="138"/>
                </a:cubicBezTo>
                <a:lnTo>
                  <a:pt x="392" y="145"/>
                </a:lnTo>
                <a:close/>
                <a:moveTo>
                  <a:pt x="578" y="140"/>
                </a:moveTo>
                <a:cubicBezTo>
                  <a:pt x="565" y="127"/>
                  <a:pt x="565" y="127"/>
                  <a:pt x="565" y="127"/>
                </a:cubicBezTo>
                <a:cubicBezTo>
                  <a:pt x="572" y="121"/>
                  <a:pt x="572" y="121"/>
                  <a:pt x="572" y="121"/>
                </a:cubicBezTo>
                <a:cubicBezTo>
                  <a:pt x="584" y="133"/>
                  <a:pt x="584" y="133"/>
                  <a:pt x="584" y="133"/>
                </a:cubicBezTo>
                <a:lnTo>
                  <a:pt x="578" y="140"/>
                </a:lnTo>
                <a:close/>
                <a:moveTo>
                  <a:pt x="286" y="135"/>
                </a:moveTo>
                <a:cubicBezTo>
                  <a:pt x="272" y="124"/>
                  <a:pt x="272" y="124"/>
                  <a:pt x="272" y="124"/>
                </a:cubicBezTo>
                <a:cubicBezTo>
                  <a:pt x="277" y="117"/>
                  <a:pt x="277" y="117"/>
                  <a:pt x="277" y="117"/>
                </a:cubicBezTo>
                <a:cubicBezTo>
                  <a:pt x="291" y="128"/>
                  <a:pt x="291" y="128"/>
                  <a:pt x="291" y="128"/>
                </a:cubicBezTo>
                <a:lnTo>
                  <a:pt x="286" y="135"/>
                </a:lnTo>
                <a:close/>
                <a:moveTo>
                  <a:pt x="369" y="128"/>
                </a:moveTo>
                <a:cubicBezTo>
                  <a:pt x="355" y="117"/>
                  <a:pt x="355" y="117"/>
                  <a:pt x="355" y="117"/>
                </a:cubicBezTo>
                <a:cubicBezTo>
                  <a:pt x="361" y="110"/>
                  <a:pt x="361" y="110"/>
                  <a:pt x="361" y="110"/>
                </a:cubicBezTo>
                <a:cubicBezTo>
                  <a:pt x="375" y="121"/>
                  <a:pt x="375" y="121"/>
                  <a:pt x="375" y="121"/>
                </a:cubicBezTo>
                <a:lnTo>
                  <a:pt x="369" y="128"/>
                </a:lnTo>
                <a:close/>
                <a:moveTo>
                  <a:pt x="493" y="127"/>
                </a:moveTo>
                <a:cubicBezTo>
                  <a:pt x="490" y="124"/>
                  <a:pt x="490" y="124"/>
                  <a:pt x="490" y="124"/>
                </a:cubicBezTo>
                <a:cubicBezTo>
                  <a:pt x="486" y="120"/>
                  <a:pt x="483" y="116"/>
                  <a:pt x="482" y="111"/>
                </a:cubicBezTo>
                <a:cubicBezTo>
                  <a:pt x="491" y="108"/>
                  <a:pt x="491" y="108"/>
                  <a:pt x="491" y="108"/>
                </a:cubicBezTo>
                <a:cubicBezTo>
                  <a:pt x="492" y="112"/>
                  <a:pt x="494" y="115"/>
                  <a:pt x="496" y="118"/>
                </a:cubicBezTo>
                <a:cubicBezTo>
                  <a:pt x="499" y="121"/>
                  <a:pt x="499" y="121"/>
                  <a:pt x="499" y="121"/>
                </a:cubicBezTo>
                <a:lnTo>
                  <a:pt x="493" y="127"/>
                </a:lnTo>
                <a:close/>
                <a:moveTo>
                  <a:pt x="558" y="120"/>
                </a:moveTo>
                <a:cubicBezTo>
                  <a:pt x="545" y="107"/>
                  <a:pt x="545" y="107"/>
                  <a:pt x="545" y="107"/>
                </a:cubicBezTo>
                <a:cubicBezTo>
                  <a:pt x="552" y="101"/>
                  <a:pt x="552" y="101"/>
                  <a:pt x="552" y="101"/>
                </a:cubicBezTo>
                <a:cubicBezTo>
                  <a:pt x="564" y="113"/>
                  <a:pt x="564" y="113"/>
                  <a:pt x="564" y="113"/>
                </a:cubicBezTo>
                <a:lnTo>
                  <a:pt x="558" y="120"/>
                </a:lnTo>
                <a:close/>
                <a:moveTo>
                  <a:pt x="264" y="118"/>
                </a:moveTo>
                <a:cubicBezTo>
                  <a:pt x="250" y="107"/>
                  <a:pt x="250" y="107"/>
                  <a:pt x="250" y="107"/>
                </a:cubicBezTo>
                <a:cubicBezTo>
                  <a:pt x="255" y="100"/>
                  <a:pt x="255" y="100"/>
                  <a:pt x="255" y="100"/>
                </a:cubicBezTo>
                <a:cubicBezTo>
                  <a:pt x="269" y="111"/>
                  <a:pt x="269" y="111"/>
                  <a:pt x="269" y="111"/>
                </a:cubicBezTo>
                <a:lnTo>
                  <a:pt x="264" y="118"/>
                </a:lnTo>
                <a:close/>
                <a:moveTo>
                  <a:pt x="347" y="111"/>
                </a:moveTo>
                <a:cubicBezTo>
                  <a:pt x="333" y="100"/>
                  <a:pt x="333" y="100"/>
                  <a:pt x="333" y="100"/>
                </a:cubicBezTo>
                <a:cubicBezTo>
                  <a:pt x="338" y="93"/>
                  <a:pt x="338" y="93"/>
                  <a:pt x="338" y="93"/>
                </a:cubicBezTo>
                <a:cubicBezTo>
                  <a:pt x="352" y="104"/>
                  <a:pt x="352" y="104"/>
                  <a:pt x="352" y="104"/>
                </a:cubicBezTo>
                <a:lnTo>
                  <a:pt x="347" y="111"/>
                </a:lnTo>
                <a:close/>
                <a:moveTo>
                  <a:pt x="241" y="101"/>
                </a:moveTo>
                <a:cubicBezTo>
                  <a:pt x="227" y="90"/>
                  <a:pt x="227" y="90"/>
                  <a:pt x="227" y="90"/>
                </a:cubicBezTo>
                <a:cubicBezTo>
                  <a:pt x="233" y="83"/>
                  <a:pt x="233" y="83"/>
                  <a:pt x="233" y="83"/>
                </a:cubicBezTo>
                <a:cubicBezTo>
                  <a:pt x="247" y="94"/>
                  <a:pt x="247" y="94"/>
                  <a:pt x="247" y="94"/>
                </a:cubicBezTo>
                <a:lnTo>
                  <a:pt x="241" y="101"/>
                </a:lnTo>
                <a:close/>
                <a:moveTo>
                  <a:pt x="538" y="100"/>
                </a:moveTo>
                <a:cubicBezTo>
                  <a:pt x="526" y="88"/>
                  <a:pt x="526" y="88"/>
                  <a:pt x="526" y="88"/>
                </a:cubicBezTo>
                <a:cubicBezTo>
                  <a:pt x="532" y="81"/>
                  <a:pt x="532" y="81"/>
                  <a:pt x="532" y="81"/>
                </a:cubicBezTo>
                <a:cubicBezTo>
                  <a:pt x="544" y="94"/>
                  <a:pt x="544" y="94"/>
                  <a:pt x="544" y="94"/>
                </a:cubicBezTo>
                <a:lnTo>
                  <a:pt x="538" y="100"/>
                </a:lnTo>
                <a:close/>
                <a:moveTo>
                  <a:pt x="490" y="100"/>
                </a:moveTo>
                <a:cubicBezTo>
                  <a:pt x="481" y="98"/>
                  <a:pt x="481" y="98"/>
                  <a:pt x="481" y="98"/>
                </a:cubicBezTo>
                <a:cubicBezTo>
                  <a:pt x="482" y="92"/>
                  <a:pt x="485" y="86"/>
                  <a:pt x="490" y="81"/>
                </a:cubicBezTo>
                <a:cubicBezTo>
                  <a:pt x="490" y="81"/>
                  <a:pt x="490" y="81"/>
                  <a:pt x="491" y="81"/>
                </a:cubicBezTo>
                <a:cubicBezTo>
                  <a:pt x="497" y="87"/>
                  <a:pt x="497" y="87"/>
                  <a:pt x="497" y="87"/>
                </a:cubicBezTo>
                <a:cubicBezTo>
                  <a:pt x="497" y="87"/>
                  <a:pt x="496" y="88"/>
                  <a:pt x="496" y="88"/>
                </a:cubicBezTo>
                <a:cubicBezTo>
                  <a:pt x="493" y="91"/>
                  <a:pt x="491" y="95"/>
                  <a:pt x="490" y="100"/>
                </a:cubicBezTo>
                <a:close/>
                <a:moveTo>
                  <a:pt x="325" y="94"/>
                </a:moveTo>
                <a:cubicBezTo>
                  <a:pt x="311" y="83"/>
                  <a:pt x="311" y="83"/>
                  <a:pt x="311" y="83"/>
                </a:cubicBezTo>
                <a:cubicBezTo>
                  <a:pt x="316" y="76"/>
                  <a:pt x="316" y="76"/>
                  <a:pt x="316" y="76"/>
                </a:cubicBezTo>
                <a:cubicBezTo>
                  <a:pt x="330" y="87"/>
                  <a:pt x="330" y="87"/>
                  <a:pt x="330" y="87"/>
                </a:cubicBezTo>
                <a:lnTo>
                  <a:pt x="325" y="94"/>
                </a:lnTo>
                <a:close/>
                <a:moveTo>
                  <a:pt x="219" y="84"/>
                </a:moveTo>
                <a:cubicBezTo>
                  <a:pt x="205" y="73"/>
                  <a:pt x="205" y="73"/>
                  <a:pt x="205" y="73"/>
                </a:cubicBezTo>
                <a:cubicBezTo>
                  <a:pt x="210" y="66"/>
                  <a:pt x="210" y="66"/>
                  <a:pt x="210" y="66"/>
                </a:cubicBezTo>
                <a:cubicBezTo>
                  <a:pt x="224" y="77"/>
                  <a:pt x="224" y="77"/>
                  <a:pt x="224" y="77"/>
                </a:cubicBezTo>
                <a:lnTo>
                  <a:pt x="219" y="84"/>
                </a:lnTo>
                <a:close/>
                <a:moveTo>
                  <a:pt x="518" y="83"/>
                </a:moveTo>
                <a:cubicBezTo>
                  <a:pt x="514" y="81"/>
                  <a:pt x="509" y="81"/>
                  <a:pt x="504" y="83"/>
                </a:cubicBezTo>
                <a:cubicBezTo>
                  <a:pt x="501" y="74"/>
                  <a:pt x="501" y="74"/>
                  <a:pt x="501" y="74"/>
                </a:cubicBezTo>
                <a:cubicBezTo>
                  <a:pt x="508" y="72"/>
                  <a:pt x="515" y="72"/>
                  <a:pt x="521" y="75"/>
                </a:cubicBezTo>
                <a:lnTo>
                  <a:pt x="518" y="83"/>
                </a:lnTo>
                <a:close/>
                <a:moveTo>
                  <a:pt x="302" y="77"/>
                </a:moveTo>
                <a:cubicBezTo>
                  <a:pt x="288" y="66"/>
                  <a:pt x="288" y="66"/>
                  <a:pt x="288" y="66"/>
                </a:cubicBezTo>
                <a:cubicBezTo>
                  <a:pt x="294" y="59"/>
                  <a:pt x="294" y="59"/>
                  <a:pt x="294" y="59"/>
                </a:cubicBezTo>
                <a:cubicBezTo>
                  <a:pt x="308" y="70"/>
                  <a:pt x="308" y="70"/>
                  <a:pt x="308" y="70"/>
                </a:cubicBezTo>
                <a:lnTo>
                  <a:pt x="302" y="77"/>
                </a:lnTo>
                <a:close/>
                <a:moveTo>
                  <a:pt x="197" y="67"/>
                </a:moveTo>
                <a:cubicBezTo>
                  <a:pt x="193" y="64"/>
                  <a:pt x="193" y="64"/>
                  <a:pt x="193" y="64"/>
                </a:cubicBezTo>
                <a:cubicBezTo>
                  <a:pt x="183" y="64"/>
                  <a:pt x="183" y="64"/>
                  <a:pt x="183" y="64"/>
                </a:cubicBezTo>
                <a:cubicBezTo>
                  <a:pt x="183" y="55"/>
                  <a:pt x="183" y="55"/>
                  <a:pt x="183" y="55"/>
                </a:cubicBezTo>
                <a:cubicBezTo>
                  <a:pt x="196" y="55"/>
                  <a:pt x="196" y="55"/>
                  <a:pt x="196" y="55"/>
                </a:cubicBezTo>
                <a:cubicBezTo>
                  <a:pt x="202" y="60"/>
                  <a:pt x="202" y="60"/>
                  <a:pt x="202" y="60"/>
                </a:cubicBezTo>
                <a:lnTo>
                  <a:pt x="197" y="67"/>
                </a:lnTo>
                <a:close/>
                <a:moveTo>
                  <a:pt x="172" y="64"/>
                </a:moveTo>
                <a:cubicBezTo>
                  <a:pt x="155" y="64"/>
                  <a:pt x="155" y="64"/>
                  <a:pt x="155" y="64"/>
                </a:cubicBezTo>
                <a:cubicBezTo>
                  <a:pt x="155" y="55"/>
                  <a:pt x="155" y="55"/>
                  <a:pt x="155" y="55"/>
                </a:cubicBezTo>
                <a:cubicBezTo>
                  <a:pt x="172" y="55"/>
                  <a:pt x="172" y="55"/>
                  <a:pt x="172" y="55"/>
                </a:cubicBezTo>
                <a:lnTo>
                  <a:pt x="172" y="64"/>
                </a:lnTo>
                <a:close/>
                <a:moveTo>
                  <a:pt x="144" y="64"/>
                </a:moveTo>
                <a:cubicBezTo>
                  <a:pt x="127" y="64"/>
                  <a:pt x="127" y="64"/>
                  <a:pt x="127" y="64"/>
                </a:cubicBezTo>
                <a:cubicBezTo>
                  <a:pt x="127" y="55"/>
                  <a:pt x="127" y="55"/>
                  <a:pt x="127" y="55"/>
                </a:cubicBezTo>
                <a:cubicBezTo>
                  <a:pt x="144" y="55"/>
                  <a:pt x="144" y="55"/>
                  <a:pt x="144" y="55"/>
                </a:cubicBezTo>
                <a:lnTo>
                  <a:pt x="144" y="64"/>
                </a:lnTo>
                <a:close/>
                <a:moveTo>
                  <a:pt x="116" y="64"/>
                </a:moveTo>
                <a:cubicBezTo>
                  <a:pt x="99" y="64"/>
                  <a:pt x="99" y="64"/>
                  <a:pt x="99" y="64"/>
                </a:cubicBezTo>
                <a:cubicBezTo>
                  <a:pt x="99" y="55"/>
                  <a:pt x="99" y="55"/>
                  <a:pt x="99" y="55"/>
                </a:cubicBezTo>
                <a:cubicBezTo>
                  <a:pt x="116" y="55"/>
                  <a:pt x="116" y="55"/>
                  <a:pt x="116" y="55"/>
                </a:cubicBezTo>
                <a:lnTo>
                  <a:pt x="116" y="64"/>
                </a:lnTo>
                <a:close/>
                <a:moveTo>
                  <a:pt x="88" y="64"/>
                </a:moveTo>
                <a:cubicBezTo>
                  <a:pt x="71" y="64"/>
                  <a:pt x="71" y="64"/>
                  <a:pt x="71" y="64"/>
                </a:cubicBezTo>
                <a:cubicBezTo>
                  <a:pt x="71" y="55"/>
                  <a:pt x="71" y="55"/>
                  <a:pt x="71" y="55"/>
                </a:cubicBezTo>
                <a:cubicBezTo>
                  <a:pt x="88" y="55"/>
                  <a:pt x="88" y="55"/>
                  <a:pt x="88" y="55"/>
                </a:cubicBezTo>
                <a:lnTo>
                  <a:pt x="88" y="64"/>
                </a:lnTo>
                <a:close/>
                <a:moveTo>
                  <a:pt x="60" y="64"/>
                </a:moveTo>
                <a:cubicBezTo>
                  <a:pt x="42" y="64"/>
                  <a:pt x="42" y="64"/>
                  <a:pt x="42" y="64"/>
                </a:cubicBezTo>
                <a:cubicBezTo>
                  <a:pt x="42" y="55"/>
                  <a:pt x="42" y="55"/>
                  <a:pt x="42" y="55"/>
                </a:cubicBezTo>
                <a:cubicBezTo>
                  <a:pt x="60" y="55"/>
                  <a:pt x="60" y="55"/>
                  <a:pt x="60" y="55"/>
                </a:cubicBezTo>
                <a:lnTo>
                  <a:pt x="60" y="64"/>
                </a:lnTo>
                <a:close/>
                <a:moveTo>
                  <a:pt x="32" y="64"/>
                </a:moveTo>
                <a:cubicBezTo>
                  <a:pt x="25" y="64"/>
                  <a:pt x="18" y="62"/>
                  <a:pt x="13" y="58"/>
                </a:cubicBezTo>
                <a:cubicBezTo>
                  <a:pt x="18" y="51"/>
                  <a:pt x="18" y="51"/>
                  <a:pt x="18" y="51"/>
                </a:cubicBezTo>
                <a:cubicBezTo>
                  <a:pt x="22" y="54"/>
                  <a:pt x="27" y="55"/>
                  <a:pt x="32" y="55"/>
                </a:cubicBezTo>
                <a:lnTo>
                  <a:pt x="32" y="64"/>
                </a:lnTo>
                <a:close/>
                <a:moveTo>
                  <a:pt x="280" y="60"/>
                </a:moveTo>
                <a:cubicBezTo>
                  <a:pt x="266" y="49"/>
                  <a:pt x="266" y="49"/>
                  <a:pt x="266" y="49"/>
                </a:cubicBezTo>
                <a:cubicBezTo>
                  <a:pt x="272" y="42"/>
                  <a:pt x="272" y="42"/>
                  <a:pt x="272" y="42"/>
                </a:cubicBezTo>
                <a:cubicBezTo>
                  <a:pt x="285" y="53"/>
                  <a:pt x="285" y="53"/>
                  <a:pt x="285" y="53"/>
                </a:cubicBezTo>
                <a:lnTo>
                  <a:pt x="280" y="60"/>
                </a:lnTo>
                <a:close/>
                <a:moveTo>
                  <a:pt x="5" y="49"/>
                </a:moveTo>
                <a:cubicBezTo>
                  <a:pt x="2" y="44"/>
                  <a:pt x="0" y="38"/>
                  <a:pt x="0" y="32"/>
                </a:cubicBezTo>
                <a:cubicBezTo>
                  <a:pt x="0" y="31"/>
                  <a:pt x="0" y="30"/>
                  <a:pt x="0" y="29"/>
                </a:cubicBezTo>
                <a:cubicBezTo>
                  <a:pt x="9" y="30"/>
                  <a:pt x="9" y="30"/>
                  <a:pt x="9" y="30"/>
                </a:cubicBezTo>
                <a:cubicBezTo>
                  <a:pt x="9" y="31"/>
                  <a:pt x="9" y="31"/>
                  <a:pt x="9" y="32"/>
                </a:cubicBezTo>
                <a:cubicBezTo>
                  <a:pt x="9" y="36"/>
                  <a:pt x="10" y="40"/>
                  <a:pt x="12" y="44"/>
                </a:cubicBezTo>
                <a:lnTo>
                  <a:pt x="5" y="49"/>
                </a:lnTo>
                <a:close/>
                <a:moveTo>
                  <a:pt x="258" y="43"/>
                </a:moveTo>
                <a:cubicBezTo>
                  <a:pt x="244" y="32"/>
                  <a:pt x="244" y="32"/>
                  <a:pt x="244" y="32"/>
                </a:cubicBezTo>
                <a:cubicBezTo>
                  <a:pt x="249" y="25"/>
                  <a:pt x="249" y="25"/>
                  <a:pt x="249" y="25"/>
                </a:cubicBezTo>
                <a:cubicBezTo>
                  <a:pt x="263" y="36"/>
                  <a:pt x="263" y="36"/>
                  <a:pt x="263" y="36"/>
                </a:cubicBezTo>
                <a:lnTo>
                  <a:pt x="258" y="43"/>
                </a:lnTo>
                <a:close/>
                <a:moveTo>
                  <a:pt x="235" y="26"/>
                </a:moveTo>
                <a:cubicBezTo>
                  <a:pt x="221" y="15"/>
                  <a:pt x="221" y="15"/>
                  <a:pt x="221" y="15"/>
                </a:cubicBezTo>
                <a:cubicBezTo>
                  <a:pt x="227" y="8"/>
                  <a:pt x="227" y="8"/>
                  <a:pt x="227" y="8"/>
                </a:cubicBezTo>
                <a:cubicBezTo>
                  <a:pt x="241" y="19"/>
                  <a:pt x="241" y="19"/>
                  <a:pt x="241" y="19"/>
                </a:cubicBezTo>
                <a:lnTo>
                  <a:pt x="235" y="26"/>
                </a:lnTo>
                <a:close/>
                <a:moveTo>
                  <a:pt x="11" y="22"/>
                </a:moveTo>
                <a:cubicBezTo>
                  <a:pt x="3" y="18"/>
                  <a:pt x="3" y="18"/>
                  <a:pt x="3" y="18"/>
                </a:cubicBezTo>
                <a:cubicBezTo>
                  <a:pt x="6" y="12"/>
                  <a:pt x="11" y="6"/>
                  <a:pt x="17" y="3"/>
                </a:cubicBezTo>
                <a:cubicBezTo>
                  <a:pt x="22" y="11"/>
                  <a:pt x="22" y="11"/>
                  <a:pt x="22" y="11"/>
                </a:cubicBezTo>
                <a:cubicBezTo>
                  <a:pt x="17" y="14"/>
                  <a:pt x="14" y="17"/>
                  <a:pt x="11" y="22"/>
                </a:cubicBezTo>
                <a:close/>
                <a:moveTo>
                  <a:pt x="214" y="10"/>
                </a:moveTo>
                <a:cubicBezTo>
                  <a:pt x="211" y="9"/>
                  <a:pt x="208" y="9"/>
                  <a:pt x="205" y="9"/>
                </a:cubicBezTo>
                <a:cubicBezTo>
                  <a:pt x="198" y="9"/>
                  <a:pt x="198" y="9"/>
                  <a:pt x="198" y="9"/>
                </a:cubicBezTo>
                <a:cubicBezTo>
                  <a:pt x="198" y="0"/>
                  <a:pt x="198" y="0"/>
                  <a:pt x="198" y="0"/>
                </a:cubicBezTo>
                <a:cubicBezTo>
                  <a:pt x="205" y="0"/>
                  <a:pt x="205" y="0"/>
                  <a:pt x="205" y="0"/>
                </a:cubicBezTo>
                <a:cubicBezTo>
                  <a:pt x="209" y="0"/>
                  <a:pt x="213" y="0"/>
                  <a:pt x="217" y="2"/>
                </a:cubicBezTo>
                <a:lnTo>
                  <a:pt x="214" y="10"/>
                </a:lnTo>
                <a:close/>
                <a:moveTo>
                  <a:pt x="30" y="9"/>
                </a:moveTo>
                <a:cubicBezTo>
                  <a:pt x="29" y="0"/>
                  <a:pt x="29" y="0"/>
                  <a:pt x="29" y="0"/>
                </a:cubicBezTo>
                <a:cubicBezTo>
                  <a:pt x="30" y="0"/>
                  <a:pt x="31" y="0"/>
                  <a:pt x="32" y="0"/>
                </a:cubicBezTo>
                <a:cubicBezTo>
                  <a:pt x="47" y="0"/>
                  <a:pt x="47" y="0"/>
                  <a:pt x="47" y="0"/>
                </a:cubicBezTo>
                <a:cubicBezTo>
                  <a:pt x="47" y="9"/>
                  <a:pt x="47" y="9"/>
                  <a:pt x="47" y="9"/>
                </a:cubicBezTo>
                <a:cubicBezTo>
                  <a:pt x="32" y="9"/>
                  <a:pt x="32" y="9"/>
                  <a:pt x="32" y="9"/>
                </a:cubicBezTo>
                <a:cubicBezTo>
                  <a:pt x="31" y="9"/>
                  <a:pt x="31" y="9"/>
                  <a:pt x="30" y="9"/>
                </a:cubicBezTo>
                <a:close/>
                <a:moveTo>
                  <a:pt x="187" y="9"/>
                </a:moveTo>
                <a:cubicBezTo>
                  <a:pt x="170" y="9"/>
                  <a:pt x="170" y="9"/>
                  <a:pt x="170" y="9"/>
                </a:cubicBezTo>
                <a:cubicBezTo>
                  <a:pt x="170" y="0"/>
                  <a:pt x="170" y="0"/>
                  <a:pt x="170" y="0"/>
                </a:cubicBezTo>
                <a:cubicBezTo>
                  <a:pt x="187" y="0"/>
                  <a:pt x="187" y="0"/>
                  <a:pt x="187" y="0"/>
                </a:cubicBezTo>
                <a:lnTo>
                  <a:pt x="187" y="9"/>
                </a:lnTo>
                <a:close/>
                <a:moveTo>
                  <a:pt x="159" y="9"/>
                </a:moveTo>
                <a:cubicBezTo>
                  <a:pt x="142" y="9"/>
                  <a:pt x="142" y="9"/>
                  <a:pt x="142" y="9"/>
                </a:cubicBezTo>
                <a:cubicBezTo>
                  <a:pt x="142" y="0"/>
                  <a:pt x="142" y="0"/>
                  <a:pt x="142" y="0"/>
                </a:cubicBezTo>
                <a:cubicBezTo>
                  <a:pt x="159" y="0"/>
                  <a:pt x="159" y="0"/>
                  <a:pt x="159" y="0"/>
                </a:cubicBezTo>
                <a:lnTo>
                  <a:pt x="159" y="9"/>
                </a:lnTo>
                <a:close/>
                <a:moveTo>
                  <a:pt x="131" y="9"/>
                </a:moveTo>
                <a:cubicBezTo>
                  <a:pt x="114" y="9"/>
                  <a:pt x="114" y="9"/>
                  <a:pt x="114" y="9"/>
                </a:cubicBezTo>
                <a:cubicBezTo>
                  <a:pt x="114" y="0"/>
                  <a:pt x="114" y="0"/>
                  <a:pt x="114" y="0"/>
                </a:cubicBezTo>
                <a:cubicBezTo>
                  <a:pt x="131" y="0"/>
                  <a:pt x="131" y="0"/>
                  <a:pt x="131" y="0"/>
                </a:cubicBezTo>
                <a:lnTo>
                  <a:pt x="131" y="9"/>
                </a:lnTo>
                <a:close/>
                <a:moveTo>
                  <a:pt x="103" y="9"/>
                </a:moveTo>
                <a:cubicBezTo>
                  <a:pt x="86" y="9"/>
                  <a:pt x="86" y="9"/>
                  <a:pt x="86" y="9"/>
                </a:cubicBezTo>
                <a:cubicBezTo>
                  <a:pt x="86" y="0"/>
                  <a:pt x="86" y="0"/>
                  <a:pt x="86" y="0"/>
                </a:cubicBezTo>
                <a:cubicBezTo>
                  <a:pt x="103" y="0"/>
                  <a:pt x="103" y="0"/>
                  <a:pt x="103" y="0"/>
                </a:cubicBezTo>
                <a:lnTo>
                  <a:pt x="103" y="9"/>
                </a:lnTo>
                <a:close/>
                <a:moveTo>
                  <a:pt x="75" y="9"/>
                </a:moveTo>
                <a:cubicBezTo>
                  <a:pt x="58" y="9"/>
                  <a:pt x="58" y="9"/>
                  <a:pt x="58" y="9"/>
                </a:cubicBezTo>
                <a:cubicBezTo>
                  <a:pt x="58" y="0"/>
                  <a:pt x="58" y="0"/>
                  <a:pt x="58" y="0"/>
                </a:cubicBezTo>
                <a:cubicBezTo>
                  <a:pt x="75" y="0"/>
                  <a:pt x="75" y="0"/>
                  <a:pt x="75" y="0"/>
                </a:cubicBezTo>
                <a:lnTo>
                  <a:pt x="7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Tree>
    <p:extLst>
      <p:ext uri="{BB962C8B-B14F-4D97-AF65-F5344CB8AC3E}">
        <p14:creationId xmlns:p14="http://schemas.microsoft.com/office/powerpoint/2010/main" val="104621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2" presetClass="entr" presetSubtype="2" fill="hold" grpId="0" nodeType="withEffect">
                                  <p:stCondLst>
                                    <p:cond delay="75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42" presetClass="entr" presetSubtype="0"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7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2" presetClass="entr" presetSubtype="8"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75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47" presetClass="entr" presetSubtype="0" fill="hold" grpId="0" nodeType="withEffect">
                                  <p:stCondLst>
                                    <p:cond delay="7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 grpId="0" animBg="1"/>
      <p:bldP spid="6" grpId="0" animBg="1"/>
      <p:bldP spid="7" grpId="0" animBg="1"/>
      <p:bldP spid="8" grpId="0" animBg="1"/>
      <p:bldP spid="9" grpId="0" animBg="1"/>
      <p:bldP spid="10" grpId="0" animBg="1"/>
      <p:bldP spid="11" grpId="0" animBg="1"/>
      <p:bldP spid="1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statement slide on white">
    <p:bg>
      <p:bgPr>
        <a:solidFill>
          <a:srgbClr val="FFFFFF"/>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562169" y="3310128"/>
            <a:ext cx="9064486" cy="1421928"/>
          </a:xfrm>
        </p:spPr>
        <p:txBody>
          <a:bodyPr anchor="b"/>
          <a:lstStyle>
            <a:lvl1pPr marL="0" algn="ctr" defTabSz="914400" rtl="0" eaLnBrk="1" latinLnBrk="0" hangingPunct="1">
              <a:lnSpc>
                <a:spcPct val="80000"/>
              </a:lnSpc>
              <a:spcBef>
                <a:spcPct val="0"/>
              </a:spcBef>
              <a:buNone/>
              <a:defRPr lang="en-US" sz="5400" kern="1200" baseline="0" dirty="0">
                <a:solidFill>
                  <a:schemeClr val="tx1">
                    <a:lumMod val="65000"/>
                    <a:lumOff val="35000"/>
                  </a:schemeClr>
                </a:solidFill>
                <a:latin typeface="Qualcomm Office Bold" pitchFamily="34" charset="0"/>
                <a:ea typeface="+mj-ea"/>
                <a:cs typeface="Arial" pitchFamily="34" charset="0"/>
              </a:defRPr>
            </a:lvl1pPr>
          </a:lstStyle>
          <a:p>
            <a:r>
              <a:rPr lang="en-US" dirty="0" smtClean="0"/>
              <a:t>Click to edit big statement slide</a:t>
            </a:r>
            <a:endParaRPr lang="en-US" dirty="0"/>
          </a:p>
        </p:txBody>
      </p:sp>
      <p:cxnSp>
        <p:nvCxnSpPr>
          <p:cNvPr id="35" name="Straight Connector 34"/>
          <p:cNvCxnSpPr/>
          <p:nvPr userDrawn="1"/>
        </p:nvCxnSpPr>
        <p:spPr bwMode="black">
          <a:xfrm>
            <a:off x="1562169" y="4739214"/>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8" name="Freeform 43"/>
          <p:cNvSpPr>
            <a:spLocks noEditPoints="1"/>
          </p:cNvSpPr>
          <p:nvPr userDrawn="1"/>
        </p:nvSpPr>
        <p:spPr bwMode="auto">
          <a:xfrm>
            <a:off x="391362" y="513429"/>
            <a:ext cx="760854" cy="760854"/>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40 w 132"/>
              <a:gd name="T11" fmla="*/ 95 h 132"/>
              <a:gd name="T12" fmla="*/ 32 w 132"/>
              <a:gd name="T13" fmla="*/ 102 h 132"/>
              <a:gd name="T14" fmla="*/ 25 w 132"/>
              <a:gd name="T15" fmla="*/ 95 h 132"/>
              <a:gd name="T16" fmla="*/ 25 w 132"/>
              <a:gd name="T17" fmla="*/ 78 h 132"/>
              <a:gd name="T18" fmla="*/ 32 w 132"/>
              <a:gd name="T19" fmla="*/ 70 h 132"/>
              <a:gd name="T20" fmla="*/ 40 w 132"/>
              <a:gd name="T21" fmla="*/ 78 h 132"/>
              <a:gd name="T22" fmla="*/ 40 w 132"/>
              <a:gd name="T23" fmla="*/ 95 h 132"/>
              <a:gd name="T24" fmla="*/ 61 w 132"/>
              <a:gd name="T25" fmla="*/ 95 h 132"/>
              <a:gd name="T26" fmla="*/ 53 w 132"/>
              <a:gd name="T27" fmla="*/ 102 h 132"/>
              <a:gd name="T28" fmla="*/ 46 w 132"/>
              <a:gd name="T29" fmla="*/ 95 h 132"/>
              <a:gd name="T30" fmla="*/ 46 w 132"/>
              <a:gd name="T31" fmla="*/ 61 h 132"/>
              <a:gd name="T32" fmla="*/ 53 w 132"/>
              <a:gd name="T33" fmla="*/ 53 h 132"/>
              <a:gd name="T34" fmla="*/ 61 w 132"/>
              <a:gd name="T35" fmla="*/ 61 h 132"/>
              <a:gd name="T36" fmla="*/ 61 w 132"/>
              <a:gd name="T37" fmla="*/ 95 h 132"/>
              <a:gd name="T38" fmla="*/ 82 w 132"/>
              <a:gd name="T39" fmla="*/ 95 h 132"/>
              <a:gd name="T40" fmla="*/ 74 w 132"/>
              <a:gd name="T41" fmla="*/ 102 h 132"/>
              <a:gd name="T42" fmla="*/ 66 w 132"/>
              <a:gd name="T43" fmla="*/ 95 h 132"/>
              <a:gd name="T44" fmla="*/ 66 w 132"/>
              <a:gd name="T45" fmla="*/ 43 h 132"/>
              <a:gd name="T46" fmla="*/ 74 w 132"/>
              <a:gd name="T47" fmla="*/ 35 h 132"/>
              <a:gd name="T48" fmla="*/ 82 w 132"/>
              <a:gd name="T49" fmla="*/ 43 h 132"/>
              <a:gd name="T50" fmla="*/ 82 w 132"/>
              <a:gd name="T51" fmla="*/ 95 h 132"/>
              <a:gd name="T52" fmla="*/ 103 w 132"/>
              <a:gd name="T53" fmla="*/ 95 h 132"/>
              <a:gd name="T54" fmla="*/ 95 w 132"/>
              <a:gd name="T55" fmla="*/ 102 h 132"/>
              <a:gd name="T56" fmla="*/ 87 w 132"/>
              <a:gd name="T57" fmla="*/ 95 h 132"/>
              <a:gd name="T58" fmla="*/ 87 w 132"/>
              <a:gd name="T59" fmla="*/ 33 h 132"/>
              <a:gd name="T60" fmla="*/ 95 w 132"/>
              <a:gd name="T61" fmla="*/ 25 h 132"/>
              <a:gd name="T62" fmla="*/ 103 w 132"/>
              <a:gd name="T63" fmla="*/ 33 h 132"/>
              <a:gd name="T64" fmla="*/ 103 w 132"/>
              <a:gd name="T65"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32">
                <a:moveTo>
                  <a:pt x="66" y="0"/>
                </a:moveTo>
                <a:cubicBezTo>
                  <a:pt x="30" y="0"/>
                  <a:pt x="0" y="29"/>
                  <a:pt x="0" y="66"/>
                </a:cubicBezTo>
                <a:cubicBezTo>
                  <a:pt x="0" y="102"/>
                  <a:pt x="30" y="132"/>
                  <a:pt x="66" y="132"/>
                </a:cubicBezTo>
                <a:cubicBezTo>
                  <a:pt x="103" y="132"/>
                  <a:pt x="132" y="102"/>
                  <a:pt x="132" y="66"/>
                </a:cubicBezTo>
                <a:cubicBezTo>
                  <a:pt x="132" y="29"/>
                  <a:pt x="103" y="0"/>
                  <a:pt x="66" y="0"/>
                </a:cubicBezTo>
                <a:moveTo>
                  <a:pt x="40" y="95"/>
                </a:moveTo>
                <a:cubicBezTo>
                  <a:pt x="40" y="99"/>
                  <a:pt x="36" y="102"/>
                  <a:pt x="32" y="102"/>
                </a:cubicBezTo>
                <a:cubicBezTo>
                  <a:pt x="28" y="102"/>
                  <a:pt x="25" y="99"/>
                  <a:pt x="25" y="95"/>
                </a:cubicBezTo>
                <a:cubicBezTo>
                  <a:pt x="25" y="78"/>
                  <a:pt x="25" y="78"/>
                  <a:pt x="25" y="78"/>
                </a:cubicBezTo>
                <a:cubicBezTo>
                  <a:pt x="25" y="74"/>
                  <a:pt x="28" y="70"/>
                  <a:pt x="32" y="70"/>
                </a:cubicBezTo>
                <a:cubicBezTo>
                  <a:pt x="36" y="70"/>
                  <a:pt x="40" y="74"/>
                  <a:pt x="40" y="78"/>
                </a:cubicBezTo>
                <a:lnTo>
                  <a:pt x="40" y="95"/>
                </a:lnTo>
                <a:close/>
                <a:moveTo>
                  <a:pt x="61" y="95"/>
                </a:moveTo>
                <a:cubicBezTo>
                  <a:pt x="61" y="99"/>
                  <a:pt x="57" y="102"/>
                  <a:pt x="53" y="102"/>
                </a:cubicBezTo>
                <a:cubicBezTo>
                  <a:pt x="49" y="102"/>
                  <a:pt x="46" y="99"/>
                  <a:pt x="46" y="95"/>
                </a:cubicBezTo>
                <a:cubicBezTo>
                  <a:pt x="46" y="61"/>
                  <a:pt x="46" y="61"/>
                  <a:pt x="46" y="61"/>
                </a:cubicBezTo>
                <a:cubicBezTo>
                  <a:pt x="46" y="57"/>
                  <a:pt x="49" y="53"/>
                  <a:pt x="53" y="53"/>
                </a:cubicBezTo>
                <a:cubicBezTo>
                  <a:pt x="57" y="53"/>
                  <a:pt x="61" y="57"/>
                  <a:pt x="61" y="61"/>
                </a:cubicBezTo>
                <a:lnTo>
                  <a:pt x="61" y="95"/>
                </a:lnTo>
                <a:close/>
                <a:moveTo>
                  <a:pt x="82" y="95"/>
                </a:moveTo>
                <a:cubicBezTo>
                  <a:pt x="82" y="99"/>
                  <a:pt x="78" y="102"/>
                  <a:pt x="74" y="102"/>
                </a:cubicBezTo>
                <a:cubicBezTo>
                  <a:pt x="70" y="102"/>
                  <a:pt x="66" y="99"/>
                  <a:pt x="66" y="95"/>
                </a:cubicBezTo>
                <a:cubicBezTo>
                  <a:pt x="66" y="43"/>
                  <a:pt x="66" y="43"/>
                  <a:pt x="66" y="43"/>
                </a:cubicBezTo>
                <a:cubicBezTo>
                  <a:pt x="66" y="39"/>
                  <a:pt x="70" y="35"/>
                  <a:pt x="74" y="35"/>
                </a:cubicBezTo>
                <a:cubicBezTo>
                  <a:pt x="78" y="35"/>
                  <a:pt x="82" y="39"/>
                  <a:pt x="82" y="43"/>
                </a:cubicBezTo>
                <a:lnTo>
                  <a:pt x="82" y="95"/>
                </a:lnTo>
                <a:close/>
                <a:moveTo>
                  <a:pt x="103" y="95"/>
                </a:moveTo>
                <a:cubicBezTo>
                  <a:pt x="103" y="99"/>
                  <a:pt x="99" y="102"/>
                  <a:pt x="95" y="102"/>
                </a:cubicBezTo>
                <a:cubicBezTo>
                  <a:pt x="91" y="102"/>
                  <a:pt x="87" y="99"/>
                  <a:pt x="87" y="95"/>
                </a:cubicBezTo>
                <a:cubicBezTo>
                  <a:pt x="87" y="33"/>
                  <a:pt x="87" y="33"/>
                  <a:pt x="87" y="33"/>
                </a:cubicBezTo>
                <a:cubicBezTo>
                  <a:pt x="87" y="28"/>
                  <a:pt x="91" y="25"/>
                  <a:pt x="95" y="25"/>
                </a:cubicBezTo>
                <a:cubicBezTo>
                  <a:pt x="99" y="25"/>
                  <a:pt x="103" y="28"/>
                  <a:pt x="103" y="33"/>
                </a:cubicBezTo>
                <a:lnTo>
                  <a:pt x="103" y="9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153" name="Group 152"/>
          <p:cNvGrpSpPr/>
          <p:nvPr userDrawn="1"/>
        </p:nvGrpSpPr>
        <p:grpSpPr>
          <a:xfrm rot="11318852">
            <a:off x="9563361" y="4923301"/>
            <a:ext cx="1309995" cy="1039221"/>
            <a:chOff x="6861175" y="3414713"/>
            <a:chExt cx="3033713" cy="2406650"/>
          </a:xfrm>
          <a:solidFill>
            <a:schemeClr val="accent5"/>
          </a:solidFill>
        </p:grpSpPr>
        <p:sp>
          <p:nvSpPr>
            <p:cNvPr id="154"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55"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156" name="Oval 155"/>
          <p:cNvSpPr/>
          <p:nvPr userDrawn="1"/>
        </p:nvSpPr>
        <p:spPr bwMode="auto">
          <a:xfrm>
            <a:off x="9689260" y="5072703"/>
            <a:ext cx="1005936" cy="1005936"/>
          </a:xfrm>
          <a:prstGeom prst="ellipse">
            <a:avLst/>
          </a:prstGeom>
          <a:noFill/>
          <a:ln w="19050">
            <a:solidFill>
              <a:schemeClr val="accent1"/>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solidFill>
                <a:schemeClr val="bg1"/>
              </a:solidFill>
              <a:latin typeface="Qualcomm Office Regular" pitchFamily="34" charset="0"/>
            </a:endParaRPr>
          </a:p>
        </p:txBody>
      </p:sp>
      <p:grpSp>
        <p:nvGrpSpPr>
          <p:cNvPr id="157" name="Group 156"/>
          <p:cNvGrpSpPr/>
          <p:nvPr userDrawn="1"/>
        </p:nvGrpSpPr>
        <p:grpSpPr bwMode="black">
          <a:xfrm>
            <a:off x="9981487" y="5364930"/>
            <a:ext cx="421482" cy="421483"/>
            <a:chOff x="9760937" y="5831681"/>
            <a:chExt cx="421482" cy="421483"/>
          </a:xfrm>
          <a:solidFill>
            <a:schemeClr val="accent5"/>
          </a:solidFill>
        </p:grpSpPr>
        <p:sp>
          <p:nvSpPr>
            <p:cNvPr id="158"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59"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60"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61"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62"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63"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64"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65"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179" name="Group 178"/>
          <p:cNvGrpSpPr/>
          <p:nvPr userDrawn="1"/>
        </p:nvGrpSpPr>
        <p:grpSpPr>
          <a:xfrm rot="5694621">
            <a:off x="10939819" y="4887666"/>
            <a:ext cx="982496" cy="779416"/>
            <a:chOff x="6861175" y="3414713"/>
            <a:chExt cx="3033713" cy="2406650"/>
          </a:xfrm>
          <a:solidFill>
            <a:schemeClr val="accent5"/>
          </a:solidFill>
        </p:grpSpPr>
        <p:sp>
          <p:nvSpPr>
            <p:cNvPr id="180"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81"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182" name="Oval 181"/>
          <p:cNvSpPr/>
          <p:nvPr userDrawn="1"/>
        </p:nvSpPr>
        <p:spPr bwMode="auto">
          <a:xfrm rot="15975769">
            <a:off x="11154476" y="4913214"/>
            <a:ext cx="754452" cy="754452"/>
          </a:xfrm>
          <a:prstGeom prst="ellipse">
            <a:avLst/>
          </a:prstGeom>
          <a:noFill/>
          <a:ln w="19050">
            <a:solidFill>
              <a:schemeClr val="accent1"/>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solidFill>
                <a:schemeClr val="bg1"/>
              </a:solidFill>
              <a:latin typeface="Qualcomm Office Regular" pitchFamily="34" charset="0"/>
            </a:endParaRPr>
          </a:p>
        </p:txBody>
      </p:sp>
      <p:grpSp>
        <p:nvGrpSpPr>
          <p:cNvPr id="183" name="Group 182"/>
          <p:cNvGrpSpPr/>
          <p:nvPr userDrawn="1"/>
        </p:nvGrpSpPr>
        <p:grpSpPr bwMode="black">
          <a:xfrm rot="15975769">
            <a:off x="11373647" y="5132384"/>
            <a:ext cx="316111" cy="316112"/>
            <a:chOff x="9760937" y="5831681"/>
            <a:chExt cx="421482" cy="421483"/>
          </a:xfrm>
          <a:solidFill>
            <a:schemeClr val="accent5"/>
          </a:solidFill>
        </p:grpSpPr>
        <p:sp>
          <p:nvSpPr>
            <p:cNvPr id="184"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85"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86"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87"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88"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89"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90"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91"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05" name="Group 204"/>
          <p:cNvGrpSpPr/>
          <p:nvPr userDrawn="1"/>
        </p:nvGrpSpPr>
        <p:grpSpPr>
          <a:xfrm rot="11195837">
            <a:off x="10560235" y="4415532"/>
            <a:ext cx="589498" cy="467651"/>
            <a:chOff x="6861175" y="3414713"/>
            <a:chExt cx="3033713" cy="2406650"/>
          </a:xfrm>
          <a:solidFill>
            <a:schemeClr val="accent5"/>
          </a:solidFill>
        </p:grpSpPr>
        <p:sp>
          <p:nvSpPr>
            <p:cNvPr id="206"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7"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208" name="Oval 207"/>
          <p:cNvSpPr/>
          <p:nvPr userDrawn="1"/>
        </p:nvSpPr>
        <p:spPr bwMode="auto">
          <a:xfrm rot="2463011">
            <a:off x="10627041" y="4483600"/>
            <a:ext cx="452672" cy="452673"/>
          </a:xfrm>
          <a:prstGeom prst="ellipse">
            <a:avLst/>
          </a:prstGeom>
          <a:noFill/>
          <a:ln w="19050">
            <a:solidFill>
              <a:schemeClr val="accent1"/>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solidFill>
                <a:schemeClr val="bg1"/>
              </a:solidFill>
              <a:latin typeface="Qualcomm Office Regular" pitchFamily="34" charset="0"/>
            </a:endParaRPr>
          </a:p>
        </p:txBody>
      </p:sp>
      <p:grpSp>
        <p:nvGrpSpPr>
          <p:cNvPr id="209" name="Group 208"/>
          <p:cNvGrpSpPr/>
          <p:nvPr userDrawn="1"/>
        </p:nvGrpSpPr>
        <p:grpSpPr bwMode="black">
          <a:xfrm rot="2463011">
            <a:off x="10758543" y="4615102"/>
            <a:ext cx="189667" cy="189668"/>
            <a:chOff x="9760937" y="5831681"/>
            <a:chExt cx="421482" cy="421483"/>
          </a:xfrm>
          <a:solidFill>
            <a:schemeClr val="accent5"/>
          </a:solidFill>
        </p:grpSpPr>
        <p:sp>
          <p:nvSpPr>
            <p:cNvPr id="210"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1"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2"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3"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4"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5"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6"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7"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Tree>
    <p:extLst>
      <p:ext uri="{BB962C8B-B14F-4D97-AF65-F5344CB8AC3E}">
        <p14:creationId xmlns:p14="http://schemas.microsoft.com/office/powerpoint/2010/main" val="40399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42" presetClass="entr" presetSubtype="0" fill="hold" grpId="0" nodeType="withEffect">
                                  <p:stCondLst>
                                    <p:cond delay="8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700"/>
                                        <p:tgtEl>
                                          <p:spTgt spid="48"/>
                                        </p:tgtEl>
                                      </p:cBhvr>
                                    </p:animEffect>
                                    <p:anim calcmode="lin" valueType="num">
                                      <p:cBhvr>
                                        <p:cTn id="14" dur="1700" fill="hold"/>
                                        <p:tgtEl>
                                          <p:spTgt spid="48"/>
                                        </p:tgtEl>
                                        <p:attrNameLst>
                                          <p:attrName>ppt_x</p:attrName>
                                        </p:attrNameLst>
                                      </p:cBhvr>
                                      <p:tavLst>
                                        <p:tav tm="0">
                                          <p:val>
                                            <p:strVal val="#ppt_x"/>
                                          </p:val>
                                        </p:tav>
                                        <p:tav tm="100000">
                                          <p:val>
                                            <p:strVal val="#ppt_x"/>
                                          </p:val>
                                        </p:tav>
                                      </p:tavLst>
                                    </p:anim>
                                    <p:anim calcmode="lin" valueType="num">
                                      <p:cBhvr>
                                        <p:cTn id="15" dur="1700" fill="hold"/>
                                        <p:tgtEl>
                                          <p:spTgt spid="48"/>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225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500"/>
                                        <p:tgtEl>
                                          <p:spTgt spid="153"/>
                                        </p:tgtEl>
                                      </p:cBhvr>
                                    </p:animEffect>
                                  </p:childTnLst>
                                </p:cTn>
                              </p:par>
                              <p:par>
                                <p:cTn id="19" presetID="10" presetClass="entr" presetSubtype="0" fill="hold" nodeType="withEffect">
                                  <p:stCondLst>
                                    <p:cond delay="2250"/>
                                  </p:stCondLst>
                                  <p:childTnLst>
                                    <p:set>
                                      <p:cBhvr>
                                        <p:cTn id="20" dur="1" fill="hold">
                                          <p:stCondLst>
                                            <p:cond delay="0"/>
                                          </p:stCondLst>
                                        </p:cTn>
                                        <p:tgtEl>
                                          <p:spTgt spid="153"/>
                                        </p:tgtEl>
                                        <p:attrNameLst>
                                          <p:attrName>style.visibility</p:attrName>
                                        </p:attrNameLst>
                                      </p:cBhvr>
                                      <p:to>
                                        <p:strVal val="visible"/>
                                      </p:to>
                                    </p:set>
                                    <p:animEffect transition="in" filter="fade">
                                      <p:cBhvr>
                                        <p:cTn id="21" dur="500"/>
                                        <p:tgtEl>
                                          <p:spTgt spid="153"/>
                                        </p:tgtEl>
                                      </p:cBhvr>
                                    </p:animEffect>
                                  </p:childTnLst>
                                </p:cTn>
                              </p:par>
                              <p:par>
                                <p:cTn id="22" presetID="8" presetClass="emph" presetSubtype="0" decel="100000" fill="hold" nodeType="withEffect">
                                  <p:stCondLst>
                                    <p:cond delay="1600"/>
                                  </p:stCondLst>
                                  <p:childTnLst>
                                    <p:animRot by="21600000">
                                      <p:cBhvr>
                                        <p:cTn id="23" dur="1000" fill="hold"/>
                                        <p:tgtEl>
                                          <p:spTgt spid="153"/>
                                        </p:tgtEl>
                                        <p:attrNameLst>
                                          <p:attrName>r</p:attrName>
                                        </p:attrNameLst>
                                      </p:cBhvr>
                                    </p:animRot>
                                  </p:childTnLst>
                                </p:cTn>
                              </p:par>
                              <p:par>
                                <p:cTn id="24" presetID="10" presetClass="entr" presetSubtype="0" fill="hold" grpId="0" nodeType="withEffect">
                                  <p:stCondLst>
                                    <p:cond delay="1100"/>
                                  </p:stCondLst>
                                  <p:childTnLst>
                                    <p:set>
                                      <p:cBhvr>
                                        <p:cTn id="25" dur="1" fill="hold">
                                          <p:stCondLst>
                                            <p:cond delay="0"/>
                                          </p:stCondLst>
                                        </p:cTn>
                                        <p:tgtEl>
                                          <p:spTgt spid="156"/>
                                        </p:tgtEl>
                                        <p:attrNameLst>
                                          <p:attrName>style.visibility</p:attrName>
                                        </p:attrNameLst>
                                      </p:cBhvr>
                                      <p:to>
                                        <p:strVal val="visible"/>
                                      </p:to>
                                    </p:set>
                                    <p:animEffect transition="in" filter="fade">
                                      <p:cBhvr>
                                        <p:cTn id="26" dur="500"/>
                                        <p:tgtEl>
                                          <p:spTgt spid="156"/>
                                        </p:tgtEl>
                                      </p:cBhvr>
                                    </p:animEffect>
                                  </p:childTnLst>
                                </p:cTn>
                              </p:par>
                              <p:par>
                                <p:cTn id="27" presetID="49" presetClass="entr" presetSubtype="0" decel="100000" fill="hold" nodeType="withEffect">
                                  <p:stCondLst>
                                    <p:cond delay="1100"/>
                                  </p:stCondLst>
                                  <p:childTnLst>
                                    <p:set>
                                      <p:cBhvr>
                                        <p:cTn id="28" dur="1" fill="hold">
                                          <p:stCondLst>
                                            <p:cond delay="0"/>
                                          </p:stCondLst>
                                        </p:cTn>
                                        <p:tgtEl>
                                          <p:spTgt spid="157"/>
                                        </p:tgtEl>
                                        <p:attrNameLst>
                                          <p:attrName>style.visibility</p:attrName>
                                        </p:attrNameLst>
                                      </p:cBhvr>
                                      <p:to>
                                        <p:strVal val="visible"/>
                                      </p:to>
                                    </p:set>
                                    <p:anim calcmode="lin" valueType="num">
                                      <p:cBhvr>
                                        <p:cTn id="29" dur="500" fill="hold"/>
                                        <p:tgtEl>
                                          <p:spTgt spid="157"/>
                                        </p:tgtEl>
                                        <p:attrNameLst>
                                          <p:attrName>ppt_w</p:attrName>
                                        </p:attrNameLst>
                                      </p:cBhvr>
                                      <p:tavLst>
                                        <p:tav tm="0">
                                          <p:val>
                                            <p:fltVal val="0"/>
                                          </p:val>
                                        </p:tav>
                                        <p:tav tm="100000">
                                          <p:val>
                                            <p:strVal val="#ppt_w"/>
                                          </p:val>
                                        </p:tav>
                                      </p:tavLst>
                                    </p:anim>
                                    <p:anim calcmode="lin" valueType="num">
                                      <p:cBhvr>
                                        <p:cTn id="30" dur="500" fill="hold"/>
                                        <p:tgtEl>
                                          <p:spTgt spid="157"/>
                                        </p:tgtEl>
                                        <p:attrNameLst>
                                          <p:attrName>ppt_h</p:attrName>
                                        </p:attrNameLst>
                                      </p:cBhvr>
                                      <p:tavLst>
                                        <p:tav tm="0">
                                          <p:val>
                                            <p:fltVal val="0"/>
                                          </p:val>
                                        </p:tav>
                                        <p:tav tm="100000">
                                          <p:val>
                                            <p:strVal val="#ppt_h"/>
                                          </p:val>
                                        </p:tav>
                                      </p:tavLst>
                                    </p:anim>
                                    <p:anim calcmode="lin" valueType="num">
                                      <p:cBhvr>
                                        <p:cTn id="31" dur="500" fill="hold"/>
                                        <p:tgtEl>
                                          <p:spTgt spid="157"/>
                                        </p:tgtEl>
                                        <p:attrNameLst>
                                          <p:attrName>style.rotation</p:attrName>
                                        </p:attrNameLst>
                                      </p:cBhvr>
                                      <p:tavLst>
                                        <p:tav tm="0">
                                          <p:val>
                                            <p:fltVal val="360"/>
                                          </p:val>
                                        </p:tav>
                                        <p:tav tm="100000">
                                          <p:val>
                                            <p:fltVal val="0"/>
                                          </p:val>
                                        </p:tav>
                                      </p:tavLst>
                                    </p:anim>
                                    <p:animEffect transition="in" filter="fade">
                                      <p:cBhvr>
                                        <p:cTn id="32" dur="500"/>
                                        <p:tgtEl>
                                          <p:spTgt spid="157"/>
                                        </p:tgtEl>
                                      </p:cBhvr>
                                    </p:animEffect>
                                  </p:childTnLst>
                                </p:cTn>
                              </p:par>
                              <p:par>
                                <p:cTn id="33" presetID="10" presetClass="entr" presetSubtype="0" fill="hold" nodeType="withEffect">
                                  <p:stCondLst>
                                    <p:cond delay="225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500"/>
                                        <p:tgtEl>
                                          <p:spTgt spid="179"/>
                                        </p:tgtEl>
                                      </p:cBhvr>
                                    </p:animEffect>
                                  </p:childTnLst>
                                </p:cTn>
                              </p:par>
                              <p:par>
                                <p:cTn id="36" presetID="8" presetClass="emph" presetSubtype="0" decel="100000" fill="hold" nodeType="withEffect">
                                  <p:stCondLst>
                                    <p:cond delay="1600"/>
                                  </p:stCondLst>
                                  <p:childTnLst>
                                    <p:animRot by="21600000">
                                      <p:cBhvr>
                                        <p:cTn id="37" dur="1000" fill="hold"/>
                                        <p:tgtEl>
                                          <p:spTgt spid="179"/>
                                        </p:tgtEl>
                                        <p:attrNameLst>
                                          <p:attrName>r</p:attrName>
                                        </p:attrNameLst>
                                      </p:cBhvr>
                                    </p:animRot>
                                  </p:childTnLst>
                                </p:cTn>
                              </p:par>
                              <p:par>
                                <p:cTn id="38" presetID="10" presetClass="entr" presetSubtype="0" fill="hold" grpId="0" nodeType="withEffect">
                                  <p:stCondLst>
                                    <p:cond delay="1600"/>
                                  </p:stCondLst>
                                  <p:childTnLst>
                                    <p:set>
                                      <p:cBhvr>
                                        <p:cTn id="39" dur="1" fill="hold">
                                          <p:stCondLst>
                                            <p:cond delay="0"/>
                                          </p:stCondLst>
                                        </p:cTn>
                                        <p:tgtEl>
                                          <p:spTgt spid="182"/>
                                        </p:tgtEl>
                                        <p:attrNameLst>
                                          <p:attrName>style.visibility</p:attrName>
                                        </p:attrNameLst>
                                      </p:cBhvr>
                                      <p:to>
                                        <p:strVal val="visible"/>
                                      </p:to>
                                    </p:set>
                                    <p:animEffect transition="in" filter="fade">
                                      <p:cBhvr>
                                        <p:cTn id="40" dur="500"/>
                                        <p:tgtEl>
                                          <p:spTgt spid="182"/>
                                        </p:tgtEl>
                                      </p:cBhvr>
                                    </p:animEffect>
                                  </p:childTnLst>
                                </p:cTn>
                              </p:par>
                              <p:par>
                                <p:cTn id="41" presetID="49" presetClass="entr" presetSubtype="0" decel="100000" fill="hold" nodeType="withEffect">
                                  <p:stCondLst>
                                    <p:cond delay="1600"/>
                                  </p:stCondLst>
                                  <p:childTnLst>
                                    <p:set>
                                      <p:cBhvr>
                                        <p:cTn id="42" dur="1" fill="hold">
                                          <p:stCondLst>
                                            <p:cond delay="0"/>
                                          </p:stCondLst>
                                        </p:cTn>
                                        <p:tgtEl>
                                          <p:spTgt spid="183"/>
                                        </p:tgtEl>
                                        <p:attrNameLst>
                                          <p:attrName>style.visibility</p:attrName>
                                        </p:attrNameLst>
                                      </p:cBhvr>
                                      <p:to>
                                        <p:strVal val="visible"/>
                                      </p:to>
                                    </p:set>
                                    <p:anim calcmode="lin" valueType="num">
                                      <p:cBhvr>
                                        <p:cTn id="43" dur="500" fill="hold"/>
                                        <p:tgtEl>
                                          <p:spTgt spid="183"/>
                                        </p:tgtEl>
                                        <p:attrNameLst>
                                          <p:attrName>ppt_w</p:attrName>
                                        </p:attrNameLst>
                                      </p:cBhvr>
                                      <p:tavLst>
                                        <p:tav tm="0">
                                          <p:val>
                                            <p:fltVal val="0"/>
                                          </p:val>
                                        </p:tav>
                                        <p:tav tm="100000">
                                          <p:val>
                                            <p:strVal val="#ppt_w"/>
                                          </p:val>
                                        </p:tav>
                                      </p:tavLst>
                                    </p:anim>
                                    <p:anim calcmode="lin" valueType="num">
                                      <p:cBhvr>
                                        <p:cTn id="44" dur="500" fill="hold"/>
                                        <p:tgtEl>
                                          <p:spTgt spid="183"/>
                                        </p:tgtEl>
                                        <p:attrNameLst>
                                          <p:attrName>ppt_h</p:attrName>
                                        </p:attrNameLst>
                                      </p:cBhvr>
                                      <p:tavLst>
                                        <p:tav tm="0">
                                          <p:val>
                                            <p:fltVal val="0"/>
                                          </p:val>
                                        </p:tav>
                                        <p:tav tm="100000">
                                          <p:val>
                                            <p:strVal val="#ppt_h"/>
                                          </p:val>
                                        </p:tav>
                                      </p:tavLst>
                                    </p:anim>
                                    <p:anim calcmode="lin" valueType="num">
                                      <p:cBhvr>
                                        <p:cTn id="45" dur="500" fill="hold"/>
                                        <p:tgtEl>
                                          <p:spTgt spid="183"/>
                                        </p:tgtEl>
                                        <p:attrNameLst>
                                          <p:attrName>style.rotation</p:attrName>
                                        </p:attrNameLst>
                                      </p:cBhvr>
                                      <p:tavLst>
                                        <p:tav tm="0">
                                          <p:val>
                                            <p:fltVal val="360"/>
                                          </p:val>
                                        </p:tav>
                                        <p:tav tm="100000">
                                          <p:val>
                                            <p:fltVal val="0"/>
                                          </p:val>
                                        </p:tav>
                                      </p:tavLst>
                                    </p:anim>
                                    <p:animEffect transition="in" filter="fade">
                                      <p:cBhvr>
                                        <p:cTn id="46" dur="500"/>
                                        <p:tgtEl>
                                          <p:spTgt spid="183"/>
                                        </p:tgtEl>
                                      </p:cBhvr>
                                    </p:animEffect>
                                  </p:childTnLst>
                                </p:cTn>
                              </p:par>
                              <p:par>
                                <p:cTn id="47" presetID="10" presetClass="entr" presetSubtype="0" fill="hold" grpId="0" nodeType="withEffect">
                                  <p:stCondLst>
                                    <p:cond delay="2100"/>
                                  </p:stCondLst>
                                  <p:childTnLst>
                                    <p:set>
                                      <p:cBhvr>
                                        <p:cTn id="48" dur="1" fill="hold">
                                          <p:stCondLst>
                                            <p:cond delay="0"/>
                                          </p:stCondLst>
                                        </p:cTn>
                                        <p:tgtEl>
                                          <p:spTgt spid="208"/>
                                        </p:tgtEl>
                                        <p:attrNameLst>
                                          <p:attrName>style.visibility</p:attrName>
                                        </p:attrNameLst>
                                      </p:cBhvr>
                                      <p:to>
                                        <p:strVal val="visible"/>
                                      </p:to>
                                    </p:set>
                                    <p:animEffect transition="in" filter="fade">
                                      <p:cBhvr>
                                        <p:cTn id="49" dur="500"/>
                                        <p:tgtEl>
                                          <p:spTgt spid="208"/>
                                        </p:tgtEl>
                                      </p:cBhvr>
                                    </p:animEffect>
                                  </p:childTnLst>
                                </p:cTn>
                              </p:par>
                              <p:par>
                                <p:cTn id="50" presetID="49" presetClass="entr" presetSubtype="0" decel="100000" fill="hold" nodeType="withEffect">
                                  <p:stCondLst>
                                    <p:cond delay="2100"/>
                                  </p:stCondLst>
                                  <p:childTnLst>
                                    <p:set>
                                      <p:cBhvr>
                                        <p:cTn id="51" dur="1" fill="hold">
                                          <p:stCondLst>
                                            <p:cond delay="0"/>
                                          </p:stCondLst>
                                        </p:cTn>
                                        <p:tgtEl>
                                          <p:spTgt spid="209"/>
                                        </p:tgtEl>
                                        <p:attrNameLst>
                                          <p:attrName>style.visibility</p:attrName>
                                        </p:attrNameLst>
                                      </p:cBhvr>
                                      <p:to>
                                        <p:strVal val="visible"/>
                                      </p:to>
                                    </p:set>
                                    <p:anim calcmode="lin" valueType="num">
                                      <p:cBhvr>
                                        <p:cTn id="52" dur="500" fill="hold"/>
                                        <p:tgtEl>
                                          <p:spTgt spid="209"/>
                                        </p:tgtEl>
                                        <p:attrNameLst>
                                          <p:attrName>ppt_w</p:attrName>
                                        </p:attrNameLst>
                                      </p:cBhvr>
                                      <p:tavLst>
                                        <p:tav tm="0">
                                          <p:val>
                                            <p:fltVal val="0"/>
                                          </p:val>
                                        </p:tav>
                                        <p:tav tm="100000">
                                          <p:val>
                                            <p:strVal val="#ppt_w"/>
                                          </p:val>
                                        </p:tav>
                                      </p:tavLst>
                                    </p:anim>
                                    <p:anim calcmode="lin" valueType="num">
                                      <p:cBhvr>
                                        <p:cTn id="53" dur="500" fill="hold"/>
                                        <p:tgtEl>
                                          <p:spTgt spid="209"/>
                                        </p:tgtEl>
                                        <p:attrNameLst>
                                          <p:attrName>ppt_h</p:attrName>
                                        </p:attrNameLst>
                                      </p:cBhvr>
                                      <p:tavLst>
                                        <p:tav tm="0">
                                          <p:val>
                                            <p:fltVal val="0"/>
                                          </p:val>
                                        </p:tav>
                                        <p:tav tm="100000">
                                          <p:val>
                                            <p:strVal val="#ppt_h"/>
                                          </p:val>
                                        </p:tav>
                                      </p:tavLst>
                                    </p:anim>
                                    <p:anim calcmode="lin" valueType="num">
                                      <p:cBhvr>
                                        <p:cTn id="54" dur="500" fill="hold"/>
                                        <p:tgtEl>
                                          <p:spTgt spid="209"/>
                                        </p:tgtEl>
                                        <p:attrNameLst>
                                          <p:attrName>style.rotation</p:attrName>
                                        </p:attrNameLst>
                                      </p:cBhvr>
                                      <p:tavLst>
                                        <p:tav tm="0">
                                          <p:val>
                                            <p:fltVal val="360"/>
                                          </p:val>
                                        </p:tav>
                                        <p:tav tm="100000">
                                          <p:val>
                                            <p:fltVal val="0"/>
                                          </p:val>
                                        </p:tav>
                                      </p:tavLst>
                                    </p:anim>
                                    <p:animEffect transition="in" filter="fade">
                                      <p:cBhvr>
                                        <p:cTn id="55" dur="500"/>
                                        <p:tgtEl>
                                          <p:spTgt spid="209"/>
                                        </p:tgtEl>
                                      </p:cBhvr>
                                    </p:animEffect>
                                  </p:childTnLst>
                                </p:cTn>
                              </p:par>
                              <p:par>
                                <p:cTn id="56" presetID="10" presetClass="entr" presetSubtype="0" fill="hold" nodeType="withEffect">
                                  <p:stCondLst>
                                    <p:cond delay="2250"/>
                                  </p:stCondLst>
                                  <p:childTnLst>
                                    <p:set>
                                      <p:cBhvr>
                                        <p:cTn id="57" dur="1" fill="hold">
                                          <p:stCondLst>
                                            <p:cond delay="0"/>
                                          </p:stCondLst>
                                        </p:cTn>
                                        <p:tgtEl>
                                          <p:spTgt spid="205"/>
                                        </p:tgtEl>
                                        <p:attrNameLst>
                                          <p:attrName>style.visibility</p:attrName>
                                        </p:attrNameLst>
                                      </p:cBhvr>
                                      <p:to>
                                        <p:strVal val="visible"/>
                                      </p:to>
                                    </p:set>
                                    <p:animEffect transition="in" filter="fade">
                                      <p:cBhvr>
                                        <p:cTn id="58" dur="500"/>
                                        <p:tgtEl>
                                          <p:spTgt spid="205"/>
                                        </p:tgtEl>
                                      </p:cBhvr>
                                    </p:animEffect>
                                  </p:childTnLst>
                                </p:cTn>
                              </p:par>
                              <p:par>
                                <p:cTn id="59" presetID="10" presetClass="entr" presetSubtype="0" fill="hold" nodeType="withEffect">
                                  <p:stCondLst>
                                    <p:cond delay="2250"/>
                                  </p:stCondLst>
                                  <p:childTnLst>
                                    <p:set>
                                      <p:cBhvr>
                                        <p:cTn id="60" dur="1" fill="hold">
                                          <p:stCondLst>
                                            <p:cond delay="0"/>
                                          </p:stCondLst>
                                        </p:cTn>
                                        <p:tgtEl>
                                          <p:spTgt spid="205"/>
                                        </p:tgtEl>
                                        <p:attrNameLst>
                                          <p:attrName>style.visibility</p:attrName>
                                        </p:attrNameLst>
                                      </p:cBhvr>
                                      <p:to>
                                        <p:strVal val="visible"/>
                                      </p:to>
                                    </p:set>
                                    <p:animEffect transition="in" filter="fade">
                                      <p:cBhvr>
                                        <p:cTn id="61" dur="500"/>
                                        <p:tgtEl>
                                          <p:spTgt spid="205"/>
                                        </p:tgtEl>
                                      </p:cBhvr>
                                    </p:animEffect>
                                  </p:childTnLst>
                                </p:cTn>
                              </p:par>
                              <p:par>
                                <p:cTn id="62" presetID="8" presetClass="emph" presetSubtype="0" decel="100000" fill="hold" nodeType="withEffect">
                                  <p:stCondLst>
                                    <p:cond delay="1600"/>
                                  </p:stCondLst>
                                  <p:childTnLst>
                                    <p:animRot by="-21600000">
                                      <p:cBhvr>
                                        <p:cTn id="63" dur="1000" fill="hold"/>
                                        <p:tgtEl>
                                          <p:spTgt spid="2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8" grpId="0" animBg="1"/>
      <p:bldP spid="156" grpId="0" animBg="1"/>
      <p:bldP spid="182" grpId="0" animBg="1"/>
      <p:bldP spid="20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vice">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279828" y="5022679"/>
            <a:ext cx="10433202" cy="798680"/>
          </a:xfrm>
        </p:spPr>
        <p:txBody>
          <a:bodyPr anchor="b"/>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smtClean="0"/>
              <a:t>Device slide</a:t>
            </a:r>
            <a:endParaRPr lang="en-US" dirty="0"/>
          </a:p>
        </p:txBody>
      </p:sp>
      <p:sp>
        <p:nvSpPr>
          <p:cNvPr id="8" name="Subtitle 2"/>
          <p:cNvSpPr>
            <a:spLocks noGrp="1"/>
          </p:cNvSpPr>
          <p:nvPr>
            <p:ph type="subTitle" idx="1" hasCustomPrompt="1"/>
          </p:nvPr>
        </p:nvSpPr>
        <p:spPr bwMode="gray">
          <a:xfrm>
            <a:off x="279828" y="5821359"/>
            <a:ext cx="10433201" cy="424732"/>
          </a:xfrm>
          <a:prstGeom prst="rect">
            <a:avLst/>
          </a:prstGeom>
        </p:spPr>
        <p:txBody>
          <a:bodyPr/>
          <a:lstStyle>
            <a:lvl1pPr marL="0" indent="0" algn="l">
              <a:lnSpc>
                <a:spcPct val="90000"/>
              </a:lnSpc>
              <a:spcBef>
                <a:spcPts val="0"/>
              </a:spcBef>
              <a:buNone/>
              <a:defRPr baseline="0">
                <a:solidFill>
                  <a:schemeClr val="bg1"/>
                </a:solidFill>
                <a:latin typeface="Qualcomm Office Regular"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will be the subtitle line here check it out</a:t>
            </a:r>
            <a:endParaRPr lang="en-US" dirty="0"/>
          </a:p>
        </p:txBody>
      </p:sp>
    </p:spTree>
    <p:extLst>
      <p:ext uri="{BB962C8B-B14F-4D97-AF65-F5344CB8AC3E}">
        <p14:creationId xmlns:p14="http://schemas.microsoft.com/office/powerpoint/2010/main" val="11890678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ite Quote Layout">
    <p:bg>
      <p:bgPr>
        <a:solidFill>
          <a:schemeClr val="bg1"/>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478383" y="4245621"/>
            <a:ext cx="9232941" cy="563231"/>
          </a:xfrm>
        </p:spPr>
        <p:txBody>
          <a:bodyPr anchor="b"/>
          <a:lstStyle>
            <a:lvl1pPr marL="117475" indent="-117475" algn="l" defTabSz="914400" rtl="0" eaLnBrk="1" latinLnBrk="0" hangingPunct="1">
              <a:lnSpc>
                <a:spcPct val="85000"/>
              </a:lnSpc>
              <a:spcBef>
                <a:spcPct val="0"/>
              </a:spcBef>
              <a:buNone/>
              <a:defRPr lang="en-US" sz="3600" kern="1200" baseline="0" dirty="0">
                <a:solidFill>
                  <a:schemeClr val="tx1">
                    <a:lumMod val="65000"/>
                    <a:lumOff val="35000"/>
                  </a:schemeClr>
                </a:solidFill>
                <a:latin typeface="Qualcomm Office Light" pitchFamily="34" charset="0"/>
                <a:ea typeface="+mj-ea"/>
                <a:cs typeface="Arial" pitchFamily="34" charset="0"/>
              </a:defRPr>
            </a:lvl1pPr>
          </a:lstStyle>
          <a:p>
            <a:r>
              <a:rPr lang="en-US" dirty="0" smtClean="0"/>
              <a:t>“Click to edit quote slide”</a:t>
            </a:r>
            <a:endParaRPr lang="en-US" dirty="0"/>
          </a:p>
        </p:txBody>
      </p:sp>
      <p:cxnSp>
        <p:nvCxnSpPr>
          <p:cNvPr id="35" name="Straight Connector 34"/>
          <p:cNvCxnSpPr/>
          <p:nvPr userDrawn="1"/>
        </p:nvCxnSpPr>
        <p:spPr bwMode="black">
          <a:xfrm>
            <a:off x="1572155" y="4901708"/>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Subtitle 2"/>
          <p:cNvSpPr>
            <a:spLocks noGrp="1"/>
          </p:cNvSpPr>
          <p:nvPr userDrawn="1">
            <p:ph type="subTitle" idx="1"/>
          </p:nvPr>
        </p:nvSpPr>
        <p:spPr bwMode="black">
          <a:xfrm>
            <a:off x="1610186" y="5037262"/>
            <a:ext cx="9135433" cy="338554"/>
          </a:xfrm>
          <a:prstGeom prst="rect">
            <a:avLst/>
          </a:prstGeom>
        </p:spPr>
        <p:txBody>
          <a:bodyPr anchor="t"/>
          <a:lstStyle>
            <a:lvl1pPr marL="0" indent="0" algn="l" defTabSz="914400" rtl="0" eaLnBrk="1" latinLnBrk="0" hangingPunct="1">
              <a:lnSpc>
                <a:spcPct val="80000"/>
              </a:lnSpc>
              <a:spcBef>
                <a:spcPct val="0"/>
              </a:spcBef>
              <a:buFontTx/>
              <a:buNone/>
              <a:defRPr lang="en-US" sz="2000" kern="1200" baseline="0" dirty="0">
                <a:solidFill>
                  <a:schemeClr val="bg2"/>
                </a:solidFill>
                <a:latin typeface="Qualcomm Office Regular"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50" name="Group 49"/>
          <p:cNvGrpSpPr/>
          <p:nvPr userDrawn="1"/>
        </p:nvGrpSpPr>
        <p:grpSpPr>
          <a:xfrm rot="5694621">
            <a:off x="9968748" y="5228480"/>
            <a:ext cx="982496" cy="779416"/>
            <a:chOff x="6861175" y="3414713"/>
            <a:chExt cx="3033713" cy="2406650"/>
          </a:xfrm>
          <a:solidFill>
            <a:schemeClr val="accent2"/>
          </a:solidFill>
        </p:grpSpPr>
        <p:sp>
          <p:nvSpPr>
            <p:cNvPr id="51"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2"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53" name="Oval 52"/>
          <p:cNvSpPr/>
          <p:nvPr userDrawn="1"/>
        </p:nvSpPr>
        <p:spPr bwMode="auto">
          <a:xfrm rot="15975769">
            <a:off x="10183405" y="5254028"/>
            <a:ext cx="754452" cy="754452"/>
          </a:xfrm>
          <a:prstGeom prst="ellipse">
            <a:avLst/>
          </a:prstGeom>
          <a:noFill/>
          <a:ln w="19050">
            <a:solidFill>
              <a:schemeClr val="accent1"/>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solidFill>
                <a:schemeClr val="bg1"/>
              </a:solidFill>
              <a:latin typeface="Qualcomm Office Regular" pitchFamily="34" charset="0"/>
            </a:endParaRPr>
          </a:p>
        </p:txBody>
      </p:sp>
      <p:grpSp>
        <p:nvGrpSpPr>
          <p:cNvPr id="54" name="Group 53"/>
          <p:cNvGrpSpPr/>
          <p:nvPr userDrawn="1"/>
        </p:nvGrpSpPr>
        <p:grpSpPr bwMode="black">
          <a:xfrm rot="15975769">
            <a:off x="10402576" y="5473198"/>
            <a:ext cx="316111" cy="316112"/>
            <a:chOff x="9760937" y="5831681"/>
            <a:chExt cx="421482" cy="421483"/>
          </a:xfrm>
          <a:solidFill>
            <a:schemeClr val="accent5"/>
          </a:solidFill>
        </p:grpSpPr>
        <p:sp>
          <p:nvSpPr>
            <p:cNvPr id="55"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6"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7"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8"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9"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0"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1"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2"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64" name="Group 63"/>
          <p:cNvGrpSpPr/>
          <p:nvPr userDrawn="1"/>
        </p:nvGrpSpPr>
        <p:grpSpPr>
          <a:xfrm rot="11195837">
            <a:off x="10575733" y="4586010"/>
            <a:ext cx="589498" cy="467651"/>
            <a:chOff x="6861175" y="3414713"/>
            <a:chExt cx="3033713" cy="2406650"/>
          </a:xfrm>
          <a:solidFill>
            <a:schemeClr val="accent2"/>
          </a:solidFill>
        </p:grpSpPr>
        <p:sp>
          <p:nvSpPr>
            <p:cNvPr id="65"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6"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67" name="Oval 66"/>
          <p:cNvSpPr/>
          <p:nvPr userDrawn="1"/>
        </p:nvSpPr>
        <p:spPr bwMode="auto">
          <a:xfrm rot="2463011">
            <a:off x="10642539" y="4654078"/>
            <a:ext cx="452672" cy="452673"/>
          </a:xfrm>
          <a:prstGeom prst="ellipse">
            <a:avLst/>
          </a:prstGeom>
          <a:noFill/>
          <a:ln w="19050">
            <a:solidFill>
              <a:schemeClr val="accent1"/>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solidFill>
                <a:schemeClr val="bg1"/>
              </a:solidFill>
              <a:latin typeface="Qualcomm Office Regular" pitchFamily="34" charset="0"/>
            </a:endParaRPr>
          </a:p>
        </p:txBody>
      </p:sp>
      <p:grpSp>
        <p:nvGrpSpPr>
          <p:cNvPr id="68" name="Group 67"/>
          <p:cNvGrpSpPr/>
          <p:nvPr userDrawn="1"/>
        </p:nvGrpSpPr>
        <p:grpSpPr bwMode="black">
          <a:xfrm rot="2463011">
            <a:off x="10774041" y="4785580"/>
            <a:ext cx="189667" cy="189668"/>
            <a:chOff x="9760937" y="5831681"/>
            <a:chExt cx="421482" cy="421483"/>
          </a:xfrm>
          <a:solidFill>
            <a:schemeClr val="accent5"/>
          </a:solidFill>
        </p:grpSpPr>
        <p:sp>
          <p:nvSpPr>
            <p:cNvPr id="69"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0"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1"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2"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3"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4"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5"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06"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Tree>
    <p:extLst>
      <p:ext uri="{BB962C8B-B14F-4D97-AF65-F5344CB8AC3E}">
        <p14:creationId xmlns:p14="http://schemas.microsoft.com/office/powerpoint/2010/main" val="32454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49" presetClass="entr" presetSubtype="0" decel="100000" fill="hold" nodeType="withEffect">
                                  <p:stCondLst>
                                    <p:cond delay="250"/>
                                  </p:stCondLst>
                                  <p:childTnLst>
                                    <p:set>
                                      <p:cBhvr>
                                        <p:cTn id="15" dur="1" fill="hold">
                                          <p:stCondLst>
                                            <p:cond delay="0"/>
                                          </p:stCondLst>
                                        </p:cTn>
                                        <p:tgtEl>
                                          <p:spTgt spid="68"/>
                                        </p:tgtEl>
                                        <p:attrNameLst>
                                          <p:attrName>style.visibility</p:attrName>
                                        </p:attrNameLst>
                                      </p:cBhvr>
                                      <p:to>
                                        <p:strVal val="visible"/>
                                      </p:to>
                                    </p:set>
                                    <p:anim calcmode="lin" valueType="num">
                                      <p:cBhvr>
                                        <p:cTn id="16" dur="500" fill="hold"/>
                                        <p:tgtEl>
                                          <p:spTgt spid="68"/>
                                        </p:tgtEl>
                                        <p:attrNameLst>
                                          <p:attrName>ppt_w</p:attrName>
                                        </p:attrNameLst>
                                      </p:cBhvr>
                                      <p:tavLst>
                                        <p:tav tm="0">
                                          <p:val>
                                            <p:fltVal val="0"/>
                                          </p:val>
                                        </p:tav>
                                        <p:tav tm="100000">
                                          <p:val>
                                            <p:strVal val="#ppt_w"/>
                                          </p:val>
                                        </p:tav>
                                      </p:tavLst>
                                    </p:anim>
                                    <p:anim calcmode="lin" valueType="num">
                                      <p:cBhvr>
                                        <p:cTn id="17" dur="500" fill="hold"/>
                                        <p:tgtEl>
                                          <p:spTgt spid="68"/>
                                        </p:tgtEl>
                                        <p:attrNameLst>
                                          <p:attrName>ppt_h</p:attrName>
                                        </p:attrNameLst>
                                      </p:cBhvr>
                                      <p:tavLst>
                                        <p:tav tm="0">
                                          <p:val>
                                            <p:fltVal val="0"/>
                                          </p:val>
                                        </p:tav>
                                        <p:tav tm="100000">
                                          <p:val>
                                            <p:strVal val="#ppt_h"/>
                                          </p:val>
                                        </p:tav>
                                      </p:tavLst>
                                    </p:anim>
                                    <p:anim calcmode="lin" valueType="num">
                                      <p:cBhvr>
                                        <p:cTn id="18" dur="500" fill="hold"/>
                                        <p:tgtEl>
                                          <p:spTgt spid="68"/>
                                        </p:tgtEl>
                                        <p:attrNameLst>
                                          <p:attrName>style.rotation</p:attrName>
                                        </p:attrNameLst>
                                      </p:cBhvr>
                                      <p:tavLst>
                                        <p:tav tm="0">
                                          <p:val>
                                            <p:fltVal val="360"/>
                                          </p:val>
                                        </p:tav>
                                        <p:tav tm="100000">
                                          <p:val>
                                            <p:fltVal val="0"/>
                                          </p:val>
                                        </p:tav>
                                      </p:tavLst>
                                    </p:anim>
                                    <p:animEffect transition="in" filter="fade">
                                      <p:cBhvr>
                                        <p:cTn id="19" dur="500"/>
                                        <p:tgtEl>
                                          <p:spTgt spid="68"/>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 calcmode="lin" valueType="num">
                                      <p:cBhvr>
                                        <p:cTn id="31" dur="500" fill="hold"/>
                                        <p:tgtEl>
                                          <p:spTgt spid="64"/>
                                        </p:tgtEl>
                                        <p:attrNameLst>
                                          <p:attrName>style.rotation</p:attrName>
                                        </p:attrNameLst>
                                      </p:cBhvr>
                                      <p:tavLst>
                                        <p:tav tm="0">
                                          <p:val>
                                            <p:fltVal val="360"/>
                                          </p:val>
                                        </p:tav>
                                        <p:tav tm="100000">
                                          <p:val>
                                            <p:fltVal val="0"/>
                                          </p:val>
                                        </p:tav>
                                      </p:tavLst>
                                    </p:anim>
                                    <p:animEffect transition="in" filter="fade">
                                      <p:cBhvr>
                                        <p:cTn id="32" dur="500"/>
                                        <p:tgtEl>
                                          <p:spTgt spid="64"/>
                                        </p:tgtEl>
                                      </p:cBhvr>
                                    </p:animEffect>
                                  </p:childTnLst>
                                </p:cTn>
                              </p:par>
                              <p:par>
                                <p:cTn id="33" presetID="49" presetClass="entr" presetSubtype="0" decel="100000" fill="hold" nodeType="withEffect">
                                  <p:stCondLst>
                                    <p:cond delay="25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 calcmode="lin" valueType="num">
                                      <p:cBhvr>
                                        <p:cTn id="37" dur="500" fill="hold"/>
                                        <p:tgtEl>
                                          <p:spTgt spid="54"/>
                                        </p:tgtEl>
                                        <p:attrNameLst>
                                          <p:attrName>style.rotation</p:attrName>
                                        </p:attrNameLst>
                                      </p:cBhvr>
                                      <p:tavLst>
                                        <p:tav tm="0">
                                          <p:val>
                                            <p:fltVal val="360"/>
                                          </p:val>
                                        </p:tav>
                                        <p:tav tm="100000">
                                          <p:val>
                                            <p:fltVal val="0"/>
                                          </p:val>
                                        </p:tav>
                                      </p:tavLst>
                                    </p:anim>
                                    <p:animEffect transition="in" filter="fade">
                                      <p:cBhvr>
                                        <p:cTn id="38" dur="500"/>
                                        <p:tgtEl>
                                          <p:spTgt spid="54"/>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49" presetClass="entr" presetSubtype="0" decel="10000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 calcmode="lin" valueType="num">
                                      <p:cBhvr>
                                        <p:cTn id="50" dur="500" fill="hold"/>
                                        <p:tgtEl>
                                          <p:spTgt spid="50"/>
                                        </p:tgtEl>
                                        <p:attrNameLst>
                                          <p:attrName>style.rotation</p:attrName>
                                        </p:attrNameLst>
                                      </p:cBhvr>
                                      <p:tavLst>
                                        <p:tav tm="0">
                                          <p:val>
                                            <p:fltVal val="360"/>
                                          </p:val>
                                        </p:tav>
                                        <p:tav tm="100000">
                                          <p:val>
                                            <p:fltVal val="0"/>
                                          </p:val>
                                        </p:tav>
                                      </p:tavLst>
                                    </p:anim>
                                    <p:animEffect transition="in" filter="fade">
                                      <p:cBhvr>
                                        <p:cTn id="5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3" grpId="0">
        <p:tmplLst>
          <p:tmpl>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53" grpId="0" animBg="1"/>
      <p:bldP spid="6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04" y="1933395"/>
            <a:ext cx="11430000" cy="1398844"/>
          </a:xfrm>
        </p:spPr>
        <p:txBody>
          <a:bodyPr/>
          <a:lstStyle>
            <a:lvl1pPr>
              <a:defRPr>
                <a:latin typeface="Qualcomm Office Regular" pitchFamily="34" charset="0"/>
              </a:defRPr>
            </a:lvl1pPr>
            <a:lvl2pPr>
              <a:defRPr>
                <a:latin typeface="Qualcomm Office Regular" pitchFamily="34" charset="0"/>
              </a:defRPr>
            </a:lvl2pPr>
            <a:lvl3pPr>
              <a:defRPr>
                <a:latin typeface="Qualcomm Office Regular" pitchFamily="34" charset="0"/>
              </a:defRPr>
            </a:lvl3pPr>
            <a:lvl4pP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buFont typeface="Qualcomm Office Regular" pitchFamily="34" charset="0"/>
              <a:buChar char="−"/>
              <a:defRPr/>
            </a:lvl5pPr>
            <a:lvl6pPr marL="2171700" indent="0">
              <a:buNone/>
              <a:defRPr sz="16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5" name="Straight Connector 4"/>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lvl1pPr>
              <a:defRPr>
                <a:latin typeface="Qualcomm Office Regular" pitchFamily="34" charset="0"/>
              </a:defRPr>
            </a:lvl1pPr>
          </a:lstStyle>
          <a:p>
            <a:r>
              <a:rPr lang="en-US" smtClean="0"/>
              <a:t>Click to edit Master title style</a:t>
            </a:r>
            <a:endParaRPr lang="en-US" dirty="0"/>
          </a:p>
        </p:txBody>
      </p:sp>
      <p:sp>
        <p:nvSpPr>
          <p:cNvPr id="8"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latin typeface="Qualcomm Office Regular"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6818702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ith no content">
    <p:spTree>
      <p:nvGrpSpPr>
        <p:cNvPr id="1" name=""/>
        <p:cNvGrpSpPr/>
        <p:nvPr/>
      </p:nvGrpSpPr>
      <p:grpSpPr>
        <a:xfrm>
          <a:off x="0" y="0"/>
          <a:ext cx="0" cy="0"/>
          <a:chOff x="0" y="0"/>
          <a:chExt cx="0" cy="0"/>
        </a:xfrm>
      </p:grpSpPr>
      <p:cxnSp>
        <p:nvCxnSpPr>
          <p:cNvPr id="13" name="Straight Connector 12"/>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lvl1pPr>
              <a:defRPr>
                <a:latin typeface="Qualcomm Office Regular" pitchFamily="34" charset="0"/>
              </a:defRPr>
            </a:lvl1pPr>
          </a:lstStyle>
          <a:p>
            <a:r>
              <a:rPr lang="en-US" smtClean="0"/>
              <a:t>Click to edit Master title style</a:t>
            </a:r>
            <a:endParaRPr lang="en-US" dirty="0"/>
          </a:p>
        </p:txBody>
      </p:sp>
      <p:sp>
        <p:nvSpPr>
          <p:cNvPr id="9"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latin typeface="Qualcomm Office Regular"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853859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283464" y="5723886"/>
            <a:ext cx="11430000" cy="507831"/>
          </a:xfrm>
        </p:spPr>
        <p:txBody>
          <a:bodyPr/>
          <a:lstStyle>
            <a:lvl1pPr>
              <a:defRPr>
                <a:latin typeface="Qualcomm Office Bold" pitchFamily="34" charset="0"/>
              </a:defRPr>
            </a:lvl1pPr>
          </a:lstStyle>
          <a:p>
            <a:r>
              <a:rPr lang="en-US" smtClean="0"/>
              <a:t>Click to edit Master title style</a:t>
            </a:r>
            <a:endParaRPr lang="en-US" dirty="0"/>
          </a:p>
        </p:txBody>
      </p:sp>
      <p:cxnSp>
        <p:nvCxnSpPr>
          <p:cNvPr id="7" name="Straight Connector 6"/>
          <p:cNvCxnSpPr/>
          <p:nvPr userDrawn="1"/>
        </p:nvCxnSpPr>
        <p:spPr>
          <a:xfrm>
            <a:off x="379412" y="5469879"/>
            <a:ext cx="11430000" cy="0"/>
          </a:xfrm>
          <a:prstGeom prst="line">
            <a:avLst/>
          </a:prstGeom>
          <a:ln w="381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50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231354" y="1934892"/>
            <a:ext cx="11430000" cy="1823576"/>
          </a:xfrm>
          <a:prstGeom prst="rect">
            <a:avLst/>
          </a:prstGeom>
        </p:spPr>
        <p:txBody>
          <a:bodyPr vert="horz" wrap="square"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smtClean="0"/>
          </a:p>
        </p:txBody>
      </p:sp>
      <p:sp>
        <p:nvSpPr>
          <p:cNvPr id="9" name="TextBox 8"/>
          <p:cNvSpPr txBox="1"/>
          <p:nvPr/>
        </p:nvSpPr>
        <p:spPr bwMode="gray">
          <a:xfrm>
            <a:off x="11520551" y="6525737"/>
            <a:ext cx="288861" cy="215444"/>
          </a:xfrm>
          <a:prstGeom prst="rect">
            <a:avLst/>
          </a:prstGeom>
          <a:noFill/>
        </p:spPr>
        <p:txBody>
          <a:bodyPr wrap="none" rtlCol="0">
            <a:spAutoFit/>
          </a:bodyPr>
          <a:lstStyle/>
          <a:p>
            <a:pPr marL="0" algn="l" defTabSz="914400" rtl="0" eaLnBrk="1" latinLnBrk="0" hangingPunct="1"/>
            <a:fld id="{0A607DED-8B1E-49A6-A07A-F6DE68304C82}" type="slidenum">
              <a:rPr lang="en-US" sz="800" kern="1200" smtClean="0">
                <a:solidFill>
                  <a:schemeClr val="bg1">
                    <a:lumMod val="75000"/>
                  </a:schemeClr>
                </a:solidFill>
                <a:latin typeface="Qualcomm Office Regular" pitchFamily="34" charset="0"/>
                <a:ea typeface="+mn-ea"/>
                <a:cs typeface="Arial" pitchFamily="34" charset="0"/>
              </a:rPr>
              <a:pPr marL="0" algn="l" defTabSz="914400" rtl="0" eaLnBrk="1" latinLnBrk="0" hangingPunct="1"/>
              <a:t>‹#›</a:t>
            </a:fld>
            <a:endParaRPr lang="en-US" sz="800" kern="1200" dirty="0">
              <a:solidFill>
                <a:schemeClr val="bg1">
                  <a:lumMod val="75000"/>
                </a:schemeClr>
              </a:solidFill>
              <a:latin typeface="Qualcomm Office Regular" pitchFamily="34" charset="0"/>
              <a:ea typeface="+mn-ea"/>
              <a:cs typeface="Arial" pitchFamily="34" charset="0"/>
            </a:endParaRPr>
          </a:p>
        </p:txBody>
      </p:sp>
    </p:spTree>
    <p:extLst>
      <p:ext uri="{BB962C8B-B14F-4D97-AF65-F5344CB8AC3E}">
        <p14:creationId xmlns:p14="http://schemas.microsoft.com/office/powerpoint/2010/main" val="2904149844"/>
      </p:ext>
    </p:extLst>
  </p:cSld>
  <p:clrMap bg1="lt1" tx1="dk1" bg2="lt2" tx2="dk2" accent1="accent1" accent2="accent2" accent3="accent3" accent4="accent4" accent5="accent5" accent6="accent6" hlink="hlink" folHlink="folHlink"/>
  <p:sldLayoutIdLst>
    <p:sldLayoutId id="2147483754" r:id="rId1"/>
    <p:sldLayoutId id="2147483739" r:id="rId2"/>
    <p:sldLayoutId id="2147483744" r:id="rId3"/>
    <p:sldLayoutId id="2147483745" r:id="rId4"/>
    <p:sldLayoutId id="2147483746" r:id="rId5"/>
    <p:sldLayoutId id="2147483747" r:id="rId6"/>
    <p:sldLayoutId id="2147483749" r:id="rId7"/>
    <p:sldLayoutId id="2147483750" r:id="rId8"/>
    <p:sldLayoutId id="2147483751" r:id="rId9"/>
    <p:sldLayoutId id="2147483752" r:id="rId10"/>
    <p:sldLayoutId id="2147483755" r:id="rId11"/>
    <p:sldLayoutId id="2147483757" r:id="rId12"/>
    <p:sldLayoutId id="2147483760" r:id="rId13"/>
  </p:sldLayoutIdLst>
  <p:timing>
    <p:tnLst>
      <p:par>
        <p:cTn id="1" dur="indefinite" restart="never" nodeType="tmRoot"/>
      </p:par>
    </p:tnLst>
  </p:timing>
  <p:txStyles>
    <p:titleStyle>
      <a:lvl1pPr algn="l" defTabSz="914400" rtl="0" eaLnBrk="1" latinLnBrk="0" hangingPunct="1">
        <a:lnSpc>
          <a:spcPct val="75000"/>
        </a:lnSpc>
        <a:spcBef>
          <a:spcPct val="0"/>
        </a:spcBef>
        <a:buNone/>
        <a:defRPr lang="en-US" sz="3600" kern="1200" baseline="0" dirty="0">
          <a:solidFill>
            <a:schemeClr val="tx1">
              <a:lumMod val="65000"/>
              <a:lumOff val="35000"/>
            </a:schemeClr>
          </a:solidFill>
          <a:latin typeface="Qualcomm Office Regular" pitchFamily="34" charset="0"/>
          <a:ea typeface="+mj-ea"/>
          <a:cs typeface="Arial" pitchFamily="34" charset="0"/>
        </a:defRPr>
      </a:lvl1pPr>
    </p:titleStyle>
    <p:bodyStyle>
      <a:lvl1pPr marL="342900" indent="-342900" algn="l" defTabSz="914400" rtl="0" eaLnBrk="1" latinLnBrk="0" hangingPunct="1">
        <a:lnSpc>
          <a:spcPct val="95000"/>
        </a:lnSpc>
        <a:spcBef>
          <a:spcPct val="20000"/>
        </a:spcBef>
        <a:buFontTx/>
        <a:buBlip>
          <a:blip r:embed="rId15"/>
        </a:buBlip>
        <a:defRPr lang="en-US" sz="2400" kern="1200" dirty="0" smtClean="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dirty="0" smtClean="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dirty="0" smtClean="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dirty="0" smtClean="0">
          <a:solidFill>
            <a:prstClr val="black">
              <a:lumMod val="75000"/>
              <a:lumOff val="25000"/>
            </a:prstClr>
          </a:solidFill>
          <a:latin typeface="Qualcomm Office Regular" pitchFamily="34" charset="0"/>
          <a:ea typeface="+mn-ea"/>
          <a:cs typeface="Arial" pitchFamily="34" charset="0"/>
        </a:defRPr>
      </a:lvl4pPr>
      <a:lvl5pPr marL="1600200" indent="-342900" algn="l" defTabSz="914400" rtl="0" eaLnBrk="1" latinLnBrk="0" hangingPunct="1">
        <a:lnSpc>
          <a:spcPct val="95000"/>
        </a:lnSpc>
        <a:spcBef>
          <a:spcPct val="20000"/>
        </a:spcBef>
        <a:buClr>
          <a:schemeClr val="accent5"/>
        </a:buClr>
        <a:buFont typeface="Calibre Regular" pitchFamily="34" charset="0"/>
        <a:buChar char="−"/>
        <a:defRPr lang="en-US" sz="1400" kern="1200" baseline="0" dirty="0" smtClean="0">
          <a:solidFill>
            <a:prstClr val="black">
              <a:lumMod val="75000"/>
              <a:lumOff val="25000"/>
            </a:prstClr>
          </a:solidFill>
          <a:latin typeface="Qualcomm Office Regular"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onem2m.org/"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6.wdp"/><Relationship Id="rId18" Type="http://schemas.openxmlformats.org/officeDocument/2006/relationships/image" Target="../media/image25.png"/><Relationship Id="rId3" Type="http://schemas.microsoft.com/office/2007/relationships/hdphoto" Target="../media/hdphoto1.wdp"/><Relationship Id="rId21" Type="http://schemas.microsoft.com/office/2007/relationships/hdphoto" Target="../media/hdphoto9.wdp"/><Relationship Id="rId7" Type="http://schemas.microsoft.com/office/2007/relationships/hdphoto" Target="../media/hdphoto3.wdp"/><Relationship Id="rId12" Type="http://schemas.openxmlformats.org/officeDocument/2006/relationships/image" Target="../media/image21.png"/><Relationship Id="rId17" Type="http://schemas.microsoft.com/office/2007/relationships/hdphoto" Target="../media/hdphoto7.wdp"/><Relationship Id="rId2" Type="http://schemas.openxmlformats.org/officeDocument/2006/relationships/image" Target="../media/image16.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18.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23.png"/><Relationship Id="rId10" Type="http://schemas.openxmlformats.org/officeDocument/2006/relationships/image" Target="../media/image20.png"/><Relationship Id="rId19" Type="http://schemas.microsoft.com/office/2007/relationships/hdphoto" Target="../media/hdphoto8.wdp"/><Relationship Id="rId4" Type="http://schemas.openxmlformats.org/officeDocument/2006/relationships/image" Target="../media/image17.png"/><Relationship Id="rId9" Type="http://schemas.microsoft.com/office/2007/relationships/hdphoto" Target="../media/hdphoto4.wdp"/><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hyperlink" Target="http://www.ics.uci.edu/~fielding/pubs/dissertation/top.htm"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717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oneM2M do?</a:t>
            </a:r>
            <a:endParaRPr lang="en-US" dirty="0"/>
          </a:p>
        </p:txBody>
      </p:sp>
      <p:sp>
        <p:nvSpPr>
          <p:cNvPr id="4" name="Content Placeholder 4"/>
          <p:cNvSpPr>
            <a:spLocks noGrp="1"/>
          </p:cNvSpPr>
          <p:nvPr>
            <p:ph type="body" idx="13"/>
          </p:nvPr>
        </p:nvSpPr>
        <p:spPr>
          <a:xfrm>
            <a:off x="283464" y="1426464"/>
            <a:ext cx="11430000" cy="4970591"/>
          </a:xfrm>
        </p:spPr>
        <p:txBody>
          <a:bodyPr/>
          <a:lstStyle/>
          <a:p>
            <a:r>
              <a:rPr lang="en-US" dirty="0" smtClean="0"/>
              <a:t>Official Scope Statement of oneM2M:</a:t>
            </a:r>
            <a:br>
              <a:rPr lang="en-US" dirty="0" smtClean="0"/>
            </a:br>
            <a:r>
              <a:rPr lang="en-US" dirty="0" smtClean="0"/>
              <a:t/>
            </a:r>
            <a:br>
              <a:rPr lang="en-US" dirty="0" smtClean="0"/>
            </a:br>
            <a:r>
              <a:rPr lang="en-US" sz="1600" dirty="0" smtClean="0"/>
              <a:t>Initially, oneM2M shall prepare, approve and maintain the necessary set of Technical Specifications and Technical Reports for: </a:t>
            </a:r>
          </a:p>
          <a:p>
            <a:r>
              <a:rPr lang="en-US" sz="1600" dirty="0" smtClean="0"/>
              <a:t>Use cases and requirements for a common set of Service Layer capabilities;</a:t>
            </a:r>
          </a:p>
          <a:p>
            <a:r>
              <a:rPr lang="en-US" sz="1600" dirty="0" smtClean="0"/>
              <a:t>Service Layer aspects with high level and detailed service architecture, in light of an access independent view of end-to-end services;</a:t>
            </a:r>
          </a:p>
          <a:p>
            <a:r>
              <a:rPr lang="en-US" sz="1600" dirty="0" smtClean="0"/>
              <a:t>Protocols/APIs/standard objects based on this architecture (open interfaces &amp; protocols);</a:t>
            </a:r>
          </a:p>
          <a:p>
            <a:r>
              <a:rPr lang="en-US" sz="1600" dirty="0" smtClean="0"/>
              <a:t>Security and privacy aspects (authentication, encryption, integrity verification);</a:t>
            </a:r>
          </a:p>
          <a:p>
            <a:r>
              <a:rPr lang="en-US" sz="1600" dirty="0" smtClean="0"/>
              <a:t>Reachability and discovery of applications;</a:t>
            </a:r>
          </a:p>
          <a:p>
            <a:r>
              <a:rPr lang="en-US" sz="1600" dirty="0" smtClean="0"/>
              <a:t>Interoperability, including test and conformance specifications;</a:t>
            </a:r>
          </a:p>
          <a:p>
            <a:r>
              <a:rPr lang="en-US" sz="1600" dirty="0" smtClean="0"/>
              <a:t>Collection of data for charging records (to be used for billing and statistical purposes);</a:t>
            </a:r>
          </a:p>
          <a:p>
            <a:r>
              <a:rPr lang="en-US" sz="1600" dirty="0" smtClean="0"/>
              <a:t>Identification and naming of devices and applications;</a:t>
            </a:r>
          </a:p>
          <a:p>
            <a:r>
              <a:rPr lang="en-US" sz="1600" dirty="0" smtClean="0"/>
              <a:t>Information models and data management (including store and subscribe/notify functionality);</a:t>
            </a:r>
          </a:p>
          <a:p>
            <a:r>
              <a:rPr lang="en-US" sz="1600" dirty="0" smtClean="0"/>
              <a:t>Management aspects (including remote management of entities); and</a:t>
            </a:r>
          </a:p>
          <a:p>
            <a:r>
              <a:rPr lang="en-US" sz="1600" dirty="0" smtClean="0"/>
              <a:t>Common use cases, terminal/module aspects, including Service Layer interfaces/APIs between: </a:t>
            </a:r>
          </a:p>
          <a:p>
            <a:pPr lvl="1"/>
            <a:r>
              <a:rPr lang="en-US" sz="1400" dirty="0" smtClean="0"/>
              <a:t>Application and Service Layers;</a:t>
            </a:r>
          </a:p>
          <a:p>
            <a:pPr lvl="1"/>
            <a:r>
              <a:rPr lang="en-US" sz="1400" dirty="0" smtClean="0"/>
              <a:t>Service Layer and communication functions</a:t>
            </a:r>
          </a:p>
          <a:p>
            <a:endParaRPr lang="en-US" dirty="0"/>
          </a:p>
        </p:txBody>
      </p:sp>
      <p:sp>
        <p:nvSpPr>
          <p:cNvPr id="5" name="TextBox 10"/>
          <p:cNvSpPr txBox="1">
            <a:spLocks noChangeArrowheads="1"/>
          </p:cNvSpPr>
          <p:nvPr/>
        </p:nvSpPr>
        <p:spPr bwMode="auto">
          <a:xfrm>
            <a:off x="2043006" y="5981556"/>
            <a:ext cx="8102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sz="2400" dirty="0">
                <a:solidFill>
                  <a:schemeClr val="bg1"/>
                </a:solidFill>
              </a:rPr>
              <a:t>Can be found on </a:t>
            </a:r>
            <a:r>
              <a:rPr lang="en-US" sz="2400" dirty="0" smtClean="0">
                <a:solidFill>
                  <a:schemeClr val="bg1"/>
                </a:solidFill>
                <a:hlinkClick r:id="rId2"/>
              </a:rPr>
              <a:t>www.oneM2M.org</a:t>
            </a:r>
            <a:r>
              <a:rPr lang="en-US" sz="2400" dirty="0" smtClean="0">
                <a:solidFill>
                  <a:schemeClr val="bg1"/>
                </a:solidFill>
              </a:rPr>
              <a:t>; Fairly </a:t>
            </a:r>
            <a:r>
              <a:rPr lang="en-US" sz="2400" dirty="0">
                <a:solidFill>
                  <a:schemeClr val="bg1"/>
                </a:solidFill>
              </a:rPr>
              <a:t>abstract scope</a:t>
            </a:r>
          </a:p>
          <a:p>
            <a:pPr eaLnBrk="1" hangingPunct="1">
              <a:buFont typeface="Arial" charset="0"/>
              <a:buChar char="•"/>
            </a:pPr>
            <a:r>
              <a:rPr lang="en-US" sz="2400" dirty="0">
                <a:solidFill>
                  <a:schemeClr val="bg1"/>
                </a:solidFill>
              </a:rPr>
              <a:t>This presentation tries to explain it in more practical terms</a:t>
            </a:r>
          </a:p>
        </p:txBody>
      </p:sp>
    </p:spTree>
    <p:extLst>
      <p:ext uri="{BB962C8B-B14F-4D97-AF65-F5344CB8AC3E}">
        <p14:creationId xmlns:p14="http://schemas.microsoft.com/office/powerpoint/2010/main" val="306535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Definition of M2M Service Layer</a:t>
            </a:r>
            <a:endParaRPr lang="en-US" dirty="0"/>
          </a:p>
        </p:txBody>
      </p:sp>
      <p:sp>
        <p:nvSpPr>
          <p:cNvPr id="4" name="Content Placeholder 4"/>
          <p:cNvSpPr>
            <a:spLocks noGrp="1"/>
          </p:cNvSpPr>
          <p:nvPr>
            <p:ph type="body" idx="13"/>
          </p:nvPr>
        </p:nvSpPr>
        <p:spPr>
          <a:xfrm>
            <a:off x="283464" y="1426464"/>
            <a:ext cx="11430000" cy="3951851"/>
          </a:xfrm>
        </p:spPr>
        <p:txBody>
          <a:bodyPr/>
          <a:lstStyle/>
          <a:p>
            <a:r>
              <a:rPr lang="en-US" dirty="0" smtClean="0"/>
              <a:t>Middleware supporting secure end-to-end data/control exchange between M2M devices and customer applications by providing functions for remote provisioning &amp; activation, authentication, encryption, connectivity setup, buffering, synchronization, aggregation and device management</a:t>
            </a:r>
          </a:p>
          <a:p>
            <a:endParaRPr lang="en-US" dirty="0" smtClean="0"/>
          </a:p>
          <a:p>
            <a:r>
              <a:rPr lang="en-US" dirty="0" smtClean="0"/>
              <a:t>It is a software layer</a:t>
            </a:r>
          </a:p>
          <a:p>
            <a:r>
              <a:rPr lang="en-US" dirty="0" smtClean="0"/>
              <a:t>It sits between M2M applications and communication HW/SW that provides data transport</a:t>
            </a:r>
          </a:p>
          <a:p>
            <a:r>
              <a:rPr lang="en-US" dirty="0" smtClean="0"/>
              <a:t>It normally rides on top of IP</a:t>
            </a:r>
          </a:p>
          <a:p>
            <a:r>
              <a:rPr lang="en-US" dirty="0" smtClean="0"/>
              <a:t>It provides functions that M2M applications across different industry segments commonly need</a:t>
            </a:r>
          </a:p>
          <a:p>
            <a:pPr marL="342900" indent="-342900">
              <a:buFont typeface="Wingdings" panose="05000000000000000000" pitchFamily="2" charset="2"/>
              <a:buChar char="Ø"/>
            </a:pPr>
            <a:r>
              <a:rPr lang="en-US" dirty="0" smtClean="0"/>
              <a:t> horizontal layer</a:t>
            </a:r>
            <a:endParaRPr lang="en-US" dirty="0"/>
          </a:p>
        </p:txBody>
      </p:sp>
    </p:spTree>
    <p:extLst>
      <p:ext uri="{BB962C8B-B14F-4D97-AF65-F5344CB8AC3E}">
        <p14:creationId xmlns:p14="http://schemas.microsoft.com/office/powerpoint/2010/main" val="404537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a:t>
            </a:r>
            <a:endParaRPr lang="en-US" dirty="0"/>
          </a:p>
        </p:txBody>
      </p:sp>
      <p:sp>
        <p:nvSpPr>
          <p:cNvPr id="3" name="Text Placeholder 2"/>
          <p:cNvSpPr>
            <a:spLocks noGrp="1"/>
          </p:cNvSpPr>
          <p:nvPr>
            <p:ph type="body" idx="13"/>
          </p:nvPr>
        </p:nvSpPr>
        <p:spPr>
          <a:xfrm>
            <a:off x="283464" y="1426464"/>
            <a:ext cx="11430000" cy="350865"/>
          </a:xfrm>
        </p:spPr>
        <p:txBody>
          <a:bodyPr/>
          <a:lstStyle/>
          <a:p>
            <a:r>
              <a:rPr lang="en-US" dirty="0" smtClean="0"/>
              <a:t>Release Planning in oneM2M</a:t>
            </a:r>
          </a:p>
        </p:txBody>
      </p:sp>
      <p:sp>
        <p:nvSpPr>
          <p:cNvPr id="6" name="Text Placeholder 2"/>
          <p:cNvSpPr txBox="1">
            <a:spLocks/>
          </p:cNvSpPr>
          <p:nvPr/>
        </p:nvSpPr>
        <p:spPr>
          <a:xfrm>
            <a:off x="231354" y="2088512"/>
            <a:ext cx="11430000" cy="3302638"/>
          </a:xfrm>
          <a:prstGeom prst="rect">
            <a:avLst/>
          </a:prstGeom>
        </p:spPr>
        <p:txBody>
          <a:bodyPr/>
          <a:lstStyle>
            <a:lvl1pPr marL="342900" indent="-342900" algn="l" defTabSz="914400" rtl="0" eaLnBrk="1" latinLnBrk="0" hangingPunct="1">
              <a:lnSpc>
                <a:spcPct val="95000"/>
              </a:lnSpc>
              <a:spcBef>
                <a:spcPct val="20000"/>
              </a:spcBef>
              <a:buFontTx/>
              <a:buBlip>
                <a:blip r:embed="rId2"/>
              </a:buBlip>
              <a:defRPr lang="en-US" sz="2400" kern="1200" dirty="0" smtClean="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dirty="0" smtClean="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dirty="0" smtClean="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dirty="0" smtClean="0">
                <a:solidFill>
                  <a:prstClr val="black">
                    <a:lumMod val="75000"/>
                    <a:lumOff val="25000"/>
                  </a:prstClr>
                </a:solidFill>
                <a:latin typeface="Qualcomm Office Regular" pitchFamily="34" charset="0"/>
                <a:ea typeface="+mn-ea"/>
                <a:cs typeface="Arial" pitchFamily="34" charset="0"/>
              </a:defRPr>
            </a:lvl4pPr>
            <a:lvl5pPr marL="1600200" indent="-342900" algn="l" defTabSz="914400" rtl="0" eaLnBrk="1" latinLnBrk="0" hangingPunct="1">
              <a:lnSpc>
                <a:spcPct val="95000"/>
              </a:lnSpc>
              <a:spcBef>
                <a:spcPct val="20000"/>
              </a:spcBef>
              <a:buClr>
                <a:schemeClr val="accent5"/>
              </a:buClr>
              <a:buFont typeface="Calibre Regular" pitchFamily="34" charset="0"/>
              <a:buChar char="−"/>
              <a:defRPr lang="en-US" sz="1400" kern="1200" baseline="0" dirty="0" smtClean="0">
                <a:solidFill>
                  <a:prstClr val="black">
                    <a:lumMod val="75000"/>
                    <a:lumOff val="25000"/>
                  </a:prstClr>
                </a:solidFill>
                <a:latin typeface="Qualcomm Office Regular"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bg1"/>
                </a:solidFill>
              </a:rPr>
              <a:t>A first Release of oneM2M specifications to be made publicly available in Early August 2014</a:t>
            </a:r>
          </a:p>
          <a:p>
            <a:pPr lvl="1"/>
            <a:r>
              <a:rPr lang="en-US" dirty="0" smtClean="0">
                <a:solidFill>
                  <a:schemeClr val="bg1"/>
                </a:solidFill>
              </a:rPr>
              <a:t>Create interest of implementers / stakeholders that may use this technology</a:t>
            </a:r>
          </a:p>
          <a:p>
            <a:pPr lvl="1"/>
            <a:r>
              <a:rPr lang="en-US" dirty="0" smtClean="0">
                <a:solidFill>
                  <a:schemeClr val="bg1"/>
                </a:solidFill>
              </a:rPr>
              <a:t>Generate feedback from first implementations (demos)</a:t>
            </a:r>
          </a:p>
          <a:p>
            <a:pPr lvl="1"/>
            <a:r>
              <a:rPr lang="en-US" dirty="0" smtClean="0">
                <a:solidFill>
                  <a:schemeClr val="bg1"/>
                </a:solidFill>
              </a:rPr>
              <a:t>Do corrections and improvements</a:t>
            </a:r>
          </a:p>
          <a:p>
            <a:r>
              <a:rPr lang="en-US" dirty="0" smtClean="0">
                <a:solidFill>
                  <a:schemeClr val="bg1"/>
                </a:solidFill>
              </a:rPr>
              <a:t>One or more Launch Events are being planned for December 2014 and later (TBD)</a:t>
            </a:r>
          </a:p>
          <a:p>
            <a:r>
              <a:rPr lang="en-US" dirty="0" smtClean="0">
                <a:solidFill>
                  <a:schemeClr val="bg1"/>
                </a:solidFill>
              </a:rPr>
              <a:t>Target for publication of revised initial Release: Early 2015</a:t>
            </a:r>
          </a:p>
        </p:txBody>
      </p:sp>
    </p:spTree>
    <p:extLst>
      <p:ext uri="{BB962C8B-B14F-4D97-AF65-F5344CB8AC3E}">
        <p14:creationId xmlns:p14="http://schemas.microsoft.com/office/powerpoint/2010/main" val="225797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8886" y="2676487"/>
            <a:ext cx="5645277" cy="1505027"/>
          </a:xfrm>
        </p:spPr>
        <p:txBody>
          <a:bodyPr/>
          <a:lstStyle/>
          <a:p>
            <a:r>
              <a:rPr lang="en-US" dirty="0" smtClean="0"/>
              <a:t>Architecture &amp; Features</a:t>
            </a:r>
            <a:endParaRPr lang="en-US" dirty="0"/>
          </a:p>
        </p:txBody>
      </p:sp>
    </p:spTree>
    <p:extLst>
      <p:ext uri="{BB962C8B-B14F-4D97-AF65-F5344CB8AC3E}">
        <p14:creationId xmlns:p14="http://schemas.microsoft.com/office/powerpoint/2010/main" val="3063854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oneM2M: High-Level Architectural Model</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62855123"/>
              </p:ext>
            </p:extLst>
          </p:nvPr>
        </p:nvGraphicFramePr>
        <p:xfrm>
          <a:off x="714375" y="1352550"/>
          <a:ext cx="9401175" cy="5257800"/>
        </p:xfrm>
        <a:graphic>
          <a:graphicData uri="http://schemas.openxmlformats.org/presentationml/2006/ole">
            <mc:AlternateContent xmlns:mc="http://schemas.openxmlformats.org/markup-compatibility/2006">
              <mc:Choice xmlns:v="urn:schemas-microsoft-com:vml" Requires="v">
                <p:oleObj spid="_x0000_s1092" name="Visio" r:id="rId3" imgW="5661768" imgH="3350909" progId="Visio.Drawing.11">
                  <p:embed/>
                </p:oleObj>
              </mc:Choice>
              <mc:Fallback>
                <p:oleObj name="Visio" r:id="rId3" imgW="5661768" imgH="3350909" progId="Visio.Drawing.11">
                  <p:embed/>
                  <p:pic>
                    <p:nvPicPr>
                      <p:cNvPr id="0" name=""/>
                      <p:cNvPicPr>
                        <a:picLocks noChangeAspect="1" noChangeArrowheads="1"/>
                      </p:cNvPicPr>
                      <p:nvPr/>
                    </p:nvPicPr>
                    <p:blipFill>
                      <a:blip r:embed="rId4"/>
                      <a:srcRect/>
                      <a:stretch>
                        <a:fillRect/>
                      </a:stretch>
                    </p:blipFill>
                    <p:spPr bwMode="auto">
                      <a:xfrm>
                        <a:off x="714375" y="1352550"/>
                        <a:ext cx="9401175" cy="5257800"/>
                      </a:xfrm>
                      <a:prstGeom prst="rect">
                        <a:avLst/>
                      </a:prstGeom>
                      <a:noFill/>
                      <a:ln>
                        <a:noFill/>
                      </a:ln>
                      <a:extLst/>
                    </p:spPr>
                  </p:pic>
                </p:oleObj>
              </mc:Fallback>
            </mc:AlternateContent>
          </a:graphicData>
        </a:graphic>
      </p:graphicFrame>
      <p:sp>
        <p:nvSpPr>
          <p:cNvPr id="3" name="TextBox 2"/>
          <p:cNvSpPr txBox="1"/>
          <p:nvPr/>
        </p:nvSpPr>
        <p:spPr>
          <a:xfrm>
            <a:off x="8248650" y="1352549"/>
            <a:ext cx="3826689" cy="1780487"/>
          </a:xfrm>
          <a:prstGeom prst="rect">
            <a:avLst/>
          </a:prstGeom>
          <a:noFill/>
        </p:spPr>
        <p:txBody>
          <a:bodyPr wrap="none" rtlCol="0">
            <a:spAutoFit/>
          </a:bodyPr>
          <a:lstStyle/>
          <a:p>
            <a:pPr>
              <a:lnSpc>
                <a:spcPct val="90000"/>
              </a:lnSpc>
              <a:spcAft>
                <a:spcPts val="300"/>
              </a:spcAft>
            </a:pPr>
            <a:r>
              <a:rPr lang="en-US" dirty="0" smtClean="0">
                <a:solidFill>
                  <a:schemeClr val="bg1"/>
                </a:solidFill>
                <a:latin typeface="Calibre Semibold" pitchFamily="34" charset="0"/>
              </a:rPr>
              <a:t>AE: 	Application Entity</a:t>
            </a:r>
          </a:p>
          <a:p>
            <a:pPr>
              <a:lnSpc>
                <a:spcPct val="90000"/>
              </a:lnSpc>
              <a:spcAft>
                <a:spcPts val="300"/>
              </a:spcAft>
            </a:pPr>
            <a:r>
              <a:rPr lang="en-US" dirty="0" smtClean="0">
                <a:solidFill>
                  <a:schemeClr val="bg1"/>
                </a:solidFill>
                <a:latin typeface="Calibre Semibold" pitchFamily="34" charset="0"/>
              </a:rPr>
              <a:t>CSE:	Common Services Entity</a:t>
            </a:r>
          </a:p>
          <a:p>
            <a:pPr>
              <a:lnSpc>
                <a:spcPct val="90000"/>
              </a:lnSpc>
              <a:spcAft>
                <a:spcPts val="300"/>
              </a:spcAft>
            </a:pPr>
            <a:r>
              <a:rPr lang="en-US" dirty="0" smtClean="0">
                <a:solidFill>
                  <a:schemeClr val="bg1"/>
                </a:solidFill>
                <a:latin typeface="Calibre Semibold" pitchFamily="34" charset="0"/>
              </a:rPr>
              <a:t>NSE:	Network Services Entity</a:t>
            </a:r>
          </a:p>
          <a:p>
            <a:pPr>
              <a:lnSpc>
                <a:spcPct val="90000"/>
              </a:lnSpc>
              <a:spcAft>
                <a:spcPts val="300"/>
              </a:spcAft>
            </a:pPr>
            <a:endParaRPr lang="en-US" dirty="0">
              <a:solidFill>
                <a:schemeClr val="bg1"/>
              </a:solidFill>
              <a:latin typeface="Calibre Semibold" pitchFamily="34" charset="0"/>
            </a:endParaRPr>
          </a:p>
          <a:p>
            <a:pPr>
              <a:lnSpc>
                <a:spcPct val="90000"/>
              </a:lnSpc>
              <a:spcAft>
                <a:spcPts val="300"/>
              </a:spcAft>
            </a:pPr>
            <a:r>
              <a:rPr lang="en-US" dirty="0" err="1" smtClean="0">
                <a:solidFill>
                  <a:schemeClr val="bg1"/>
                </a:solidFill>
                <a:latin typeface="Calibre Semibold" pitchFamily="34" charset="0"/>
              </a:rPr>
              <a:t>Mcc</a:t>
            </a:r>
            <a:r>
              <a:rPr lang="en-US" dirty="0" smtClean="0">
                <a:solidFill>
                  <a:schemeClr val="bg1"/>
                </a:solidFill>
                <a:latin typeface="Calibre Semibold" pitchFamily="34" charset="0"/>
              </a:rPr>
              <a:t>:	Reference point CSE-CSE</a:t>
            </a:r>
          </a:p>
          <a:p>
            <a:pPr>
              <a:lnSpc>
                <a:spcPct val="90000"/>
              </a:lnSpc>
              <a:spcAft>
                <a:spcPts val="300"/>
              </a:spcAft>
            </a:pPr>
            <a:r>
              <a:rPr lang="en-US" dirty="0" err="1" smtClean="0">
                <a:solidFill>
                  <a:schemeClr val="bg1"/>
                </a:solidFill>
                <a:latin typeface="Calibre Semibold" pitchFamily="34" charset="0"/>
              </a:rPr>
              <a:t>Mca</a:t>
            </a:r>
            <a:r>
              <a:rPr lang="en-US" dirty="0" smtClean="0">
                <a:solidFill>
                  <a:schemeClr val="bg1"/>
                </a:solidFill>
                <a:latin typeface="Calibre Semibold" pitchFamily="34" charset="0"/>
              </a:rPr>
              <a:t>:	Reference point CSE-AE</a:t>
            </a:r>
          </a:p>
        </p:txBody>
      </p:sp>
    </p:spTree>
    <p:extLst>
      <p:ext uri="{BB962C8B-B14F-4D97-AF65-F5344CB8AC3E}">
        <p14:creationId xmlns:p14="http://schemas.microsoft.com/office/powerpoint/2010/main" val="58836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349432" y="1498193"/>
            <a:ext cx="9617263" cy="4737916"/>
            <a:chOff x="64215" y="1060043"/>
            <a:chExt cx="9617263" cy="4737916"/>
          </a:xfrm>
        </p:grpSpPr>
        <p:sp>
          <p:nvSpPr>
            <p:cNvPr id="5" name="Cloud 4"/>
            <p:cNvSpPr/>
            <p:nvPr/>
          </p:nvSpPr>
          <p:spPr bwMode="auto">
            <a:xfrm>
              <a:off x="7307317" y="4751741"/>
              <a:ext cx="1788340" cy="1046218"/>
            </a:xfrm>
            <a:prstGeom prst="cloud">
              <a:avLst/>
            </a:prstGeom>
            <a:ln/>
          </p:spPr>
          <p:style>
            <a:lnRef idx="0">
              <a:schemeClr val="accent1"/>
            </a:lnRef>
            <a:fillRef idx="3">
              <a:schemeClr val="accent1"/>
            </a:fillRef>
            <a:effectRef idx="3">
              <a:schemeClr val="accent1"/>
            </a:effectRef>
            <a:fontRef idx="minor">
              <a:schemeClr val="lt1"/>
            </a:fontRef>
          </p:style>
          <p:txBody>
            <a:bodyPr anchor="ctr"/>
            <a:lstStyle/>
            <a:p>
              <a:pPr algn="ctr">
                <a:spcBef>
                  <a:spcPct val="0"/>
                </a:spcBef>
              </a:pPr>
              <a:r>
                <a:rPr lang="en-US" kern="0" dirty="0">
                  <a:solidFill>
                    <a:prstClr val="white"/>
                  </a:solidFill>
                  <a:latin typeface="Calibri"/>
                </a:rPr>
                <a:t>Cloud</a:t>
              </a:r>
            </a:p>
          </p:txBody>
        </p:sp>
        <p:sp>
          <p:nvSpPr>
            <p:cNvPr id="6" name="Cloud 5"/>
            <p:cNvSpPr/>
            <p:nvPr/>
          </p:nvSpPr>
          <p:spPr bwMode="auto">
            <a:xfrm>
              <a:off x="4237764" y="4751741"/>
              <a:ext cx="2054752" cy="1046218"/>
            </a:xfrm>
            <a:prstGeom prst="cloud">
              <a:avLst/>
            </a:prstGeom>
            <a:ln/>
          </p:spPr>
          <p:style>
            <a:lnRef idx="0">
              <a:schemeClr val="accent1"/>
            </a:lnRef>
            <a:fillRef idx="3">
              <a:schemeClr val="accent1"/>
            </a:fillRef>
            <a:effectRef idx="3">
              <a:schemeClr val="accent1"/>
            </a:effectRef>
            <a:fontRef idx="minor">
              <a:schemeClr val="lt1"/>
            </a:fontRef>
          </p:style>
          <p:txBody>
            <a:bodyPr anchor="t"/>
            <a:lstStyle/>
            <a:p>
              <a:pPr algn="ctr">
                <a:spcBef>
                  <a:spcPct val="0"/>
                </a:spcBef>
              </a:pPr>
              <a:r>
                <a:rPr lang="en-US" kern="0" dirty="0">
                  <a:solidFill>
                    <a:prstClr val="white"/>
                  </a:solidFill>
                  <a:latin typeface="Calibri"/>
                </a:rPr>
                <a:t>e.g.</a:t>
              </a:r>
              <a:br>
                <a:rPr lang="en-US" kern="0" dirty="0">
                  <a:solidFill>
                    <a:prstClr val="white"/>
                  </a:solidFill>
                  <a:latin typeface="Calibri"/>
                </a:rPr>
              </a:br>
              <a:r>
                <a:rPr lang="en-US" kern="0" dirty="0">
                  <a:solidFill>
                    <a:prstClr val="white"/>
                  </a:solidFill>
                  <a:latin typeface="Calibri"/>
                </a:rPr>
                <a:t>WWAN</a:t>
              </a:r>
            </a:p>
          </p:txBody>
        </p:sp>
        <p:sp>
          <p:nvSpPr>
            <p:cNvPr id="7" name="TextBox 94"/>
            <p:cNvSpPr txBox="1">
              <a:spLocks noChangeArrowheads="1"/>
            </p:cNvSpPr>
            <p:nvPr/>
          </p:nvSpPr>
          <p:spPr bwMode="auto">
            <a:xfrm>
              <a:off x="4637799" y="4091642"/>
              <a:ext cx="1132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latin typeface="Calibri" pitchFamily="34" charset="0"/>
                  <a:cs typeface="Arial" charset="0"/>
                </a:rPr>
                <a:t>oneM2Mmessages</a:t>
              </a:r>
              <a:endParaRPr kumimoji="0" lang="en-US" sz="1800" b="0" i="0" u="none" strike="noStrike" kern="0" cap="none" spc="0" normalizeH="0" baseline="0" noProof="0" dirty="0">
                <a:ln>
                  <a:noFill/>
                </a:ln>
                <a:solidFill>
                  <a:schemeClr val="bg1"/>
                </a:solidFill>
                <a:effectLst/>
                <a:uLnTx/>
                <a:uFillTx/>
                <a:latin typeface="Calibri" pitchFamily="34" charset="0"/>
                <a:cs typeface="Arial" charset="0"/>
              </a:endParaRPr>
            </a:p>
          </p:txBody>
        </p:sp>
        <p:sp>
          <p:nvSpPr>
            <p:cNvPr id="8" name="Cloud 7"/>
            <p:cNvSpPr/>
            <p:nvPr/>
          </p:nvSpPr>
          <p:spPr bwMode="auto">
            <a:xfrm>
              <a:off x="1015255" y="4751741"/>
              <a:ext cx="2338993" cy="1046218"/>
            </a:xfrm>
            <a:prstGeom prst="cloud">
              <a:avLst/>
            </a:prstGeom>
            <a:ln/>
          </p:spPr>
          <p:style>
            <a:lnRef idx="0">
              <a:schemeClr val="accent1"/>
            </a:lnRef>
            <a:fillRef idx="3">
              <a:schemeClr val="accent1"/>
            </a:fillRef>
            <a:effectRef idx="3">
              <a:schemeClr val="accent1"/>
            </a:effectRef>
            <a:fontRef idx="minor">
              <a:schemeClr val="lt1"/>
            </a:fontRef>
          </p:style>
          <p:txBody>
            <a:bodyPr anchor="t"/>
            <a:lstStyle/>
            <a:p>
              <a:pPr algn="ctr">
                <a:spcBef>
                  <a:spcPct val="0"/>
                </a:spcBef>
              </a:pPr>
              <a:r>
                <a:rPr lang="en-US" kern="0" dirty="0">
                  <a:solidFill>
                    <a:prstClr val="white"/>
                  </a:solidFill>
                  <a:latin typeface="Calibri"/>
                </a:rPr>
                <a:t>e.g. WLAN, USB</a:t>
              </a:r>
            </a:p>
          </p:txBody>
        </p:sp>
        <p:sp>
          <p:nvSpPr>
            <p:cNvPr id="9" name="Cloud 8"/>
            <p:cNvSpPr/>
            <p:nvPr/>
          </p:nvSpPr>
          <p:spPr bwMode="auto">
            <a:xfrm>
              <a:off x="1417566" y="1712715"/>
              <a:ext cx="1292903" cy="763591"/>
            </a:xfrm>
            <a:prstGeom prst="cloud">
              <a:avLst/>
            </a:prstGeom>
            <a:ln/>
          </p:spPr>
          <p:style>
            <a:lnRef idx="0">
              <a:schemeClr val="accent1"/>
            </a:lnRef>
            <a:fillRef idx="3">
              <a:schemeClr val="accent1"/>
            </a:fillRef>
            <a:effectRef idx="3">
              <a:schemeClr val="accent1"/>
            </a:effectRef>
            <a:fontRef idx="minor">
              <a:schemeClr val="lt1"/>
            </a:fontRef>
          </p:style>
          <p:txBody>
            <a:bodyPr anchor="t"/>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e.g. </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BT</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Rounded Rectangle 9"/>
            <p:cNvSpPr/>
            <p:nvPr/>
          </p:nvSpPr>
          <p:spPr>
            <a:xfrm>
              <a:off x="5724279" y="1060043"/>
              <a:ext cx="1877204" cy="4403829"/>
            </a:xfrm>
            <a:prstGeom prst="roundRect">
              <a:avLst>
                <a:gd name="adj" fmla="val 6324"/>
              </a:avLst>
            </a:prstGeom>
            <a:solidFill>
              <a:schemeClr val="accent1">
                <a:lumMod val="50000"/>
              </a:schemeClr>
            </a:solidFill>
            <a:ln w="25400" cap="flat" cmpd="sng" algn="ctr">
              <a:noFill/>
              <a:prstDash val="solid"/>
            </a:ln>
            <a:effectLst>
              <a:innerShdw blurRad="63500" dist="50800" dir="2700000">
                <a:prstClr val="black">
                  <a:alpha val="50000"/>
                </a:prstClr>
              </a:innerShdw>
            </a:effectLst>
          </p:spPr>
          <p:txBody>
            <a:bodyPr anchor="t"/>
            <a:lstStyle/>
            <a:p>
              <a:pPr algn="ctr">
                <a:spcBef>
                  <a:spcPct val="0"/>
                </a:spcBef>
              </a:pPr>
              <a:r>
                <a:rPr lang="en-US" kern="0" dirty="0" smtClean="0">
                  <a:solidFill>
                    <a:srgbClr val="FFFFFF"/>
                  </a:solidFill>
                  <a:latin typeface="Calibri"/>
                </a:rPr>
                <a:t>Infrastructure</a:t>
              </a:r>
              <a:r>
                <a:rPr lang="en-US" kern="0" dirty="0">
                  <a:solidFill>
                    <a:srgbClr val="FFFFFF"/>
                  </a:solidFill>
                  <a:latin typeface="Calibri"/>
                </a:rPr>
                <a:t/>
              </a:r>
              <a:br>
                <a:rPr lang="en-US" kern="0" dirty="0">
                  <a:solidFill>
                    <a:srgbClr val="FFFFFF"/>
                  </a:solidFill>
                  <a:latin typeface="Calibri"/>
                </a:rPr>
              </a:br>
              <a:endParaRPr lang="en-US" kern="0" dirty="0">
                <a:solidFill>
                  <a:srgbClr val="FFFFFF"/>
                </a:solidFill>
                <a:latin typeface="Calibri"/>
              </a:endParaRPr>
            </a:p>
          </p:txBody>
        </p:sp>
        <p:sp>
          <p:nvSpPr>
            <p:cNvPr id="11" name="Rounded Rectangle 10"/>
            <p:cNvSpPr/>
            <p:nvPr/>
          </p:nvSpPr>
          <p:spPr>
            <a:xfrm>
              <a:off x="2771151" y="1060043"/>
              <a:ext cx="1941539" cy="4409851"/>
            </a:xfrm>
            <a:prstGeom prst="roundRect">
              <a:avLst>
                <a:gd name="adj" fmla="val 6324"/>
              </a:avLst>
            </a:prstGeom>
            <a:solidFill>
              <a:schemeClr val="accent1">
                <a:lumMod val="50000"/>
              </a:schemeClr>
            </a:solidFill>
            <a:ln w="25400" cap="flat" cmpd="sng" algn="ctr">
              <a:noFill/>
              <a:prstDash val="solid"/>
            </a:ln>
            <a:effectLst>
              <a:innerShdw blurRad="63500" dist="50800" dir="2700000">
                <a:prstClr val="black">
                  <a:alpha val="50000"/>
                </a:prstClr>
              </a:innerShdw>
            </a:effectLst>
          </p:spPr>
          <p:txBody>
            <a:bodyPr anchor="t"/>
            <a:lstStyle/>
            <a:p>
              <a:pPr algn="ctr">
                <a:spcBef>
                  <a:spcPct val="0"/>
                </a:spcBef>
              </a:pPr>
              <a:r>
                <a:rPr lang="en-US" kern="0" dirty="0" smtClean="0">
                  <a:solidFill>
                    <a:srgbClr val="FFFFFF"/>
                  </a:solidFill>
                  <a:latin typeface="Calibri"/>
                </a:rPr>
                <a:t>Gateway</a:t>
              </a:r>
              <a:r>
                <a:rPr lang="en-US" kern="0" dirty="0">
                  <a:solidFill>
                    <a:srgbClr val="FFFFFF"/>
                  </a:solidFill>
                  <a:latin typeface="Calibri"/>
                </a:rPr>
                <a:t/>
              </a:r>
              <a:br>
                <a:rPr lang="en-US" kern="0" dirty="0">
                  <a:solidFill>
                    <a:srgbClr val="FFFFFF"/>
                  </a:solidFill>
                  <a:latin typeface="Calibri"/>
                </a:rPr>
              </a:br>
              <a:endParaRPr lang="en-US" kern="0" dirty="0">
                <a:solidFill>
                  <a:srgbClr val="FFFFFF"/>
                </a:solidFill>
                <a:latin typeface="Calibri"/>
              </a:endParaRPr>
            </a:p>
          </p:txBody>
        </p:sp>
        <p:sp>
          <p:nvSpPr>
            <p:cNvPr id="12" name="Rounded Rectangle 11"/>
            <p:cNvSpPr/>
            <p:nvPr/>
          </p:nvSpPr>
          <p:spPr>
            <a:xfrm>
              <a:off x="64215" y="2752204"/>
              <a:ext cx="1300656" cy="2711668"/>
            </a:xfrm>
            <a:prstGeom prst="roundRect">
              <a:avLst/>
            </a:prstGeom>
            <a:solidFill>
              <a:schemeClr val="accent1">
                <a:lumMod val="50000"/>
              </a:schemeClr>
            </a:solidFill>
            <a:ln w="25400" cap="flat" cmpd="sng" algn="ctr">
              <a:noFill/>
              <a:prstDash val="solid"/>
            </a:ln>
            <a:effectLst>
              <a:innerShdw blurRad="63500" dist="50800" dir="2700000">
                <a:prstClr val="black">
                  <a:alpha val="50000"/>
                </a:prstClr>
              </a:innerShdw>
            </a:effectLst>
          </p:spPr>
          <p:txBody>
            <a:bodyPr anchor="t"/>
            <a:lstStyle/>
            <a:p>
              <a:pPr algn="ctr">
                <a:spcBef>
                  <a:spcPct val="0"/>
                </a:spcBef>
              </a:pPr>
              <a:r>
                <a:rPr lang="en-US" kern="0" dirty="0">
                  <a:solidFill>
                    <a:srgbClr val="FFFFFF"/>
                  </a:solidFill>
                  <a:latin typeface="Calibri"/>
                </a:rPr>
                <a:t>C</a:t>
              </a:r>
              <a:r>
                <a:rPr lang="en-US" kern="0" dirty="0" smtClean="0">
                  <a:solidFill>
                    <a:srgbClr val="FFFFFF"/>
                  </a:solidFill>
                  <a:latin typeface="Calibri"/>
                </a:rPr>
                <a:t>apable Device</a:t>
              </a:r>
              <a:r>
                <a:rPr lang="en-US" kern="0" dirty="0">
                  <a:solidFill>
                    <a:srgbClr val="FFFFFF"/>
                  </a:solidFill>
                  <a:latin typeface="Calibri"/>
                </a:rPr>
                <a:t/>
              </a:r>
              <a:br>
                <a:rPr lang="en-US" kern="0" dirty="0">
                  <a:solidFill>
                    <a:srgbClr val="FFFFFF"/>
                  </a:solidFill>
                  <a:latin typeface="Calibri"/>
                </a:rPr>
              </a:br>
              <a:endParaRPr lang="en-US" kern="0" dirty="0">
                <a:solidFill>
                  <a:srgbClr val="FFFFFF"/>
                </a:solidFill>
                <a:latin typeface="Calibri"/>
              </a:endParaRPr>
            </a:p>
          </p:txBody>
        </p:sp>
        <p:sp>
          <p:nvSpPr>
            <p:cNvPr id="13" name="Rounded Rectangle 12"/>
            <p:cNvSpPr/>
            <p:nvPr/>
          </p:nvSpPr>
          <p:spPr bwMode="auto">
            <a:xfrm>
              <a:off x="232108" y="3619311"/>
              <a:ext cx="964873" cy="617348"/>
            </a:xfrm>
            <a:prstGeom prst="roundRect">
              <a:avLst/>
            </a:prstGeom>
            <a:gradFill flip="none" rotWithShape="1">
              <a:gsLst>
                <a:gs pos="0">
                  <a:schemeClr val="accent1">
                    <a:shade val="63000"/>
                    <a:satMod val="165000"/>
                    <a:lumMod val="96000"/>
                    <a:lumOff val="4000"/>
                  </a:schemeClr>
                </a:gs>
                <a:gs pos="3000">
                  <a:schemeClr val="accent1">
                    <a:shade val="58000"/>
                    <a:satMod val="165000"/>
                  </a:schemeClr>
                </a:gs>
                <a:gs pos="28000">
                  <a:srgbClr val="19657D"/>
                </a:gs>
                <a:gs pos="49000">
                  <a:schemeClr val="accent1">
                    <a:shade val="15000"/>
                    <a:satMod val="175000"/>
                  </a:schemeClr>
                </a:gs>
              </a:gsLst>
              <a:path path="circle">
                <a:fillToRect l="100000" b="100000"/>
              </a:path>
              <a:tileRect t="-100000" r="-100000"/>
            </a:gradFill>
            <a:ln/>
          </p:spPr>
          <p:style>
            <a:lnRef idx="1">
              <a:schemeClr val="accent1"/>
            </a:lnRef>
            <a:fillRef idx="3">
              <a:schemeClr val="accent1"/>
            </a:fillRef>
            <a:effectRef idx="2">
              <a:schemeClr val="accent1"/>
            </a:effectRef>
            <a:fontRef idx="minor">
              <a:schemeClr val="lt1"/>
            </a:fontRef>
          </p:style>
          <p:txBody>
            <a:bodyPr lIns="0" rIns="0" anchor="ctr"/>
            <a:lstStyle/>
            <a:p>
              <a:pPr algn="ctr">
                <a:spcBef>
                  <a:spcPct val="0"/>
                </a:spcBef>
              </a:pPr>
              <a:r>
                <a:rPr lang="en-US" b="1" kern="0" dirty="0">
                  <a:solidFill>
                    <a:prstClr val="white"/>
                  </a:solidFill>
                  <a:latin typeface="Calibri"/>
                </a:rPr>
                <a:t>App</a:t>
              </a:r>
            </a:p>
          </p:txBody>
        </p:sp>
        <p:sp>
          <p:nvSpPr>
            <p:cNvPr id="14" name="Rounded Rectangle 13"/>
            <p:cNvSpPr/>
            <p:nvPr/>
          </p:nvSpPr>
          <p:spPr bwMode="auto">
            <a:xfrm>
              <a:off x="2954829" y="4636975"/>
              <a:ext cx="1577905" cy="614227"/>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a:spcBef>
                  <a:spcPct val="0"/>
                </a:spcBef>
              </a:pPr>
              <a:r>
                <a:rPr lang="en-US" b="1" kern="0" dirty="0" smtClean="0">
                  <a:solidFill>
                    <a:prstClr val="white"/>
                  </a:solidFill>
                  <a:latin typeface="Calibri"/>
                </a:rPr>
                <a:t>Service Layer</a:t>
              </a:r>
              <a:endParaRPr lang="en-US" b="1" kern="0" dirty="0">
                <a:solidFill>
                  <a:prstClr val="white"/>
                </a:solidFill>
                <a:latin typeface="Calibri"/>
              </a:endParaRPr>
            </a:p>
          </p:txBody>
        </p:sp>
        <p:sp>
          <p:nvSpPr>
            <p:cNvPr id="15" name="Rounded Rectangle 14"/>
            <p:cNvSpPr/>
            <p:nvPr/>
          </p:nvSpPr>
          <p:spPr bwMode="auto">
            <a:xfrm>
              <a:off x="5921346" y="4636975"/>
              <a:ext cx="1442578" cy="614227"/>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a:spcBef>
                  <a:spcPct val="0"/>
                </a:spcBef>
              </a:pPr>
              <a:r>
                <a:rPr lang="en-US" b="1" kern="0" dirty="0" smtClean="0">
                  <a:solidFill>
                    <a:prstClr val="white"/>
                  </a:solidFill>
                  <a:latin typeface="Calibri"/>
                </a:rPr>
                <a:t>Service Layer</a:t>
              </a:r>
              <a:endParaRPr lang="en-US" b="1" kern="0" dirty="0">
                <a:solidFill>
                  <a:prstClr val="white"/>
                </a:solidFill>
                <a:latin typeface="Calibri"/>
              </a:endParaRPr>
            </a:p>
          </p:txBody>
        </p:sp>
        <p:sp>
          <p:nvSpPr>
            <p:cNvPr id="16" name="TextBox 94"/>
            <p:cNvSpPr txBox="1">
              <a:spLocks noChangeArrowheads="1"/>
            </p:cNvSpPr>
            <p:nvPr/>
          </p:nvSpPr>
          <p:spPr bwMode="auto">
            <a:xfrm>
              <a:off x="1496707" y="4090821"/>
              <a:ext cx="1132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latin typeface="Calibri" pitchFamily="34" charset="0"/>
                  <a:cs typeface="Arial" charset="0"/>
                </a:rPr>
                <a:t>oneM2Mmessages</a:t>
              </a:r>
              <a:endParaRPr kumimoji="0" lang="en-US" sz="1800" b="0" i="0" u="none" strike="noStrike" kern="0" cap="none" spc="0" normalizeH="0" baseline="0" noProof="0" dirty="0">
                <a:ln>
                  <a:noFill/>
                </a:ln>
                <a:solidFill>
                  <a:schemeClr val="bg1"/>
                </a:solidFill>
                <a:effectLst/>
                <a:uLnTx/>
                <a:uFillTx/>
                <a:latin typeface="Calibri" pitchFamily="34" charset="0"/>
                <a:cs typeface="Arial" charset="0"/>
              </a:endParaRPr>
            </a:p>
          </p:txBody>
        </p:sp>
        <p:cxnSp>
          <p:nvCxnSpPr>
            <p:cNvPr id="17" name="Straight Arrow Connector 16"/>
            <p:cNvCxnSpPr>
              <a:stCxn id="14" idx="3"/>
              <a:endCxn id="15" idx="1"/>
            </p:cNvCxnSpPr>
            <p:nvPr/>
          </p:nvCxnSpPr>
          <p:spPr bwMode="auto">
            <a:xfrm>
              <a:off x="4532734" y="4944089"/>
              <a:ext cx="1388612" cy="0"/>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8" name="Rounded Rectangle 17"/>
            <p:cNvSpPr/>
            <p:nvPr/>
          </p:nvSpPr>
          <p:spPr bwMode="auto">
            <a:xfrm>
              <a:off x="232109" y="4636976"/>
              <a:ext cx="964872" cy="614225"/>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Service</a:t>
              </a:r>
              <a:r>
                <a:rPr kumimoji="0" lang="en-US" sz="1800" b="1" i="0" u="none" strike="noStrike" kern="0" cap="none" spc="0" normalizeH="0" noProof="0" dirty="0" smtClean="0">
                  <a:ln>
                    <a:noFill/>
                  </a:ln>
                  <a:solidFill>
                    <a:prstClr val="white"/>
                  </a:solidFill>
                  <a:effectLst/>
                  <a:uLnTx/>
                  <a:uFillTx/>
                  <a:latin typeface="Calibri"/>
                  <a:ea typeface="+mn-ea"/>
                  <a:cs typeface="+mn-cs"/>
                </a:rPr>
                <a:t> </a:t>
              </a:r>
              <a:r>
                <a:rPr kumimoji="0" lang="en-US" sz="1800" b="1" i="0" u="none" strike="noStrike" kern="0" cap="none" spc="0" normalizeH="0" baseline="0" noProof="0" dirty="0" smtClean="0">
                  <a:ln>
                    <a:noFill/>
                  </a:ln>
                  <a:solidFill>
                    <a:prstClr val="white"/>
                  </a:solidFill>
                  <a:effectLst/>
                  <a:uLnTx/>
                  <a:uFillTx/>
                  <a:latin typeface="Calibri"/>
                  <a:ea typeface="+mn-ea"/>
                  <a:cs typeface="+mn-cs"/>
                </a:rPr>
                <a:t>Layer</a:t>
              </a:r>
              <a:endParaRPr kumimoji="0" lang="en-US" sz="20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19" name="Straight Arrow Connector 18"/>
            <p:cNvCxnSpPr>
              <a:stCxn id="13" idx="2"/>
              <a:endCxn id="18" idx="0"/>
            </p:cNvCxnSpPr>
            <p:nvPr/>
          </p:nvCxnSpPr>
          <p:spPr bwMode="auto">
            <a:xfrm>
              <a:off x="714545" y="4236659"/>
              <a:ext cx="0" cy="400317"/>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0" name="Rounded Rectangle 19"/>
            <p:cNvSpPr/>
            <p:nvPr/>
          </p:nvSpPr>
          <p:spPr bwMode="auto">
            <a:xfrm>
              <a:off x="3260076" y="3618711"/>
              <a:ext cx="967410" cy="617948"/>
            </a:xfrm>
            <a:prstGeom prst="roundRect">
              <a:avLst/>
            </a:prstGeom>
            <a:gradFill flip="none" rotWithShape="1">
              <a:gsLst>
                <a:gs pos="0">
                  <a:schemeClr val="accent1">
                    <a:shade val="63000"/>
                    <a:satMod val="165000"/>
                    <a:lumMod val="96000"/>
                    <a:lumOff val="4000"/>
                  </a:schemeClr>
                </a:gs>
                <a:gs pos="3000">
                  <a:schemeClr val="accent1">
                    <a:shade val="58000"/>
                    <a:satMod val="165000"/>
                  </a:schemeClr>
                </a:gs>
                <a:gs pos="28000">
                  <a:srgbClr val="19657D"/>
                </a:gs>
                <a:gs pos="49000">
                  <a:schemeClr val="accent1">
                    <a:shade val="15000"/>
                    <a:satMod val="175000"/>
                  </a:schemeClr>
                </a:gs>
              </a:gsLst>
              <a:path path="circle">
                <a:fillToRect l="100000" b="100000"/>
              </a:path>
              <a:tileRect t="-100000" r="-100000"/>
            </a:gradFill>
            <a:ln/>
          </p:spPr>
          <p:style>
            <a:lnRef idx="1">
              <a:schemeClr val="accent1"/>
            </a:lnRef>
            <a:fillRef idx="3">
              <a:schemeClr val="accent1"/>
            </a:fillRef>
            <a:effectRef idx="2">
              <a:schemeClr val="accent1"/>
            </a:effectRef>
            <a:fontRef idx="minor">
              <a:schemeClr val="lt1"/>
            </a:fontRef>
          </p:style>
          <p:txBody>
            <a:bodyPr lIns="0" rIns="0" anchor="ctr"/>
            <a:lstStyle/>
            <a:p>
              <a:pPr algn="ctr">
                <a:spcBef>
                  <a:spcPct val="0"/>
                </a:spcBef>
              </a:pPr>
              <a:r>
                <a:rPr lang="en-US" b="1" kern="0" dirty="0">
                  <a:solidFill>
                    <a:prstClr val="white"/>
                  </a:solidFill>
                  <a:latin typeface="Calibri"/>
                </a:rPr>
                <a:t>App</a:t>
              </a:r>
            </a:p>
          </p:txBody>
        </p:sp>
        <p:cxnSp>
          <p:nvCxnSpPr>
            <p:cNvPr id="21" name="Straight Arrow Connector 20"/>
            <p:cNvCxnSpPr>
              <a:stCxn id="20" idx="2"/>
              <a:endCxn id="14" idx="0"/>
            </p:cNvCxnSpPr>
            <p:nvPr/>
          </p:nvCxnSpPr>
          <p:spPr bwMode="auto">
            <a:xfrm>
              <a:off x="3743781" y="4236659"/>
              <a:ext cx="1" cy="400316"/>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3842920" y="4252151"/>
              <a:ext cx="494046" cy="369332"/>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latin typeface="Calibri" pitchFamily="34" charset="0"/>
                </a:rPr>
                <a:t>API</a:t>
              </a:r>
              <a:endParaRPr kumimoji="0" lang="en-US" sz="800" b="0" i="0" u="none" strike="noStrike" kern="0" cap="none" spc="0" normalizeH="0" baseline="0" noProof="0" dirty="0" smtClean="0">
                <a:ln>
                  <a:noFill/>
                </a:ln>
                <a:solidFill>
                  <a:schemeClr val="bg1"/>
                </a:solidFill>
                <a:effectLst/>
                <a:uLnTx/>
                <a:uFillTx/>
                <a:latin typeface="Calibri" pitchFamily="34" charset="0"/>
              </a:endParaRPr>
            </a:p>
          </p:txBody>
        </p:sp>
        <p:cxnSp>
          <p:nvCxnSpPr>
            <p:cNvPr id="23" name="Straight Arrow Connector 22"/>
            <p:cNvCxnSpPr>
              <a:stCxn id="18" idx="3"/>
              <a:endCxn id="14" idx="1"/>
            </p:cNvCxnSpPr>
            <p:nvPr/>
          </p:nvCxnSpPr>
          <p:spPr bwMode="auto">
            <a:xfrm>
              <a:off x="1196981" y="4944089"/>
              <a:ext cx="1757848" cy="0"/>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4" name="Rounded Rectangle 23"/>
            <p:cNvSpPr/>
            <p:nvPr/>
          </p:nvSpPr>
          <p:spPr bwMode="auto">
            <a:xfrm>
              <a:off x="6178927" y="3618711"/>
              <a:ext cx="927416" cy="632879"/>
            </a:xfrm>
            <a:prstGeom prst="roundRect">
              <a:avLst/>
            </a:prstGeom>
            <a:gradFill flip="none" rotWithShape="1">
              <a:gsLst>
                <a:gs pos="0">
                  <a:schemeClr val="accent1">
                    <a:shade val="63000"/>
                    <a:satMod val="165000"/>
                    <a:lumMod val="96000"/>
                    <a:lumOff val="4000"/>
                  </a:schemeClr>
                </a:gs>
                <a:gs pos="3000">
                  <a:schemeClr val="accent1">
                    <a:shade val="58000"/>
                    <a:satMod val="165000"/>
                  </a:schemeClr>
                </a:gs>
                <a:gs pos="28000">
                  <a:srgbClr val="19657D"/>
                </a:gs>
                <a:gs pos="49000">
                  <a:schemeClr val="accent1">
                    <a:shade val="15000"/>
                    <a:satMod val="175000"/>
                  </a:schemeClr>
                </a:gs>
              </a:gsLst>
              <a:path path="circle">
                <a:fillToRect l="100000" b="100000"/>
              </a:path>
              <a:tileRect t="-100000" r="-100000"/>
            </a:gradFill>
            <a:ln/>
          </p:spPr>
          <p:style>
            <a:lnRef idx="1">
              <a:schemeClr val="accent1"/>
            </a:lnRef>
            <a:fillRef idx="3">
              <a:schemeClr val="accent1"/>
            </a:fillRef>
            <a:effectRef idx="2">
              <a:schemeClr val="accent1"/>
            </a:effectRef>
            <a:fontRef idx="minor">
              <a:schemeClr val="lt1"/>
            </a:fontRef>
          </p:style>
          <p:txBody>
            <a:bodyPr lIns="0" rIns="0" anchor="ctr"/>
            <a:lstStyle/>
            <a:p>
              <a:pPr algn="ctr">
                <a:spcBef>
                  <a:spcPct val="0"/>
                </a:spcBef>
              </a:pPr>
              <a:r>
                <a:rPr lang="en-US" b="1" kern="0" dirty="0">
                  <a:solidFill>
                    <a:prstClr val="white"/>
                  </a:solidFill>
                  <a:latin typeface="Calibri"/>
                </a:rPr>
                <a:t>App</a:t>
              </a:r>
            </a:p>
          </p:txBody>
        </p:sp>
        <p:cxnSp>
          <p:nvCxnSpPr>
            <p:cNvPr id="25" name="Straight Arrow Connector 24"/>
            <p:cNvCxnSpPr>
              <a:stCxn id="24" idx="2"/>
              <a:endCxn id="15" idx="0"/>
            </p:cNvCxnSpPr>
            <p:nvPr/>
          </p:nvCxnSpPr>
          <p:spPr bwMode="auto">
            <a:xfrm>
              <a:off x="6642635" y="4251590"/>
              <a:ext cx="0" cy="385385"/>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6" name="TextBox 25"/>
            <p:cNvSpPr txBox="1"/>
            <p:nvPr/>
          </p:nvSpPr>
          <p:spPr>
            <a:xfrm>
              <a:off x="6169402" y="4268737"/>
              <a:ext cx="494046" cy="369332"/>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latin typeface="Calibri" pitchFamily="34" charset="0"/>
                </a:rPr>
                <a:t>API</a:t>
              </a:r>
              <a:endParaRPr kumimoji="0" lang="en-US" sz="800" b="0" i="0" u="none" strike="noStrike" kern="0" cap="none" spc="0" normalizeH="0" baseline="0" noProof="0" dirty="0" smtClean="0">
                <a:ln>
                  <a:noFill/>
                </a:ln>
                <a:solidFill>
                  <a:schemeClr val="bg1"/>
                </a:solidFill>
                <a:effectLst/>
                <a:uLnTx/>
                <a:uFillTx/>
                <a:latin typeface="Calibri" pitchFamily="34" charset="0"/>
              </a:endParaRPr>
            </a:p>
          </p:txBody>
        </p:sp>
        <p:sp>
          <p:nvSpPr>
            <p:cNvPr id="27" name="TextBox 26"/>
            <p:cNvSpPr txBox="1"/>
            <p:nvPr/>
          </p:nvSpPr>
          <p:spPr>
            <a:xfrm>
              <a:off x="194008" y="4251590"/>
              <a:ext cx="494046" cy="369332"/>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latin typeface="Calibri" pitchFamily="34" charset="0"/>
                </a:rPr>
                <a:t>API</a:t>
              </a:r>
              <a:endParaRPr kumimoji="0" lang="en-US" sz="800" b="0" i="0" u="none" strike="noStrike" kern="0" cap="none" spc="0" normalizeH="0" baseline="0" noProof="0" dirty="0" smtClean="0">
                <a:ln>
                  <a:noFill/>
                </a:ln>
                <a:solidFill>
                  <a:schemeClr val="bg1"/>
                </a:solidFill>
                <a:effectLst/>
                <a:uLnTx/>
                <a:uFillTx/>
                <a:latin typeface="Calibri" pitchFamily="34" charset="0"/>
              </a:endParaRPr>
            </a:p>
          </p:txBody>
        </p:sp>
        <p:sp>
          <p:nvSpPr>
            <p:cNvPr id="28" name="Rounded Rectangle 27"/>
            <p:cNvSpPr/>
            <p:nvPr/>
          </p:nvSpPr>
          <p:spPr>
            <a:xfrm>
              <a:off x="75827" y="1060043"/>
              <a:ext cx="1300656" cy="1584302"/>
            </a:xfrm>
            <a:prstGeom prst="roundRect">
              <a:avLst/>
            </a:prstGeom>
            <a:solidFill>
              <a:schemeClr val="accent1">
                <a:lumMod val="50000"/>
              </a:schemeClr>
            </a:solidFill>
            <a:ln w="25400" cap="flat" cmpd="sng" algn="ctr">
              <a:noFill/>
              <a:prstDash val="solid"/>
            </a:ln>
            <a:effectLst>
              <a:innerShdw blurRad="63500" dist="50800" dir="2700000">
                <a:prstClr val="black">
                  <a:alpha val="50000"/>
                </a:prstClr>
              </a:innerShdw>
            </a:effectLst>
          </p:spPr>
          <p:txBody>
            <a:bodyPr anchor="t"/>
            <a:lstStyle/>
            <a:p>
              <a:pPr algn="ctr">
                <a:spcBef>
                  <a:spcPct val="0"/>
                </a:spcBef>
              </a:pPr>
              <a:r>
                <a:rPr lang="en-US" kern="0" dirty="0" smtClean="0">
                  <a:solidFill>
                    <a:srgbClr val="FFFFFF"/>
                  </a:solidFill>
                  <a:latin typeface="Calibri"/>
                </a:rPr>
                <a:t>Simple Device</a:t>
              </a:r>
              <a:r>
                <a:rPr lang="en-US" kern="0" dirty="0">
                  <a:solidFill>
                    <a:srgbClr val="FFFFFF"/>
                  </a:solidFill>
                  <a:latin typeface="Calibri"/>
                </a:rPr>
                <a:t/>
              </a:r>
              <a:br>
                <a:rPr lang="en-US" kern="0" dirty="0">
                  <a:solidFill>
                    <a:srgbClr val="FFFFFF"/>
                  </a:solidFill>
                  <a:latin typeface="Calibri"/>
                </a:rPr>
              </a:br>
              <a:endParaRPr lang="en-US" kern="0" dirty="0">
                <a:solidFill>
                  <a:srgbClr val="FFFFFF"/>
                </a:solidFill>
                <a:latin typeface="Calibri"/>
              </a:endParaRPr>
            </a:p>
          </p:txBody>
        </p:sp>
        <p:sp>
          <p:nvSpPr>
            <p:cNvPr id="29" name="Rounded Rectangle 28"/>
            <p:cNvSpPr/>
            <p:nvPr/>
          </p:nvSpPr>
          <p:spPr bwMode="auto">
            <a:xfrm>
              <a:off x="243719" y="1927150"/>
              <a:ext cx="964873" cy="617348"/>
            </a:xfrm>
            <a:prstGeom prst="roundRect">
              <a:avLst/>
            </a:prstGeom>
            <a:gradFill flip="none" rotWithShape="1">
              <a:gsLst>
                <a:gs pos="0">
                  <a:schemeClr val="accent1">
                    <a:shade val="63000"/>
                    <a:satMod val="165000"/>
                    <a:lumMod val="96000"/>
                    <a:lumOff val="4000"/>
                  </a:schemeClr>
                </a:gs>
                <a:gs pos="3000">
                  <a:schemeClr val="accent1">
                    <a:shade val="58000"/>
                    <a:satMod val="165000"/>
                  </a:schemeClr>
                </a:gs>
                <a:gs pos="28000">
                  <a:srgbClr val="19657D"/>
                </a:gs>
                <a:gs pos="49000">
                  <a:schemeClr val="accent1">
                    <a:shade val="15000"/>
                    <a:satMod val="175000"/>
                  </a:schemeClr>
                </a:gs>
              </a:gsLst>
              <a:path path="circle">
                <a:fillToRect l="100000" b="100000"/>
              </a:path>
              <a:tileRect t="-100000" r="-100000"/>
            </a:gradFill>
            <a:ln/>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App</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30" name="Straight Arrow Connector 139"/>
            <p:cNvCxnSpPr>
              <a:stCxn id="29" idx="3"/>
            </p:cNvCxnSpPr>
            <p:nvPr/>
          </p:nvCxnSpPr>
          <p:spPr bwMode="auto">
            <a:xfrm>
              <a:off x="1208592" y="2235824"/>
              <a:ext cx="1969102" cy="2400590"/>
            </a:xfrm>
            <a:prstGeom prst="bentConnector2">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31" name="TextBox 30"/>
            <p:cNvSpPr txBox="1"/>
            <p:nvPr/>
          </p:nvSpPr>
          <p:spPr>
            <a:xfrm>
              <a:off x="2860202" y="1866492"/>
              <a:ext cx="494046" cy="369332"/>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latin typeface="Calibri" pitchFamily="34" charset="0"/>
                </a:rPr>
                <a:t>API</a:t>
              </a:r>
              <a:endParaRPr kumimoji="0" lang="en-US" sz="800" b="0" i="0" u="none" strike="noStrike" kern="0" cap="none" spc="0" normalizeH="0" baseline="0" noProof="0" dirty="0" smtClean="0">
                <a:ln>
                  <a:noFill/>
                </a:ln>
                <a:solidFill>
                  <a:schemeClr val="bg1"/>
                </a:solidFill>
                <a:effectLst/>
                <a:uLnTx/>
                <a:uFillTx/>
                <a:latin typeface="Calibri" pitchFamily="34" charset="0"/>
              </a:endParaRPr>
            </a:p>
          </p:txBody>
        </p:sp>
        <p:sp>
          <p:nvSpPr>
            <p:cNvPr id="32" name="Rounded Rectangle 31"/>
            <p:cNvSpPr/>
            <p:nvPr/>
          </p:nvSpPr>
          <p:spPr bwMode="auto">
            <a:xfrm>
              <a:off x="8716605" y="4119804"/>
              <a:ext cx="964873" cy="617348"/>
            </a:xfrm>
            <a:prstGeom prst="roundRect">
              <a:avLst/>
            </a:prstGeom>
            <a:gradFill flip="none" rotWithShape="1">
              <a:gsLst>
                <a:gs pos="0">
                  <a:schemeClr val="accent1">
                    <a:shade val="63000"/>
                    <a:satMod val="165000"/>
                    <a:lumMod val="96000"/>
                    <a:lumOff val="4000"/>
                  </a:schemeClr>
                </a:gs>
                <a:gs pos="3000">
                  <a:schemeClr val="accent1">
                    <a:shade val="58000"/>
                    <a:satMod val="165000"/>
                  </a:schemeClr>
                </a:gs>
                <a:gs pos="28000">
                  <a:srgbClr val="19657D"/>
                </a:gs>
                <a:gs pos="49000">
                  <a:schemeClr val="accent1">
                    <a:shade val="15000"/>
                    <a:satMod val="175000"/>
                  </a:schemeClr>
                </a:gs>
              </a:gsLst>
              <a:path path="circle">
                <a:fillToRect l="100000" b="100000"/>
              </a:path>
              <a:tileRect t="-100000" r="-100000"/>
            </a:gradFill>
            <a:ln/>
          </p:spPr>
          <p:style>
            <a:lnRef idx="1">
              <a:schemeClr val="accent1"/>
            </a:lnRef>
            <a:fillRef idx="3">
              <a:schemeClr val="accent1"/>
            </a:fillRef>
            <a:effectRef idx="2">
              <a:schemeClr val="accent1"/>
            </a:effectRef>
            <a:fontRef idx="minor">
              <a:schemeClr val="lt1"/>
            </a:fontRef>
          </p:style>
          <p:txBody>
            <a:bodyPr lIns="0" rIns="0" anchor="ctr"/>
            <a:lstStyle/>
            <a:p>
              <a:pPr algn="ctr">
                <a:spcBef>
                  <a:spcPct val="0"/>
                </a:spcBef>
              </a:pPr>
              <a:r>
                <a:rPr lang="en-US" b="1" kern="0" dirty="0">
                  <a:solidFill>
                    <a:prstClr val="white"/>
                  </a:solidFill>
                  <a:latin typeface="Calibri"/>
                </a:rPr>
                <a:t>App</a:t>
              </a:r>
            </a:p>
          </p:txBody>
        </p:sp>
        <p:cxnSp>
          <p:nvCxnSpPr>
            <p:cNvPr id="33" name="Straight Arrow Connector 139"/>
            <p:cNvCxnSpPr>
              <a:stCxn id="32" idx="2"/>
              <a:endCxn id="15" idx="3"/>
            </p:cNvCxnSpPr>
            <p:nvPr/>
          </p:nvCxnSpPr>
          <p:spPr bwMode="auto">
            <a:xfrm rot="5400000">
              <a:off x="8178015" y="3923061"/>
              <a:ext cx="206937" cy="1835118"/>
            </a:xfrm>
            <a:prstGeom prst="bentConnector2">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34" name="TextBox 33"/>
            <p:cNvSpPr txBox="1"/>
            <p:nvPr/>
          </p:nvSpPr>
          <p:spPr>
            <a:xfrm>
              <a:off x="8190010" y="4382409"/>
              <a:ext cx="494046" cy="369332"/>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latin typeface="Calibri" pitchFamily="34" charset="0"/>
                </a:rPr>
                <a:t>API</a:t>
              </a:r>
              <a:endParaRPr kumimoji="0" lang="en-US" sz="800" b="0" i="0" u="none" strike="noStrike" kern="0" cap="none" spc="0" normalizeH="0" baseline="0" noProof="0" dirty="0" smtClean="0">
                <a:ln>
                  <a:noFill/>
                </a:ln>
                <a:solidFill>
                  <a:schemeClr val="bg1"/>
                </a:solidFill>
                <a:effectLst/>
                <a:uLnTx/>
                <a:uFillTx/>
                <a:latin typeface="Calibri" pitchFamily="34" charset="0"/>
              </a:endParaRPr>
            </a:p>
          </p:txBody>
        </p:sp>
      </p:grpSp>
      <p:sp>
        <p:nvSpPr>
          <p:cNvPr id="77" name="Rounded Rectangle 76"/>
          <p:cNvSpPr/>
          <p:nvPr/>
        </p:nvSpPr>
        <p:spPr>
          <a:xfrm>
            <a:off x="7874000" y="4373300"/>
            <a:ext cx="2425700" cy="1862808"/>
          </a:xfrm>
          <a:prstGeom prst="roundRect">
            <a:avLst>
              <a:gd name="adj" fmla="val 3310"/>
            </a:avLst>
          </a:prstGeom>
          <a:solidFill>
            <a:srgbClr val="00697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8" name="Rounded Rectangle 37"/>
          <p:cNvSpPr/>
          <p:nvPr/>
        </p:nvSpPr>
        <p:spPr>
          <a:xfrm>
            <a:off x="152446" y="1206347"/>
            <a:ext cx="7734254" cy="5067863"/>
          </a:xfrm>
          <a:prstGeom prst="roundRect">
            <a:avLst>
              <a:gd name="adj" fmla="val 3310"/>
            </a:avLst>
          </a:prstGeom>
          <a:solidFill>
            <a:srgbClr val="00697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7" name="Group 36"/>
          <p:cNvGrpSpPr/>
          <p:nvPr/>
        </p:nvGrpSpPr>
        <p:grpSpPr>
          <a:xfrm>
            <a:off x="-358" y="1997699"/>
            <a:ext cx="9500210" cy="4119523"/>
            <a:chOff x="466485" y="7805461"/>
            <a:chExt cx="9500210" cy="4119523"/>
          </a:xfrm>
        </p:grpSpPr>
        <p:cxnSp>
          <p:nvCxnSpPr>
            <p:cNvPr id="73" name="Straight Connector 72"/>
            <p:cNvCxnSpPr/>
            <p:nvPr/>
          </p:nvCxnSpPr>
          <p:spPr bwMode="auto">
            <a:xfrm>
              <a:off x="2050345" y="10806210"/>
              <a:ext cx="0" cy="864105"/>
            </a:xfrm>
            <a:prstGeom prst="line">
              <a:avLst/>
            </a:prstGeom>
            <a:ln w="25400" cap="rnd">
              <a:solidFill>
                <a:srgbClr val="63656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90" name="Straight Connector 89"/>
            <p:cNvCxnSpPr/>
            <p:nvPr/>
          </p:nvCxnSpPr>
          <p:spPr bwMode="auto">
            <a:xfrm>
              <a:off x="7753692" y="10534010"/>
              <a:ext cx="1001048" cy="0"/>
            </a:xfrm>
            <a:prstGeom prst="line">
              <a:avLst/>
            </a:prstGeom>
            <a:ln w="76200" cap="rnd">
              <a:solidFill>
                <a:srgbClr val="0068A8"/>
              </a:solidFill>
              <a:headEnd type="none" w="med" len="med"/>
              <a:tailEnd type="none"/>
            </a:ln>
          </p:spPr>
          <p:style>
            <a:lnRef idx="1">
              <a:schemeClr val="accent6"/>
            </a:lnRef>
            <a:fillRef idx="0">
              <a:schemeClr val="accent6"/>
            </a:fillRef>
            <a:effectRef idx="0">
              <a:schemeClr val="accent6"/>
            </a:effectRef>
            <a:fontRef idx="minor">
              <a:schemeClr val="tx1"/>
            </a:fontRef>
          </p:style>
        </p:cxnSp>
        <p:pic>
          <p:nvPicPr>
            <p:cNvPr id="91" name="Picture 90"/>
            <p:cNvPicPr>
              <a:picLocks noChangeAspect="1"/>
            </p:cNvPicPr>
            <p:nvPr/>
          </p:nvPicPr>
          <p:blipFill>
            <a:blip r:embed="rId2" cstate="print">
              <a:extLst>
                <a:ext uri="{BEBA8EAE-BF5A-486C-A8C5-ECC9F3942E4B}">
                  <a14:imgProps xmlns:a14="http://schemas.microsoft.com/office/drawing/2010/main">
                    <a14:imgLayer r:embed="rId3">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730748" y="10848414"/>
              <a:ext cx="518463" cy="435727"/>
            </a:xfrm>
            <a:prstGeom prst="rect">
              <a:avLst/>
            </a:prstGeom>
          </p:spPr>
        </p:pic>
        <p:cxnSp>
          <p:nvCxnSpPr>
            <p:cNvPr id="94" name="Straight Connector 93"/>
            <p:cNvCxnSpPr/>
            <p:nvPr/>
          </p:nvCxnSpPr>
          <p:spPr bwMode="auto">
            <a:xfrm>
              <a:off x="1067047" y="10135836"/>
              <a:ext cx="500967" cy="0"/>
            </a:xfrm>
            <a:prstGeom prst="line">
              <a:avLst/>
            </a:prstGeom>
            <a:ln w="25400" cap="rnd">
              <a:solidFill>
                <a:srgbClr val="63656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95" name="Straight Connector 94"/>
            <p:cNvCxnSpPr/>
            <p:nvPr/>
          </p:nvCxnSpPr>
          <p:spPr bwMode="auto">
            <a:xfrm>
              <a:off x="1568014" y="10135836"/>
              <a:ext cx="0" cy="864105"/>
            </a:xfrm>
            <a:prstGeom prst="line">
              <a:avLst/>
            </a:prstGeom>
            <a:ln w="25400" cap="rnd">
              <a:solidFill>
                <a:srgbClr val="63656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96" name="Straight Connector 95"/>
            <p:cNvCxnSpPr/>
            <p:nvPr/>
          </p:nvCxnSpPr>
          <p:spPr bwMode="auto">
            <a:xfrm>
              <a:off x="1568014" y="10999941"/>
              <a:ext cx="363138" cy="0"/>
            </a:xfrm>
            <a:prstGeom prst="line">
              <a:avLst/>
            </a:prstGeom>
            <a:ln w="25400" cap="rnd">
              <a:solidFill>
                <a:srgbClr val="63656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97" name="Straight Connector 96"/>
            <p:cNvCxnSpPr/>
            <p:nvPr/>
          </p:nvCxnSpPr>
          <p:spPr bwMode="auto">
            <a:xfrm flipV="1">
              <a:off x="1931152" y="10806210"/>
              <a:ext cx="0" cy="193738"/>
            </a:xfrm>
            <a:prstGeom prst="line">
              <a:avLst/>
            </a:prstGeom>
            <a:ln w="25400" cap="rnd">
              <a:solidFill>
                <a:srgbClr val="63656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98" name="Straight Connector 97"/>
            <p:cNvCxnSpPr/>
            <p:nvPr/>
          </p:nvCxnSpPr>
          <p:spPr bwMode="auto">
            <a:xfrm>
              <a:off x="1220635" y="11055340"/>
              <a:ext cx="768124" cy="4941"/>
            </a:xfrm>
            <a:prstGeom prst="line">
              <a:avLst/>
            </a:prstGeom>
            <a:ln w="25400" cap="rnd">
              <a:solidFill>
                <a:srgbClr val="63656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99" name="Straight Connector 98"/>
            <p:cNvCxnSpPr/>
            <p:nvPr/>
          </p:nvCxnSpPr>
          <p:spPr bwMode="auto">
            <a:xfrm flipV="1">
              <a:off x="1988759" y="10841396"/>
              <a:ext cx="0" cy="213944"/>
            </a:xfrm>
            <a:prstGeom prst="line">
              <a:avLst/>
            </a:prstGeom>
            <a:ln w="25400" cap="rnd">
              <a:solidFill>
                <a:srgbClr val="63656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100" name="Straight Connector 99"/>
            <p:cNvCxnSpPr/>
            <p:nvPr/>
          </p:nvCxnSpPr>
          <p:spPr bwMode="auto">
            <a:xfrm>
              <a:off x="2445634" y="10637204"/>
              <a:ext cx="1890750" cy="0"/>
            </a:xfrm>
            <a:prstGeom prst="line">
              <a:avLst/>
            </a:prstGeom>
            <a:ln w="76200" cap="rnd">
              <a:solidFill>
                <a:srgbClr val="0068A8"/>
              </a:solidFill>
              <a:headEnd type="none" w="med" len="med"/>
              <a:tailEnd type="none"/>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cxnSp>
          <p:nvCxnSpPr>
            <p:cNvPr id="101" name="Straight Connector 100"/>
            <p:cNvCxnSpPr/>
            <p:nvPr/>
          </p:nvCxnSpPr>
          <p:spPr bwMode="auto">
            <a:xfrm>
              <a:off x="4336384" y="10023318"/>
              <a:ext cx="0" cy="614026"/>
            </a:xfrm>
            <a:prstGeom prst="line">
              <a:avLst/>
            </a:prstGeom>
            <a:ln w="76200" cap="rnd">
              <a:solidFill>
                <a:srgbClr val="0068A8"/>
              </a:solidFill>
              <a:headEnd type="none" w="med" len="med"/>
              <a:tailEnd type="none"/>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pic>
          <p:nvPicPr>
            <p:cNvPr id="102"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a:off x="4759525" y="7850117"/>
              <a:ext cx="395289" cy="6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4" name="Straight Connector 103"/>
            <p:cNvCxnSpPr/>
            <p:nvPr/>
          </p:nvCxnSpPr>
          <p:spPr bwMode="auto">
            <a:xfrm>
              <a:off x="5887516" y="9603222"/>
              <a:ext cx="905652" cy="0"/>
            </a:xfrm>
            <a:prstGeom prst="line">
              <a:avLst/>
            </a:prstGeom>
            <a:ln w="76200" cap="rnd">
              <a:solidFill>
                <a:srgbClr val="0068A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105" name="Straight Connector 104"/>
            <p:cNvCxnSpPr/>
            <p:nvPr/>
          </p:nvCxnSpPr>
          <p:spPr bwMode="auto">
            <a:xfrm>
              <a:off x="6793168" y="9007241"/>
              <a:ext cx="0" cy="595981"/>
            </a:xfrm>
            <a:prstGeom prst="line">
              <a:avLst/>
            </a:prstGeom>
            <a:ln w="76200" cap="rnd">
              <a:solidFill>
                <a:srgbClr val="0068A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106" name="Straight Connector 105"/>
            <p:cNvCxnSpPr/>
            <p:nvPr/>
          </p:nvCxnSpPr>
          <p:spPr bwMode="auto">
            <a:xfrm>
              <a:off x="7753692" y="9007241"/>
              <a:ext cx="0" cy="1526769"/>
            </a:xfrm>
            <a:prstGeom prst="line">
              <a:avLst/>
            </a:prstGeom>
            <a:ln w="76200" cap="rnd">
              <a:solidFill>
                <a:srgbClr val="0068A8"/>
              </a:solidFill>
              <a:headEnd type="none" w="med" len="med"/>
              <a:tailEnd type="none"/>
            </a:ln>
          </p:spPr>
          <p:style>
            <a:lnRef idx="1">
              <a:schemeClr val="accent6"/>
            </a:lnRef>
            <a:fillRef idx="0">
              <a:schemeClr val="accent6"/>
            </a:fillRef>
            <a:effectRef idx="0">
              <a:schemeClr val="accent6"/>
            </a:effectRef>
            <a:fontRef idx="minor">
              <a:schemeClr val="tx1"/>
            </a:fontRef>
          </p:style>
        </p:cxnSp>
        <p:pic>
          <p:nvPicPr>
            <p:cNvPr id="107" name="Picture 106"/>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19" b="83511" l="18254" r="73016">
                          <a14:foregroundMark x1="53175" y1="78191" x2="56614" y2="78191"/>
                          <a14:foregroundMark x1="36243" y1="15426" x2="36243" y2="15426"/>
                          <a14:foregroundMark x1="30952" y1="15957" x2="30952" y2="15957"/>
                          <a14:foregroundMark x1="37302" y1="7447" x2="37302" y2="7447"/>
                          <a14:foregroundMark x1="37037" y1="5851" x2="37037" y2="5851"/>
                          <a14:foregroundMark x1="60053" y1="83511" x2="60053" y2="83511"/>
                        </a14:backgroundRemoval>
                      </a14:imgEffect>
                    </a14:imgLayer>
                  </a14:imgProps>
                </a:ext>
                <a:ext uri="{28A0092B-C50C-407E-A947-70E740481C1C}">
                  <a14:useLocalDpi xmlns:a14="http://schemas.microsoft.com/office/drawing/2010/main" val="0"/>
                </a:ext>
              </a:extLst>
            </a:blip>
            <a:srcRect l="20644" r="21028" b="6681"/>
            <a:stretch/>
          </p:blipFill>
          <p:spPr>
            <a:xfrm>
              <a:off x="1727220" y="10268438"/>
              <a:ext cx="914400" cy="731520"/>
            </a:xfrm>
            <a:prstGeom prst="rect">
              <a:avLst/>
            </a:prstGeom>
            <a:noFill/>
          </p:spPr>
        </p:pic>
        <p:pic>
          <p:nvPicPr>
            <p:cNvPr id="108" name="Picture 107"/>
            <p:cNvPicPr>
              <a:picLocks noChangeAspect="1"/>
            </p:cNvPicPr>
            <p:nvPr/>
          </p:nvPicPr>
          <p:blipFill>
            <a:blip r:embed="rId8">
              <a:extLst>
                <a:ext uri="{BEBA8EAE-BF5A-486C-A8C5-ECC9F3942E4B}">
                  <a14:imgProps xmlns:a14="http://schemas.microsoft.com/office/drawing/2010/main">
                    <a14:imgLayer r:embed="rId9">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8403456" y="10166914"/>
              <a:ext cx="1563239" cy="1584250"/>
            </a:xfrm>
            <a:prstGeom prst="rect">
              <a:avLst/>
            </a:prstGeom>
          </p:spPr>
        </p:pic>
        <p:pic>
          <p:nvPicPr>
            <p:cNvPr id="109"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3369884" y="8142955"/>
              <a:ext cx="1901032" cy="190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5"/>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6497116" y="8107300"/>
              <a:ext cx="1580070" cy="118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3"/>
            <p:cNvPicPr>
              <a:picLocks noChangeAspect="1" noChangeArrowheads="1"/>
            </p:cNvPicPr>
            <p:nvPr/>
          </p:nvPicPr>
          <p:blipFill rotWithShape="1">
            <a:blip r:embed="rId14">
              <a:extLst>
                <a:ext uri="{BEBA8EAE-BF5A-486C-A8C5-ECC9F3942E4B}">
                  <a14:imgProps xmlns:a14="http://schemas.microsoft.com/office/drawing/2010/main">
                    <a14:imgLayer r:embed="rId5">
                      <a14:imgEffect>
                        <a14:backgroundRemoval t="0" b="98438" l="9375" r="89844">
                          <a14:foregroundMark x1="25781" y1="9375" x2="25781" y2="9375"/>
                          <a14:foregroundMark x1="35938" y1="11719" x2="35938" y2="11719"/>
                          <a14:foregroundMark x1="39844" y1="17969" x2="39844" y2="17969"/>
                          <a14:foregroundMark x1="60156" y1="18750" x2="60156" y2="18750"/>
                          <a14:foregroundMark x1="68750" y1="17188" x2="68750" y2="17188"/>
                          <a14:foregroundMark x1="72656" y1="7031" x2="72656" y2="7031"/>
                          <a14:backgroundMark x1="60156" y1="69531" x2="60156" y2="69531"/>
                          <a14:backgroundMark x1="65625" y1="83594" x2="65625" y2="83594"/>
                          <a14:backgroundMark x1="53125" y1="86719" x2="53125" y2="86719"/>
                          <a14:backgroundMark x1="46875" y1="86719" x2="46875" y2="86719"/>
                          <a14:backgroundMark x1="43750" y1="78906" x2="43750" y2="78906"/>
                          <a14:backgroundMark x1="33594" y1="84375" x2="33594" y2="84375"/>
                          <a14:backgroundMark x1="45313" y1="64844" x2="45313" y2="64844"/>
                          <a14:backgroundMark x1="47656" y1="51563" x2="47656" y2="51563"/>
                          <a14:backgroundMark x1="47656" y1="50000" x2="47656" y2="50000"/>
                          <a14:backgroundMark x1="52344" y1="52344" x2="52344" y2="52344"/>
                          <a14:backgroundMark x1="47656" y1="48438" x2="47656" y2="48438"/>
                          <a14:backgroundMark x1="47656" y1="70313" x2="47656" y2="70313"/>
                          <a14:backgroundMark x1="53125" y1="70313" x2="53125" y2="70313"/>
                          <a14:backgroundMark x1="40625" y1="69531" x2="40625" y2="69531"/>
                        </a14:backgroundRemoval>
                      </a14:imgEffect>
                    </a14:imgLayer>
                  </a14:imgProps>
                </a:ext>
                <a:ext uri="{28A0092B-C50C-407E-A947-70E740481C1C}">
                  <a14:useLocalDpi xmlns:a14="http://schemas.microsoft.com/office/drawing/2010/main" val="0"/>
                </a:ext>
              </a:extLst>
            </a:blip>
            <a:srcRect b="4332"/>
            <a:stretch/>
          </p:blipFill>
          <p:spPr bwMode="auto">
            <a:xfrm>
              <a:off x="5277916" y="7840853"/>
              <a:ext cx="1219200" cy="116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flipH="1">
              <a:off x="3410951" y="9099730"/>
              <a:ext cx="395289" cy="6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3" name="Straight Connector 112"/>
            <p:cNvCxnSpPr/>
            <p:nvPr/>
          </p:nvCxnSpPr>
          <p:spPr bwMode="auto">
            <a:xfrm>
              <a:off x="5887516" y="8961370"/>
              <a:ext cx="0" cy="595981"/>
            </a:xfrm>
            <a:prstGeom prst="line">
              <a:avLst/>
            </a:prstGeom>
            <a:ln w="76200" cap="rnd">
              <a:solidFill>
                <a:srgbClr val="0068A8"/>
              </a:solidFill>
              <a:headEnd type="none" w="med" len="med"/>
              <a:tailEnd type="none"/>
            </a:ln>
          </p:spPr>
          <p:style>
            <a:lnRef idx="1">
              <a:schemeClr val="accent6"/>
            </a:lnRef>
            <a:fillRef idx="0">
              <a:schemeClr val="accent6"/>
            </a:fillRef>
            <a:effectRef idx="0">
              <a:schemeClr val="accent6"/>
            </a:effectRef>
            <a:fontRef idx="minor">
              <a:schemeClr val="tx1"/>
            </a:fontRef>
          </p:style>
        </p:cxnSp>
        <p:pic>
          <p:nvPicPr>
            <p:cNvPr id="114"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a:off x="2050345" y="7980509"/>
              <a:ext cx="395289" cy="6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0146" t="8166" r="36604" b="35334"/>
            <a:stretch/>
          </p:blipFill>
          <p:spPr bwMode="auto">
            <a:xfrm>
              <a:off x="8483747" y="10238391"/>
              <a:ext cx="1380165" cy="109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www.funkprodukte.de/wp-content/uploads/funk-thermostat-max-heizkoerperthermostat+-335x365.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4658" b="95616" l="9851" r="89851">
                          <a14:foregroundMark x1="51045" y1="93425" x2="51045" y2="93425"/>
                          <a14:foregroundMark x1="49254" y1="95890" x2="49254" y2="95890"/>
                          <a14:foregroundMark x1="19403" y1="13973" x2="19403" y2="13973"/>
                          <a14:foregroundMark x1="33134" y1="4658" x2="33134" y2="4658"/>
                        </a14:backgroundRemoval>
                      </a14:imgEffect>
                    </a14:imgLayer>
                  </a14:imgProps>
                </a:ext>
                <a:ext uri="{28A0092B-C50C-407E-A947-70E740481C1C}">
                  <a14:useLocalDpi xmlns:a14="http://schemas.microsoft.com/office/drawing/2010/main" val="0"/>
                </a:ext>
              </a:extLst>
            </a:blip>
            <a:srcRect/>
            <a:stretch>
              <a:fillRect/>
            </a:stretch>
          </p:blipFill>
          <p:spPr bwMode="auto">
            <a:xfrm>
              <a:off x="1124755" y="7805461"/>
              <a:ext cx="1032401" cy="112485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 descr="http://i.walmartimages.com/i/p/00/04/31/68/97/0004316897729_500X500.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8000" b="94800" l="10000" r="90000">
                          <a14:foregroundMark x1="42000" y1="8000" x2="42000" y2="8000"/>
                          <a14:foregroundMark x1="52800" y1="93200" x2="52800" y2="93200"/>
                          <a14:foregroundMark x1="54000" y1="94800" x2="54000" y2="94800"/>
                          <a14:backgroundMark x1="32000" y1="31600" x2="32000" y2="31600"/>
                        </a14:backgroundRemoval>
                      </a14:imgEffect>
                    </a14:imgLayer>
                  </a14:imgProps>
                </a:ext>
                <a:ext uri="{28A0092B-C50C-407E-A947-70E740481C1C}">
                  <a14:useLocalDpi xmlns:a14="http://schemas.microsoft.com/office/drawing/2010/main" val="0"/>
                </a:ext>
              </a:extLst>
            </a:blip>
            <a:srcRect/>
            <a:stretch>
              <a:fillRect/>
            </a:stretch>
          </p:blipFill>
          <p:spPr bwMode="auto">
            <a:xfrm>
              <a:off x="466485" y="9375304"/>
              <a:ext cx="1046988" cy="104698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 descr="http://maharashtrabusinesses.com/upload/productphoto/1261_i1.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5325" b="91716" l="8000" r="93778">
                          <a14:foregroundMark x1="93778" y1="17160" x2="93778" y2="17160"/>
                          <a14:foregroundMark x1="78222" y1="13018" x2="78222" y2="13018"/>
                          <a14:foregroundMark x1="64889" y1="12426" x2="64889" y2="12426"/>
                          <a14:foregroundMark x1="31556" y1="5917" x2="31556" y2="5917"/>
                          <a14:foregroundMark x1="49333" y1="10651" x2="49333" y2="10651"/>
                          <a14:foregroundMark x1="44000" y1="8284" x2="44000" y2="8284"/>
                          <a14:foregroundMark x1="43556" y1="21302" x2="43556" y2="21302"/>
                          <a14:foregroundMark x1="25333" y1="15976" x2="25333" y2="15976"/>
                          <a14:foregroundMark x1="18667" y1="15385" x2="18667" y2="15385"/>
                          <a14:foregroundMark x1="8000" y1="37870" x2="8000" y2="37870"/>
                          <a14:foregroundMark x1="11556" y1="17160" x2="11556" y2="17160"/>
                          <a14:foregroundMark x1="14667" y1="13018" x2="14667" y2="13018"/>
                          <a14:foregroundMark x1="18222" y1="13018" x2="18222" y2="13018"/>
                          <a14:foregroundMark x1="9778" y1="10651" x2="9778" y2="10651"/>
                          <a14:foregroundMark x1="10889" y1="13905" x2="10889" y2="13905"/>
                          <a14:foregroundMark x1="8667" y1="10355" x2="8667" y2="10355"/>
                          <a14:foregroundMark x1="81556" y1="91716" x2="81556" y2="91716"/>
                        </a14:backgroundRemoval>
                      </a14:imgEffect>
                    </a14:imgLayer>
                  </a14:imgProps>
                </a:ext>
                <a:ext uri="{28A0092B-C50C-407E-A947-70E740481C1C}">
                  <a14:useLocalDpi xmlns:a14="http://schemas.microsoft.com/office/drawing/2010/main" val="0"/>
                </a:ext>
              </a:extLst>
            </a:blip>
            <a:srcRect/>
            <a:stretch>
              <a:fillRect/>
            </a:stretch>
          </p:blipFill>
          <p:spPr bwMode="auto">
            <a:xfrm>
              <a:off x="1155041" y="11130853"/>
              <a:ext cx="1057275" cy="79413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oneM2M Service Layer</a:t>
            </a:r>
            <a:endParaRPr lang="en-US" dirty="0"/>
          </a:p>
        </p:txBody>
      </p:sp>
      <p:sp>
        <p:nvSpPr>
          <p:cNvPr id="61" name="Content Placeholder 4"/>
          <p:cNvSpPr>
            <a:spLocks noGrp="1"/>
          </p:cNvSpPr>
          <p:nvPr>
            <p:ph type="body" idx="13"/>
          </p:nvPr>
        </p:nvSpPr>
        <p:spPr>
          <a:xfrm>
            <a:off x="7867232" y="1091121"/>
            <a:ext cx="4846539" cy="3600986"/>
          </a:xfrm>
        </p:spPr>
        <p:txBody>
          <a:bodyPr/>
          <a:lstStyle/>
          <a:p>
            <a:pPr marL="342900" indent="-342900">
              <a:buFont typeface="Arial" panose="020B0604020202020204" pitchFamily="34" charset="0"/>
              <a:buChar char="•"/>
            </a:pPr>
            <a:r>
              <a:rPr lang="en-US" dirty="0" smtClean="0"/>
              <a:t>Is Middleware</a:t>
            </a:r>
          </a:p>
          <a:p>
            <a:pPr marL="342900" indent="-342900">
              <a:buFont typeface="Arial" panose="020B0604020202020204" pitchFamily="34" charset="0"/>
              <a:buChar char="•"/>
            </a:pPr>
            <a:r>
              <a:rPr lang="en-US" dirty="0" smtClean="0"/>
              <a:t>Manages communication HW</a:t>
            </a:r>
          </a:p>
          <a:p>
            <a:pPr marL="342900" indent="-342900">
              <a:buFont typeface="Arial" panose="020B0604020202020204" pitchFamily="34" charset="0"/>
              <a:buChar char="•"/>
            </a:pPr>
            <a:r>
              <a:rPr lang="en-US" dirty="0" smtClean="0"/>
              <a:t>Connects data producers or consumers</a:t>
            </a:r>
            <a:r>
              <a:rPr lang="en-US" dirty="0"/>
              <a:t> </a:t>
            </a:r>
            <a:r>
              <a:rPr lang="en-US" dirty="0" smtClean="0"/>
              <a:t>in secure manner</a:t>
            </a:r>
          </a:p>
          <a:p>
            <a:pPr marL="342900" indent="-342900">
              <a:buFont typeface="Arial" panose="020B0604020202020204" pitchFamily="34" charset="0"/>
              <a:buChar char="•"/>
            </a:pPr>
            <a:r>
              <a:rPr lang="en-US" dirty="0" smtClean="0"/>
              <a:t>Hides complexity of NW usage</a:t>
            </a:r>
          </a:p>
          <a:p>
            <a:pPr marL="342900" indent="-342900">
              <a:buFont typeface="Arial" panose="020B0604020202020204" pitchFamily="34" charset="0"/>
              <a:buChar char="•"/>
            </a:pPr>
            <a:r>
              <a:rPr lang="en-US" dirty="0" smtClean="0"/>
              <a:t>Increases efficiency of transport</a:t>
            </a:r>
            <a:endParaRPr lang="en-US" dirty="0"/>
          </a:p>
          <a:p>
            <a:pPr marL="342900" indent="-342900">
              <a:buFont typeface="Arial" panose="020B0604020202020204" pitchFamily="34" charset="0"/>
              <a:buChar char="•"/>
            </a:pPr>
            <a:r>
              <a:rPr lang="en-US" dirty="0" smtClean="0"/>
              <a:t>Share data using access control</a:t>
            </a:r>
          </a:p>
          <a:p>
            <a:pPr marL="342900" indent="-342900">
              <a:buFont typeface="Arial" panose="020B0604020202020204" pitchFamily="34" charset="0"/>
              <a:buChar char="•"/>
            </a:pPr>
            <a:r>
              <a:rPr lang="en-US" dirty="0" smtClean="0"/>
              <a:t>Manage devices in large scale</a:t>
            </a:r>
            <a:r>
              <a:rPr lang="en-US" dirty="0"/>
              <a:t/>
            </a:r>
            <a:br>
              <a:rPr lang="en-US" dirty="0"/>
            </a:br>
            <a:endParaRPr lang="en-US" dirty="0" smtClean="0"/>
          </a:p>
        </p:txBody>
      </p:sp>
      <p:sp>
        <p:nvSpPr>
          <p:cNvPr id="63" name="Content Placeholder 4"/>
          <p:cNvSpPr txBox="1">
            <a:spLocks/>
          </p:cNvSpPr>
          <p:nvPr/>
        </p:nvSpPr>
        <p:spPr>
          <a:xfrm>
            <a:off x="-358" y="5484114"/>
            <a:ext cx="12188824" cy="1126462"/>
          </a:xfrm>
          <a:prstGeom prst="rect">
            <a:avLst/>
          </a:prstGeom>
        </p:spPr>
        <p:txBody>
          <a:bodyPr vert="horz" wrap="square" lIns="91440" tIns="0" rIns="91440" bIns="0" rtlCol="0" anchor="t">
            <a:spAutoFit/>
          </a:bodyPr>
          <a:lstStyle>
            <a:lvl1pPr marL="0" indent="0" algn="l" defTabSz="914400" rtl="0" eaLnBrk="1" latinLnBrk="0" hangingPunct="1">
              <a:lnSpc>
                <a:spcPct val="95000"/>
              </a:lnSpc>
              <a:spcBef>
                <a:spcPct val="20000"/>
              </a:spcBef>
              <a:buFontTx/>
              <a:buNone/>
              <a:defRPr lang="en-US" sz="2400" b="0" kern="1200">
                <a:solidFill>
                  <a:schemeClr val="accent1"/>
                </a:solidFill>
                <a:latin typeface="Qualcomm Office Regular" pitchFamily="34" charset="0"/>
                <a:ea typeface="+mn-ea"/>
                <a:cs typeface="Arial" pitchFamily="34" charset="0"/>
              </a:defRPr>
            </a:lvl1pPr>
            <a:lvl2pPr marL="457200" indent="0" algn="l" defTabSz="914400" rtl="0" eaLnBrk="1" latinLnBrk="0" hangingPunct="1">
              <a:lnSpc>
                <a:spcPct val="95000"/>
              </a:lnSpc>
              <a:spcBef>
                <a:spcPct val="20000"/>
              </a:spcBef>
              <a:buClr>
                <a:schemeClr val="accent2"/>
              </a:buClr>
              <a:buFont typeface="Calibre Regular" pitchFamily="34" charset="0"/>
              <a:buNone/>
              <a:defRPr lang="en-US" sz="2000" b="1" kern="1200">
                <a:solidFill>
                  <a:prstClr val="black">
                    <a:lumMod val="75000"/>
                    <a:lumOff val="25000"/>
                  </a:prstClr>
                </a:solidFill>
                <a:latin typeface="Qualcomm Office Regular" pitchFamily="34" charset="0"/>
                <a:ea typeface="+mn-ea"/>
                <a:cs typeface="Arial" pitchFamily="34" charset="0"/>
              </a:defRPr>
            </a:lvl2pPr>
            <a:lvl3pPr marL="914400" indent="0" algn="l" defTabSz="914400" rtl="0" eaLnBrk="1" latinLnBrk="0" hangingPunct="1">
              <a:lnSpc>
                <a:spcPct val="95000"/>
              </a:lnSpc>
              <a:spcBef>
                <a:spcPct val="20000"/>
              </a:spcBef>
              <a:buClr>
                <a:schemeClr val="accent2"/>
              </a:buClr>
              <a:buFont typeface="Calibre Regular" pitchFamily="34" charset="0"/>
              <a:buNone/>
              <a:defRPr lang="en-US" sz="1800" b="1" kern="1200">
                <a:solidFill>
                  <a:prstClr val="black">
                    <a:lumMod val="75000"/>
                    <a:lumOff val="25000"/>
                  </a:prstClr>
                </a:solidFill>
                <a:latin typeface="Qualcomm Office Regular" pitchFamily="34" charset="0"/>
                <a:ea typeface="+mn-ea"/>
                <a:cs typeface="Arial" pitchFamily="34" charset="0"/>
              </a:defRPr>
            </a:lvl3pPr>
            <a:lvl4pPr marL="1371600" indent="0" algn="l" defTabSz="914400" rtl="0" eaLnBrk="1" latinLnBrk="0" hangingPunct="1">
              <a:lnSpc>
                <a:spcPct val="95000"/>
              </a:lnSpc>
              <a:spcBef>
                <a:spcPct val="20000"/>
              </a:spcBef>
              <a:buClr>
                <a:schemeClr val="accent2"/>
              </a:buClr>
              <a:buFont typeface="Calibre Regular" pitchFamily="34" charset="0"/>
              <a:buNone/>
              <a:defRPr lang="en-US" sz="1600" b="1" kern="1200">
                <a:solidFill>
                  <a:prstClr val="black">
                    <a:lumMod val="75000"/>
                    <a:lumOff val="25000"/>
                  </a:prstClr>
                </a:solidFill>
                <a:latin typeface="Qualcomm Office Regular" pitchFamily="34" charset="0"/>
                <a:ea typeface="+mn-ea"/>
                <a:cs typeface="Arial" pitchFamily="34" charset="0"/>
              </a:defRPr>
            </a:lvl4pPr>
            <a:lvl5pPr marL="1828800" indent="0" algn="l" defTabSz="914400" rtl="0" eaLnBrk="1" latinLnBrk="0" hangingPunct="1">
              <a:lnSpc>
                <a:spcPct val="95000"/>
              </a:lnSpc>
              <a:spcBef>
                <a:spcPct val="20000"/>
              </a:spcBef>
              <a:buClr>
                <a:schemeClr val="accent5"/>
              </a:buClr>
              <a:buFont typeface="Calibre Regular" pitchFamily="34" charset="0"/>
              <a:buNone/>
              <a:defRPr lang="en-US" sz="1600" b="1" kern="1200" baseline="0">
                <a:solidFill>
                  <a:prstClr val="black">
                    <a:lumMod val="75000"/>
                    <a:lumOff val="25000"/>
                  </a:prstClr>
                </a:solidFill>
                <a:latin typeface="Qualcomm Office Regular"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
            </a:r>
            <a:br>
              <a:rPr lang="en-US" dirty="0" smtClean="0"/>
            </a:br>
            <a:endParaRPr lang="en-US" dirty="0" smtClean="0"/>
          </a:p>
          <a:p>
            <a:pPr marL="342900" indent="-342900">
              <a:buFont typeface="Wingdings" panose="05000000000000000000" pitchFamily="2" charset="2"/>
              <a:buChar char="Ø"/>
            </a:pPr>
            <a:r>
              <a:rPr lang="en-US" dirty="0" smtClean="0"/>
              <a:t>Horizontal layer providing functions that apps across different industry segments commonly need</a:t>
            </a:r>
            <a:endParaRPr lang="en-US" dirty="0"/>
          </a:p>
        </p:txBody>
      </p:sp>
    </p:spTree>
    <p:extLst>
      <p:ext uri="{BB962C8B-B14F-4D97-AF65-F5344CB8AC3E}">
        <p14:creationId xmlns:p14="http://schemas.microsoft.com/office/powerpoint/2010/main" val="196902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38" grpId="0" animBg="1"/>
      <p:bldP spid="61" grpId="0" build="p"/>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Request / Response Paradigm</a:t>
            </a:r>
            <a:endParaRPr lang="en-US" dirty="0"/>
          </a:p>
        </p:txBody>
      </p:sp>
      <p:sp>
        <p:nvSpPr>
          <p:cNvPr id="6" name="Content Placeholder 9"/>
          <p:cNvSpPr>
            <a:spLocks noGrp="1"/>
          </p:cNvSpPr>
          <p:nvPr>
            <p:ph type="body" idx="13"/>
          </p:nvPr>
        </p:nvSpPr>
        <p:spPr/>
        <p:txBody>
          <a:bodyPr/>
          <a:lstStyle/>
          <a:p>
            <a:r>
              <a:rPr lang="en-US" smtClean="0"/>
              <a:t>Entities communicate with each other via pairs of requests and responses</a:t>
            </a:r>
          </a:p>
          <a:p>
            <a:r>
              <a:rPr lang="en-US" smtClean="0"/>
              <a:t>A request-message triggers a response message (with exceptions)</a:t>
            </a:r>
          </a:p>
          <a:p>
            <a:endParaRPr lang="en-US" dirty="0"/>
          </a:p>
        </p:txBody>
      </p:sp>
      <p:sp>
        <p:nvSpPr>
          <p:cNvPr id="4" name="Content Placeholder 2"/>
          <p:cNvSpPr txBox="1">
            <a:spLocks/>
          </p:cNvSpPr>
          <p:nvPr/>
        </p:nvSpPr>
        <p:spPr>
          <a:xfrm>
            <a:off x="231004" y="3952875"/>
            <a:ext cx="11430000" cy="2400299"/>
          </a:xfrm>
          <a:prstGeom prst="rect">
            <a:avLst/>
          </a:prstGeom>
        </p:spPr>
        <p:txBody>
          <a:bodyPr/>
          <a:lstStyle>
            <a:lvl1pPr marL="342900" indent="-342900" algn="l" defTabSz="914400" rtl="0" eaLnBrk="1" latinLnBrk="0" hangingPunct="1">
              <a:lnSpc>
                <a:spcPct val="95000"/>
              </a:lnSpc>
              <a:spcBef>
                <a:spcPct val="20000"/>
              </a:spcBef>
              <a:buFontTx/>
              <a:buBlip>
                <a:blip r:embed="rId3"/>
              </a:buBlip>
              <a:defRPr lang="en-US" sz="2400" kern="1200" dirty="0" smtClean="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dirty="0" smtClean="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dirty="0" smtClean="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dirty="0" smtClean="0">
                <a:solidFill>
                  <a:prstClr val="black">
                    <a:lumMod val="75000"/>
                    <a:lumOff val="25000"/>
                  </a:prstClr>
                </a:solidFill>
                <a:latin typeface="Qualcomm Office Regular" pitchFamily="34" charset="0"/>
                <a:ea typeface="+mn-ea"/>
                <a:cs typeface="Arial" pitchFamily="34" charset="0"/>
              </a:defRPr>
            </a:lvl4pPr>
            <a:lvl5pPr marL="1600200" indent="-342900" algn="l" defTabSz="914400" rtl="0" eaLnBrk="1" latinLnBrk="0" hangingPunct="1">
              <a:lnSpc>
                <a:spcPct val="95000"/>
              </a:lnSpc>
              <a:spcBef>
                <a:spcPct val="20000"/>
              </a:spcBef>
              <a:buClr>
                <a:schemeClr val="accent5"/>
              </a:buClr>
              <a:buFont typeface="Calibre Regular" pitchFamily="34" charset="0"/>
              <a:buChar char="−"/>
              <a:defRPr lang="en-US" sz="1400" kern="1200" baseline="0" dirty="0" smtClean="0">
                <a:solidFill>
                  <a:prstClr val="black">
                    <a:lumMod val="75000"/>
                    <a:lumOff val="25000"/>
                  </a:prstClr>
                </a:solidFill>
                <a:latin typeface="Qualcomm Office Regular"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ja-JP" dirty="0" smtClean="0">
                <a:solidFill>
                  <a:schemeClr val="bg1"/>
                </a:solidFill>
              </a:rPr>
              <a:t>Request/Response pattern allows for robust data transport when needed</a:t>
            </a:r>
          </a:p>
          <a:p>
            <a:r>
              <a:rPr lang="en-US" altLang="ja-JP" dirty="0" smtClean="0">
                <a:solidFill>
                  <a:schemeClr val="bg1"/>
                </a:solidFill>
              </a:rPr>
              <a:t>Request/Response pattern allows for publish / subscribe mechanisms</a:t>
            </a:r>
          </a:p>
          <a:p>
            <a:r>
              <a:rPr lang="en-US" altLang="ja-JP" dirty="0" smtClean="0">
                <a:solidFill>
                  <a:schemeClr val="bg1"/>
                </a:solidFill>
              </a:rPr>
              <a:t>Request / Response pattern is quite flexible as it can be used to accommodate other message passing patterns as well.</a:t>
            </a:r>
            <a:endParaRPr lang="en-US" altLang="ja-JP" dirty="0">
              <a:solidFill>
                <a:schemeClr val="bg1"/>
              </a:solidFill>
            </a:endParaRPr>
          </a:p>
          <a:p>
            <a:pPr marL="0" indent="0">
              <a:buNone/>
            </a:pPr>
            <a:r>
              <a:rPr lang="en-US" dirty="0" smtClean="0">
                <a:solidFill>
                  <a:schemeClr val="bg1"/>
                </a:solidFill>
              </a:rPr>
              <a:t>Originators: AEs or CSEs</a:t>
            </a:r>
            <a:br>
              <a:rPr lang="en-US" dirty="0" smtClean="0">
                <a:solidFill>
                  <a:schemeClr val="bg1"/>
                </a:solidFill>
              </a:rPr>
            </a:br>
            <a:r>
              <a:rPr lang="en-US" dirty="0" smtClean="0">
                <a:solidFill>
                  <a:schemeClr val="bg1"/>
                </a:solidFill>
              </a:rPr>
              <a:t>Receivers: CSEs (in most cases), AE (notifications)</a:t>
            </a:r>
            <a:endParaRPr lang="en-US" dirty="0">
              <a:solidFill>
                <a:schemeClr val="bg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02736475"/>
              </p:ext>
            </p:extLst>
          </p:nvPr>
        </p:nvGraphicFramePr>
        <p:xfrm>
          <a:off x="4266406" y="2266950"/>
          <a:ext cx="3656013" cy="1685925"/>
        </p:xfrm>
        <a:graphic>
          <a:graphicData uri="http://schemas.openxmlformats.org/presentationml/2006/ole">
            <mc:AlternateContent xmlns:mc="http://schemas.openxmlformats.org/markup-compatibility/2006">
              <mc:Choice xmlns:v="urn:schemas-microsoft-com:vml" Requires="v">
                <p:oleObj spid="_x0000_s3124" name="Visio" r:id="rId4" imgW="3084749" imgH="1680994" progId="Visio.Drawing.11">
                  <p:embed/>
                </p:oleObj>
              </mc:Choice>
              <mc:Fallback>
                <p:oleObj name="Visio" r:id="rId4" imgW="3084749" imgH="1680994"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406" y="2266950"/>
                        <a:ext cx="3656013" cy="16859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435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Resource oriented approach in oneM2M</a:t>
            </a:r>
            <a:endParaRPr lang="en-US" dirty="0"/>
          </a:p>
        </p:txBody>
      </p:sp>
      <p:sp>
        <p:nvSpPr>
          <p:cNvPr id="6" name="Text Placeholder 5"/>
          <p:cNvSpPr>
            <a:spLocks noGrp="1"/>
          </p:cNvSpPr>
          <p:nvPr>
            <p:ph type="body" idx="13"/>
          </p:nvPr>
        </p:nvSpPr>
        <p:spPr/>
        <p:txBody>
          <a:bodyPr/>
          <a:lstStyle/>
          <a:p>
            <a:r>
              <a:rPr lang="en-US" smtClean="0"/>
              <a:t>REST = Representational State Transfer</a:t>
            </a:r>
            <a:endParaRPr lang="en-US" dirty="0"/>
          </a:p>
        </p:txBody>
      </p:sp>
      <p:sp>
        <p:nvSpPr>
          <p:cNvPr id="7" name="Content Placeholder 2"/>
          <p:cNvSpPr>
            <a:spLocks noGrp="1"/>
          </p:cNvSpPr>
          <p:nvPr>
            <p:ph idx="4294967295"/>
          </p:nvPr>
        </p:nvSpPr>
        <p:spPr>
          <a:xfrm>
            <a:off x="283464" y="1933575"/>
            <a:ext cx="11146536" cy="4478338"/>
          </a:xfrm>
        </p:spPr>
        <p:txBody>
          <a:bodyPr/>
          <a:lstStyle/>
          <a:p>
            <a:pPr marL="0" indent="0">
              <a:buNone/>
              <a:defRPr/>
            </a:pPr>
            <a:r>
              <a:rPr lang="en-US" dirty="0" smtClean="0">
                <a:solidFill>
                  <a:schemeClr val="bg1"/>
                </a:solidFill>
                <a:hlinkClick r:id="rId2"/>
              </a:rPr>
              <a:t>Dissertation</a:t>
            </a:r>
            <a:r>
              <a:rPr lang="en-US" dirty="0" smtClean="0">
                <a:solidFill>
                  <a:schemeClr val="bg1"/>
                </a:solidFill>
              </a:rPr>
              <a:t> </a:t>
            </a:r>
            <a:r>
              <a:rPr lang="en-US" dirty="0">
                <a:solidFill>
                  <a:schemeClr val="bg1"/>
                </a:solidFill>
              </a:rPr>
              <a:t>by Thomas Roy Fielding, </a:t>
            </a:r>
            <a:r>
              <a:rPr lang="en-US" dirty="0" smtClean="0">
                <a:solidFill>
                  <a:schemeClr val="bg1"/>
                </a:solidFill>
              </a:rPr>
              <a:t>2000 {HTTP contributor}</a:t>
            </a:r>
          </a:p>
          <a:p>
            <a:pPr>
              <a:defRPr/>
            </a:pPr>
            <a:r>
              <a:rPr lang="en-US" b="1" dirty="0" smtClean="0">
                <a:solidFill>
                  <a:schemeClr val="bg1"/>
                </a:solidFill>
              </a:rPr>
              <a:t>Architectural style for distributed applications</a:t>
            </a:r>
          </a:p>
          <a:p>
            <a:pPr>
              <a:defRPr/>
            </a:pPr>
            <a:r>
              <a:rPr lang="en-US" b="1" dirty="0" smtClean="0">
                <a:solidFill>
                  <a:schemeClr val="bg1"/>
                </a:solidFill>
              </a:rPr>
              <a:t>State information is residing in hosted resources only</a:t>
            </a:r>
          </a:p>
          <a:p>
            <a:pPr lvl="1">
              <a:defRPr/>
            </a:pPr>
            <a:r>
              <a:rPr lang="en-US" b="1" dirty="0" smtClean="0">
                <a:solidFill>
                  <a:schemeClr val="bg1"/>
                </a:solidFill>
              </a:rPr>
              <a:t>Interfaces between entities use stateless communication</a:t>
            </a:r>
          </a:p>
          <a:p>
            <a:pPr lvl="1">
              <a:defRPr/>
            </a:pPr>
            <a:r>
              <a:rPr lang="en-US" b="1" dirty="0" smtClean="0">
                <a:solidFill>
                  <a:schemeClr val="bg1"/>
                </a:solidFill>
              </a:rPr>
              <a:t>Requests can be processed based on resource state and request itself =&gt; idempotent</a:t>
            </a:r>
          </a:p>
          <a:p>
            <a:pPr>
              <a:defRPr/>
            </a:pPr>
            <a:r>
              <a:rPr lang="en-US" b="1" dirty="0" smtClean="0">
                <a:solidFill>
                  <a:schemeClr val="bg1"/>
                </a:solidFill>
              </a:rPr>
              <a:t>State transition is done by manipulation of resources</a:t>
            </a:r>
          </a:p>
          <a:p>
            <a:pPr>
              <a:defRPr/>
            </a:pPr>
            <a:r>
              <a:rPr lang="en-US" b="1" dirty="0" smtClean="0">
                <a:solidFill>
                  <a:schemeClr val="bg1"/>
                </a:solidFill>
              </a:rPr>
              <a:t>A simple and uniform interfaces is used to access resources</a:t>
            </a:r>
          </a:p>
          <a:p>
            <a:pPr lvl="1">
              <a:defRPr/>
            </a:pPr>
            <a:r>
              <a:rPr lang="en-US" b="1" dirty="0" smtClean="0">
                <a:solidFill>
                  <a:schemeClr val="bg1"/>
                </a:solidFill>
              </a:rPr>
              <a:t>Create, Retrieve, Update, Delete</a:t>
            </a:r>
          </a:p>
          <a:p>
            <a:pPr>
              <a:defRPr/>
            </a:pPr>
            <a:r>
              <a:rPr lang="en-US" b="1" dirty="0" smtClean="0">
                <a:solidFill>
                  <a:schemeClr val="bg1"/>
                </a:solidFill>
              </a:rPr>
              <a:t>All services offered need to be accessed via addressable resources</a:t>
            </a:r>
          </a:p>
          <a:p>
            <a:pPr>
              <a:defRPr/>
            </a:pPr>
            <a:r>
              <a:rPr lang="en-US" b="1" dirty="0" err="1" smtClean="0">
                <a:solidFill>
                  <a:schemeClr val="bg1"/>
                </a:solidFill>
              </a:rPr>
              <a:t>Idempotency</a:t>
            </a:r>
            <a:r>
              <a:rPr lang="en-US" b="1" dirty="0" smtClean="0">
                <a:solidFill>
                  <a:schemeClr val="bg1"/>
                </a:solidFill>
              </a:rPr>
              <a:t> is key for scalability </a:t>
            </a:r>
            <a:r>
              <a:rPr lang="en-US" dirty="0" smtClean="0">
                <a:solidFill>
                  <a:schemeClr val="bg1"/>
                </a:solidFill>
              </a:rPr>
              <a:t>(caches, proxies, drops, repetitions)</a:t>
            </a:r>
            <a:endParaRPr lang="en-US" b="1" dirty="0">
              <a:solidFill>
                <a:schemeClr val="bg1"/>
              </a:solidFill>
            </a:endParaRPr>
          </a:p>
          <a:p>
            <a:r>
              <a:rPr lang="en-US" b="1" dirty="0" smtClean="0">
                <a:solidFill>
                  <a:schemeClr val="bg1"/>
                </a:solidFill>
              </a:rPr>
              <a:t>oneM2M not strictly </a:t>
            </a:r>
            <a:r>
              <a:rPr lang="en-US" b="1" dirty="0" err="1" smtClean="0">
                <a:solidFill>
                  <a:schemeClr val="bg1"/>
                </a:solidFill>
              </a:rPr>
              <a:t>RESTful</a:t>
            </a:r>
            <a:r>
              <a:rPr lang="en-US" b="1" dirty="0" smtClean="0">
                <a:solidFill>
                  <a:schemeClr val="bg1"/>
                </a:solidFill>
              </a:rPr>
              <a:t> but resource oriented</a:t>
            </a:r>
            <a:endParaRPr lang="en-US" b="1" dirty="0">
              <a:solidFill>
                <a:schemeClr val="bg1"/>
              </a:solidFill>
            </a:endParaRPr>
          </a:p>
        </p:txBody>
      </p:sp>
    </p:spTree>
    <p:extLst>
      <p:ext uri="{BB962C8B-B14F-4D97-AF65-F5344CB8AC3E}">
        <p14:creationId xmlns:p14="http://schemas.microsoft.com/office/powerpoint/2010/main" val="61378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Exposing service via a resource</a:t>
            </a:r>
          </a:p>
        </p:txBody>
      </p:sp>
      <p:sp>
        <p:nvSpPr>
          <p:cNvPr id="4" name="Text Placeholder 3"/>
          <p:cNvSpPr>
            <a:spLocks noGrp="1"/>
          </p:cNvSpPr>
          <p:nvPr>
            <p:ph type="body" idx="13"/>
          </p:nvPr>
        </p:nvSpPr>
        <p:spPr/>
        <p:txBody>
          <a:bodyPr/>
          <a:lstStyle/>
          <a:p>
            <a:r>
              <a:rPr lang="en-US" dirty="0" smtClean="0"/>
              <a:t>Registration</a:t>
            </a:r>
            <a:endParaRPr lang="en-US" dirty="0"/>
          </a:p>
        </p:txBody>
      </p:sp>
      <p:sp>
        <p:nvSpPr>
          <p:cNvPr id="5" name="Content Placeholder 2"/>
          <p:cNvSpPr>
            <a:spLocks noGrp="1"/>
          </p:cNvSpPr>
          <p:nvPr>
            <p:ph idx="4294967295"/>
          </p:nvPr>
        </p:nvSpPr>
        <p:spPr>
          <a:xfrm>
            <a:off x="0" y="1824038"/>
            <a:ext cx="11430000" cy="4584332"/>
          </a:xfrm>
        </p:spPr>
        <p:txBody>
          <a:bodyPr/>
          <a:lstStyle/>
          <a:p>
            <a:r>
              <a:rPr lang="en-US" dirty="0" smtClean="0">
                <a:solidFill>
                  <a:schemeClr val="bg1"/>
                </a:solidFill>
              </a:rPr>
              <a:t>AE needs to establish a context with its local CSE</a:t>
            </a:r>
          </a:p>
          <a:p>
            <a:pPr lvl="1"/>
            <a:r>
              <a:rPr lang="en-US" dirty="0" smtClean="0">
                <a:solidFill>
                  <a:schemeClr val="bg1"/>
                </a:solidFill>
              </a:rPr>
              <a:t>This process is needed in order to</a:t>
            </a:r>
          </a:p>
          <a:p>
            <a:pPr lvl="2"/>
            <a:r>
              <a:rPr lang="en-US" dirty="0" smtClean="0">
                <a:solidFill>
                  <a:schemeClr val="bg1"/>
                </a:solidFill>
              </a:rPr>
              <a:t>Perform authentication and authorization of an AE &amp; keep track of certain properties / attributes of the AE </a:t>
            </a:r>
          </a:p>
          <a:p>
            <a:pPr lvl="3"/>
            <a:r>
              <a:rPr lang="en-US" dirty="0" smtClean="0">
                <a:solidFill>
                  <a:schemeClr val="bg1"/>
                </a:solidFill>
              </a:rPr>
              <a:t>Can AE receive notifications? </a:t>
            </a:r>
            <a:r>
              <a:rPr lang="en-US" dirty="0">
                <a:solidFill>
                  <a:schemeClr val="bg1"/>
                </a:solidFill>
              </a:rPr>
              <a:t>H</a:t>
            </a:r>
            <a:r>
              <a:rPr lang="en-US" dirty="0" smtClean="0">
                <a:solidFill>
                  <a:schemeClr val="bg1"/>
                </a:solidFill>
              </a:rPr>
              <a:t>ow to get hold of AE? Is AE currently reachable ? Does AE have a schedule when reachable?</a:t>
            </a:r>
          </a:p>
          <a:p>
            <a:pPr lvl="1"/>
            <a:r>
              <a:rPr lang="en-US" dirty="0" smtClean="0">
                <a:solidFill>
                  <a:schemeClr val="bg1"/>
                </a:solidFill>
              </a:rPr>
              <a:t>The process is called “Registration” in oneM2M</a:t>
            </a:r>
          </a:p>
          <a:p>
            <a:r>
              <a:rPr lang="en-US" dirty="0" smtClean="0">
                <a:solidFill>
                  <a:schemeClr val="bg1"/>
                </a:solidFill>
              </a:rPr>
              <a:t>Registration via &lt;application&gt; resource</a:t>
            </a:r>
          </a:p>
          <a:p>
            <a:pPr lvl="1"/>
            <a:r>
              <a:rPr lang="en-US" dirty="0" smtClean="0">
                <a:solidFill>
                  <a:schemeClr val="bg1"/>
                </a:solidFill>
              </a:rPr>
              <a:t>AE requests a CREATE operation for a &lt;application&gt; resource</a:t>
            </a:r>
          </a:p>
          <a:p>
            <a:pPr lvl="2"/>
            <a:r>
              <a:rPr lang="en-US" dirty="0" smtClean="0">
                <a:solidFill>
                  <a:schemeClr val="bg1"/>
                </a:solidFill>
              </a:rPr>
              <a:t>Hosted on the local CSE that the AE is directly associated with</a:t>
            </a:r>
          </a:p>
          <a:p>
            <a:pPr lvl="1"/>
            <a:r>
              <a:rPr lang="en-US" dirty="0" smtClean="0">
                <a:solidFill>
                  <a:schemeClr val="bg1"/>
                </a:solidFill>
              </a:rPr>
              <a:t>AE needs to change context =&gt; UPDATE request to &lt;application&gt; resource</a:t>
            </a:r>
          </a:p>
          <a:p>
            <a:pPr lvl="2"/>
            <a:r>
              <a:rPr lang="en-US" dirty="0" smtClean="0">
                <a:solidFill>
                  <a:schemeClr val="bg1"/>
                </a:solidFill>
              </a:rPr>
              <a:t>E.g. when it goes off-line for a while but stays registered</a:t>
            </a:r>
          </a:p>
          <a:p>
            <a:pPr lvl="1"/>
            <a:r>
              <a:rPr lang="en-US" dirty="0" smtClean="0">
                <a:solidFill>
                  <a:schemeClr val="bg1"/>
                </a:solidFill>
              </a:rPr>
              <a:t>Other entities want to know details about this AE: RETRIEVE &lt;application&gt; resource</a:t>
            </a:r>
          </a:p>
          <a:p>
            <a:pPr lvl="1"/>
            <a:r>
              <a:rPr lang="en-US" dirty="0" smtClean="0">
                <a:solidFill>
                  <a:schemeClr val="bg1"/>
                </a:solidFill>
              </a:rPr>
              <a:t>When AE wants to un-register (shut down) =&gt; Delete &lt;application&gt; resource</a:t>
            </a:r>
          </a:p>
          <a:p>
            <a:pPr lvl="1"/>
            <a:endParaRPr lang="en-US" dirty="0" smtClean="0">
              <a:solidFill>
                <a:schemeClr val="bg1"/>
              </a:solidFill>
            </a:endParaRPr>
          </a:p>
        </p:txBody>
      </p:sp>
      <p:sp>
        <p:nvSpPr>
          <p:cNvPr id="6" name="Text Placeholder 3"/>
          <p:cNvSpPr txBox="1">
            <a:spLocks/>
          </p:cNvSpPr>
          <p:nvPr/>
        </p:nvSpPr>
        <p:spPr>
          <a:xfrm>
            <a:off x="379412" y="6166862"/>
            <a:ext cx="11430000" cy="350865"/>
          </a:xfrm>
          <a:prstGeom prst="rect">
            <a:avLst/>
          </a:prstGeom>
        </p:spPr>
        <p:txBody>
          <a:bodyPr vert="horz" wrap="square" lIns="91440" tIns="0" rIns="91440" bIns="0" rtlCol="0" anchor="t">
            <a:spAutoFit/>
          </a:bodyPr>
          <a:lstStyle>
            <a:lvl1pPr marL="0" indent="0" algn="l" defTabSz="914400" rtl="0" eaLnBrk="1" latinLnBrk="0" hangingPunct="1">
              <a:lnSpc>
                <a:spcPct val="95000"/>
              </a:lnSpc>
              <a:spcBef>
                <a:spcPct val="20000"/>
              </a:spcBef>
              <a:buFontTx/>
              <a:buNone/>
              <a:defRPr lang="en-US" sz="2400" b="0" kern="1200">
                <a:solidFill>
                  <a:schemeClr val="bg2"/>
                </a:solidFill>
                <a:latin typeface="Qualcomm Office Regular" pitchFamily="34" charset="0"/>
                <a:ea typeface="+mn-ea"/>
                <a:cs typeface="Arial" pitchFamily="34" charset="0"/>
              </a:defRPr>
            </a:lvl1pPr>
            <a:lvl2pPr marL="457200" indent="0" algn="l" defTabSz="914400" rtl="0" eaLnBrk="1" latinLnBrk="0" hangingPunct="1">
              <a:lnSpc>
                <a:spcPct val="95000"/>
              </a:lnSpc>
              <a:spcBef>
                <a:spcPct val="20000"/>
              </a:spcBef>
              <a:buClr>
                <a:schemeClr val="accent2"/>
              </a:buClr>
              <a:buFont typeface="Calibre Regular" pitchFamily="34" charset="0"/>
              <a:buNone/>
              <a:defRPr lang="en-US" sz="2000" b="1" kern="1200">
                <a:solidFill>
                  <a:prstClr val="black">
                    <a:lumMod val="75000"/>
                    <a:lumOff val="25000"/>
                  </a:prstClr>
                </a:solidFill>
                <a:latin typeface="Qualcomm Office Regular" pitchFamily="34" charset="0"/>
                <a:ea typeface="+mn-ea"/>
                <a:cs typeface="Arial" pitchFamily="34" charset="0"/>
              </a:defRPr>
            </a:lvl2pPr>
            <a:lvl3pPr marL="914400" indent="0" algn="l" defTabSz="914400" rtl="0" eaLnBrk="1" latinLnBrk="0" hangingPunct="1">
              <a:lnSpc>
                <a:spcPct val="95000"/>
              </a:lnSpc>
              <a:spcBef>
                <a:spcPct val="20000"/>
              </a:spcBef>
              <a:buClr>
                <a:schemeClr val="accent2"/>
              </a:buClr>
              <a:buFont typeface="Calibre Regular" pitchFamily="34" charset="0"/>
              <a:buNone/>
              <a:defRPr lang="en-US" sz="1800" b="1" kern="1200">
                <a:solidFill>
                  <a:prstClr val="black">
                    <a:lumMod val="75000"/>
                    <a:lumOff val="25000"/>
                  </a:prstClr>
                </a:solidFill>
                <a:latin typeface="Qualcomm Office Regular" pitchFamily="34" charset="0"/>
                <a:ea typeface="+mn-ea"/>
                <a:cs typeface="Arial" pitchFamily="34" charset="0"/>
              </a:defRPr>
            </a:lvl3pPr>
            <a:lvl4pPr marL="1371600" indent="0" algn="l" defTabSz="914400" rtl="0" eaLnBrk="1" latinLnBrk="0" hangingPunct="1">
              <a:lnSpc>
                <a:spcPct val="95000"/>
              </a:lnSpc>
              <a:spcBef>
                <a:spcPct val="20000"/>
              </a:spcBef>
              <a:buClr>
                <a:schemeClr val="accent2"/>
              </a:buClr>
              <a:buFont typeface="Calibre Regular" pitchFamily="34" charset="0"/>
              <a:buNone/>
              <a:defRPr lang="en-US" sz="1600" b="1" kern="1200">
                <a:solidFill>
                  <a:prstClr val="black">
                    <a:lumMod val="75000"/>
                    <a:lumOff val="25000"/>
                  </a:prstClr>
                </a:solidFill>
                <a:latin typeface="Qualcomm Office Regular" pitchFamily="34" charset="0"/>
                <a:ea typeface="+mn-ea"/>
                <a:cs typeface="Arial" pitchFamily="34" charset="0"/>
              </a:defRPr>
            </a:lvl4pPr>
            <a:lvl5pPr marL="1828800" indent="0" algn="l" defTabSz="914400" rtl="0" eaLnBrk="1" latinLnBrk="0" hangingPunct="1">
              <a:lnSpc>
                <a:spcPct val="95000"/>
              </a:lnSpc>
              <a:spcBef>
                <a:spcPct val="20000"/>
              </a:spcBef>
              <a:buClr>
                <a:schemeClr val="accent5"/>
              </a:buClr>
              <a:buFont typeface="Calibre Regular" pitchFamily="34" charset="0"/>
              <a:buNone/>
              <a:defRPr lang="en-US" sz="1600" b="1" kern="1200" baseline="0">
                <a:solidFill>
                  <a:prstClr val="black">
                    <a:lumMod val="75000"/>
                    <a:lumOff val="25000"/>
                  </a:prstClr>
                </a:solidFill>
                <a:latin typeface="Qualcomm Office Regular"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Many other services: Data sharing, event notification, group communication, management…</a:t>
            </a:r>
            <a:endParaRPr lang="en-US" dirty="0"/>
          </a:p>
        </p:txBody>
      </p:sp>
    </p:spTree>
    <p:extLst>
      <p:ext uri="{BB962C8B-B14F-4D97-AF65-F5344CB8AC3E}">
        <p14:creationId xmlns:p14="http://schemas.microsoft.com/office/powerpoint/2010/main" val="270264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Policy-Driven Communication</a:t>
            </a:r>
            <a:endParaRPr lang="en-US" dirty="0"/>
          </a:p>
        </p:txBody>
      </p:sp>
      <p:sp>
        <p:nvSpPr>
          <p:cNvPr id="110" name="TextBox 109"/>
          <p:cNvSpPr txBox="1">
            <a:spLocks noChangeArrowheads="1"/>
          </p:cNvSpPr>
          <p:nvPr/>
        </p:nvSpPr>
        <p:spPr bwMode="auto">
          <a:xfrm>
            <a:off x="507868" y="4648200"/>
            <a:ext cx="7865602" cy="1754188"/>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CMDH in MN-CSE decides to forward buffered </a:t>
            </a:r>
            <a:r>
              <a:rPr kumimoji="0" lang="en-US" altLang="en-US" sz="1800" b="0" i="0" u="none" strike="noStrike" kern="0" cap="none" spc="0" normalizeH="0" baseline="0" noProof="0" dirty="0" err="1" smtClean="0">
                <a:ln>
                  <a:noFill/>
                </a:ln>
                <a:solidFill>
                  <a:schemeClr val="bg1"/>
                </a:solidFill>
                <a:effectLst/>
                <a:uLnTx/>
                <a:uFillTx/>
                <a:latin typeface="Calibri" pitchFamily="34" charset="0"/>
                <a:cs typeface="Arial" charset="0"/>
              </a:rPr>
              <a:t>ec</a:t>
            </a: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=3 requests</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Bundles them in a single payload, sends Request to IN-CSE</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CREATE ty=&lt;delivery&gt;, attributes: event category=3, lifespan={soonest of all buffered}</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IN-CSE finds out it is the final target</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Accepts request in IN-CSE’s CMDH</a:t>
            </a:r>
          </a:p>
        </p:txBody>
      </p:sp>
      <p:sp>
        <p:nvSpPr>
          <p:cNvPr id="111" name="TextBox 110"/>
          <p:cNvSpPr txBox="1">
            <a:spLocks noChangeArrowheads="1"/>
          </p:cNvSpPr>
          <p:nvPr/>
        </p:nvSpPr>
        <p:spPr bwMode="auto">
          <a:xfrm>
            <a:off x="501520" y="4648201"/>
            <a:ext cx="7863485" cy="1477963"/>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New measurement #1 taken</a:t>
            </a:r>
            <a:b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Originator: AND-AE; Receiver: MN-CSE; Target: IN-CSE</a:t>
            </a:r>
            <a:b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Update //IN/C, ec = 3, rqet = 4:00 am</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Policies on MN say: For ec=3  =&gt; only from 2 am to 5 am</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MN-CSE accepts and buffers request in CMDH</a:t>
            </a:r>
          </a:p>
        </p:txBody>
      </p:sp>
      <p:sp>
        <p:nvSpPr>
          <p:cNvPr id="112" name="TextBox 111"/>
          <p:cNvSpPr txBox="1">
            <a:spLocks noChangeArrowheads="1"/>
          </p:cNvSpPr>
          <p:nvPr/>
        </p:nvSpPr>
        <p:spPr bwMode="auto">
          <a:xfrm>
            <a:off x="507868" y="4648201"/>
            <a:ext cx="7865602" cy="1477963"/>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New measurement #2 taken</a:t>
            </a:r>
            <a:b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Originator: AND-AE; Receiver: MN-CSE; Target: IN-CSE</a:t>
            </a:r>
            <a:b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Update //IN/C, ec = 3, rqet = 4:00 am</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Policies on MN say: For ec=3  =&gt; only from 2 am to 5 am</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MN-CSE accepts and buffers request in CMDH</a:t>
            </a:r>
          </a:p>
        </p:txBody>
      </p:sp>
      <p:sp>
        <p:nvSpPr>
          <p:cNvPr id="113" name="TextBox 112"/>
          <p:cNvSpPr txBox="1">
            <a:spLocks noChangeArrowheads="1"/>
          </p:cNvSpPr>
          <p:nvPr/>
        </p:nvSpPr>
        <p:spPr bwMode="auto">
          <a:xfrm>
            <a:off x="507868" y="4648201"/>
            <a:ext cx="7865602" cy="1477963"/>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New measurement #24 taken</a:t>
            </a:r>
            <a:b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Originator: AND-AE; Receiver: MN-CSE; Target: IN-CSE</a:t>
            </a:r>
            <a:b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Update //IN/C, </a:t>
            </a:r>
            <a:r>
              <a:rPr kumimoji="0" lang="en-US" altLang="en-US" sz="1800" b="0" i="0" u="none" strike="noStrike" kern="0" cap="none" spc="0" normalizeH="0" baseline="0" noProof="0" dirty="0" err="1" smtClean="0">
                <a:ln>
                  <a:noFill/>
                </a:ln>
                <a:solidFill>
                  <a:schemeClr val="bg1"/>
                </a:solidFill>
                <a:effectLst/>
                <a:uLnTx/>
                <a:uFillTx/>
                <a:latin typeface="Calibri" pitchFamily="34" charset="0"/>
                <a:cs typeface="Arial" charset="0"/>
              </a:rPr>
              <a:t>ec</a:t>
            </a: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 = 3, </a:t>
            </a:r>
            <a:r>
              <a:rPr kumimoji="0" lang="en-US" altLang="en-US" sz="1800" b="0" i="0" u="none" strike="noStrike" kern="0" cap="none" spc="0" normalizeH="0" baseline="0" noProof="0" dirty="0" err="1" smtClean="0">
                <a:ln>
                  <a:noFill/>
                </a:ln>
                <a:solidFill>
                  <a:schemeClr val="bg1"/>
                </a:solidFill>
                <a:effectLst/>
                <a:uLnTx/>
                <a:uFillTx/>
                <a:latin typeface="Calibri" pitchFamily="34" charset="0"/>
                <a:cs typeface="Arial" charset="0"/>
              </a:rPr>
              <a:t>rqet</a:t>
            </a: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 = 4:00 am</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Policies on MN say: For </a:t>
            </a:r>
            <a:r>
              <a:rPr kumimoji="0" lang="en-US" altLang="en-US" sz="1800" b="0" i="0" u="none" strike="noStrike" kern="0" cap="none" spc="0" normalizeH="0" baseline="0" noProof="0" dirty="0" err="1" smtClean="0">
                <a:ln>
                  <a:noFill/>
                </a:ln>
                <a:solidFill>
                  <a:schemeClr val="bg1"/>
                </a:solidFill>
                <a:effectLst/>
                <a:uLnTx/>
                <a:uFillTx/>
                <a:latin typeface="Calibri" pitchFamily="34" charset="0"/>
                <a:cs typeface="Arial" charset="0"/>
              </a:rPr>
              <a:t>ec</a:t>
            </a: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=3  =&gt; only from 2 am to 5 am</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MN-CSE accepts and buffers request in CMDH</a:t>
            </a:r>
          </a:p>
        </p:txBody>
      </p:sp>
      <p:sp>
        <p:nvSpPr>
          <p:cNvPr id="114" name="TextBox 113"/>
          <p:cNvSpPr txBox="1">
            <a:spLocks noChangeArrowheads="1"/>
          </p:cNvSpPr>
          <p:nvPr/>
        </p:nvSpPr>
        <p:spPr bwMode="auto">
          <a:xfrm>
            <a:off x="507868" y="4648201"/>
            <a:ext cx="7865602" cy="923925"/>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CMDH in IN-CSE unwraps the contained requests, passes them to other CSFs (DMR)</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IN-CSE produces all the requested UPDATES to C</a:t>
            </a:r>
          </a:p>
        </p:txBody>
      </p:sp>
      <p:sp>
        <p:nvSpPr>
          <p:cNvPr id="115" name="TextBox 114"/>
          <p:cNvSpPr txBox="1">
            <a:spLocks noChangeArrowheads="1"/>
          </p:cNvSpPr>
          <p:nvPr/>
        </p:nvSpPr>
        <p:spPr bwMode="auto">
          <a:xfrm>
            <a:off x="507868" y="4648201"/>
            <a:ext cx="7865602" cy="646113"/>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IN-CSE (DMR) notifies M2M Customer’s AE</a:t>
            </a:r>
            <a:b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about new data in C</a:t>
            </a:r>
          </a:p>
        </p:txBody>
      </p:sp>
      <p:sp>
        <p:nvSpPr>
          <p:cNvPr id="116" name="TextBox 115"/>
          <p:cNvSpPr txBox="1">
            <a:spLocks noChangeArrowheads="1"/>
          </p:cNvSpPr>
          <p:nvPr/>
        </p:nvSpPr>
        <p:spPr bwMode="auto">
          <a:xfrm>
            <a:off x="10491700" y="5176838"/>
            <a:ext cx="1422030" cy="368300"/>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10:00 pm</a:t>
            </a:r>
          </a:p>
        </p:txBody>
      </p:sp>
      <p:sp>
        <p:nvSpPr>
          <p:cNvPr id="117" name="TextBox 116"/>
          <p:cNvSpPr txBox="1">
            <a:spLocks noChangeArrowheads="1"/>
          </p:cNvSpPr>
          <p:nvPr/>
        </p:nvSpPr>
        <p:spPr bwMode="auto">
          <a:xfrm>
            <a:off x="10489585" y="5176838"/>
            <a:ext cx="1422030" cy="368300"/>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10:05 pm</a:t>
            </a:r>
          </a:p>
        </p:txBody>
      </p:sp>
      <p:sp>
        <p:nvSpPr>
          <p:cNvPr id="118" name="TextBox 117"/>
          <p:cNvSpPr txBox="1">
            <a:spLocks noChangeArrowheads="1"/>
          </p:cNvSpPr>
          <p:nvPr/>
        </p:nvSpPr>
        <p:spPr bwMode="auto">
          <a:xfrm>
            <a:off x="10489585" y="5176838"/>
            <a:ext cx="1422030" cy="368300"/>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11:55 pm</a:t>
            </a:r>
          </a:p>
        </p:txBody>
      </p:sp>
      <p:sp>
        <p:nvSpPr>
          <p:cNvPr id="119" name="TextBox 118"/>
          <p:cNvSpPr txBox="1">
            <a:spLocks noChangeArrowheads="1"/>
          </p:cNvSpPr>
          <p:nvPr/>
        </p:nvSpPr>
        <p:spPr bwMode="auto">
          <a:xfrm>
            <a:off x="10491700" y="5176838"/>
            <a:ext cx="1422030" cy="368300"/>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02:00 am</a:t>
            </a:r>
          </a:p>
        </p:txBody>
      </p:sp>
      <p:sp>
        <p:nvSpPr>
          <p:cNvPr id="120" name="Rectangle à coins arrondis 94"/>
          <p:cNvSpPr/>
          <p:nvPr/>
        </p:nvSpPr>
        <p:spPr bwMode="auto">
          <a:xfrm>
            <a:off x="3867523" y="1874838"/>
            <a:ext cx="1706281" cy="2534203"/>
          </a:xfrm>
          <a:prstGeom prst="roundRect">
            <a:avLst/>
          </a:prstGeom>
          <a:solidFill>
            <a:schemeClr val="accent1">
              <a:lumMod val="50000"/>
            </a:schemeClr>
          </a:solidFill>
          <a:ln w="25400" cap="flat" cmpd="sng" algn="ctr">
            <a:no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ndParaRPr>
          </a:p>
        </p:txBody>
      </p:sp>
      <p:sp>
        <p:nvSpPr>
          <p:cNvPr id="121" name="Rounded Rectangle 120"/>
          <p:cNvSpPr/>
          <p:nvPr/>
        </p:nvSpPr>
        <p:spPr bwMode="auto">
          <a:xfrm>
            <a:off x="3944312" y="2200276"/>
            <a:ext cx="1535785" cy="1862924"/>
          </a:xfrm>
          <a:prstGeom prst="roundRect">
            <a:avLst/>
          </a:prstGeom>
          <a:solidFill>
            <a:srgbClr val="008FFA"/>
          </a:solidFill>
          <a:ln w="9525" cap="flat" cmpd="sng" algn="ctr">
            <a:solidFill>
              <a:srgbClr val="008FFA"/>
            </a:solidFill>
            <a:prstDash val="solid"/>
            <a:round/>
            <a:headEnd type="none" w="med" len="med"/>
            <a:tailEnd type="none" w="med" len="med"/>
          </a:ln>
          <a:effectLst/>
          <a:scene3d>
            <a:camera prst="orthographicFront"/>
            <a:lightRig rig="threePt" dir="t"/>
          </a:scene3d>
          <a:sp3d>
            <a:bevelT w="38100" h="114300"/>
          </a:sp3d>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2" name="Text Box 70"/>
          <p:cNvSpPr txBox="1">
            <a:spLocks noChangeArrowheads="1"/>
          </p:cNvSpPr>
          <p:nvPr/>
        </p:nvSpPr>
        <p:spPr bwMode="auto">
          <a:xfrm>
            <a:off x="3244006" y="1397001"/>
            <a:ext cx="2954097" cy="338554"/>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GB" altLang="en-US" sz="1600" b="0" i="0" u="none" strike="noStrike" kern="0" cap="none" spc="0" normalizeH="0" baseline="0" noProof="0" dirty="0" smtClean="0">
                <a:ln>
                  <a:noFill/>
                </a:ln>
                <a:solidFill>
                  <a:schemeClr val="bg1"/>
                </a:solidFill>
                <a:effectLst/>
                <a:uLnTx/>
                <a:uFillTx/>
                <a:latin typeface="Trebuchet MS" pitchFamily="34" charset="0"/>
                <a:cs typeface="Arial" charset="0"/>
              </a:rPr>
              <a:t>MN (Gateway)</a:t>
            </a:r>
          </a:p>
        </p:txBody>
      </p:sp>
      <p:sp>
        <p:nvSpPr>
          <p:cNvPr id="123" name="Text Box 125"/>
          <p:cNvSpPr txBox="1">
            <a:spLocks noChangeArrowheads="1"/>
          </p:cNvSpPr>
          <p:nvPr/>
        </p:nvSpPr>
        <p:spPr bwMode="auto">
          <a:xfrm>
            <a:off x="3868259" y="2460626"/>
            <a:ext cx="16505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600" b="0" i="0" u="none" strike="noStrike" kern="0" cap="none" spc="0" normalizeH="0" baseline="0" noProof="0" smtClean="0">
                <a:ln>
                  <a:noFill/>
                </a:ln>
                <a:solidFill>
                  <a:prstClr val="white"/>
                </a:solidFill>
                <a:effectLst/>
                <a:uLnTx/>
                <a:uFillTx/>
                <a:latin typeface="Calibri" pitchFamily="34" charset="0"/>
                <a:cs typeface="Arial" charset="0"/>
              </a:rPr>
              <a:t>MN-CSE</a:t>
            </a:r>
          </a:p>
        </p:txBody>
      </p:sp>
      <p:sp>
        <p:nvSpPr>
          <p:cNvPr id="124" name="Rounded Rectangle 123"/>
          <p:cNvSpPr/>
          <p:nvPr/>
        </p:nvSpPr>
        <p:spPr bwMode="auto">
          <a:xfrm>
            <a:off x="8244515" y="1228029"/>
            <a:ext cx="1535785" cy="3181013"/>
          </a:xfrm>
          <a:prstGeom prst="roundRect">
            <a:avLst/>
          </a:prstGeom>
          <a:solidFill>
            <a:srgbClr val="008FFA"/>
          </a:solidFill>
          <a:ln w="9525" cap="flat" cmpd="sng" algn="ctr">
            <a:noFill/>
            <a:prstDash val="solid"/>
            <a:round/>
            <a:headEnd type="none" w="med" len="med"/>
            <a:tailEnd type="none" w="med" len="med"/>
          </a:ln>
          <a:effectLst/>
          <a:scene3d>
            <a:camera prst="orthographicFront"/>
            <a:lightRig rig="threePt" dir="t"/>
          </a:scene3d>
          <a:sp3d>
            <a:bevelT w="38100" h="114300"/>
          </a:sp3d>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5" name="AutoShape 3" descr="bpct-blend2"/>
          <p:cNvSpPr>
            <a:spLocks noChangeArrowheads="1"/>
          </p:cNvSpPr>
          <p:nvPr/>
        </p:nvSpPr>
        <p:spPr bwMode="auto">
          <a:xfrm>
            <a:off x="10394360" y="2487613"/>
            <a:ext cx="1612480" cy="576262"/>
          </a:xfrm>
          <a:prstGeom prst="flowChartAlternateProcess">
            <a:avLst/>
          </a:prstGeom>
          <a:solidFill>
            <a:srgbClr val="0068A8"/>
          </a:solidFill>
          <a:ln w="9525">
            <a:noFill/>
            <a:miter lim="800000"/>
            <a:headEnd/>
            <a:tailEnd/>
          </a:ln>
          <a:effectLst>
            <a:prstShdw prst="shdw17" dist="17961" dir="2700000">
              <a:srgbClr val="000000"/>
            </a:prst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en-US" sz="1800" b="0" i="0" u="none" strike="noStrike" kern="0" cap="none" spc="0" normalizeH="0" baseline="0" noProof="0" smtClean="0">
              <a:ln>
                <a:noFill/>
              </a:ln>
              <a:solidFill>
                <a:prstClr val="white"/>
              </a:solidFill>
              <a:effectLst/>
              <a:uLnTx/>
              <a:uFillTx/>
              <a:latin typeface="Calibri" pitchFamily="34" charset="0"/>
              <a:cs typeface="Arial" charset="0"/>
            </a:endParaRPr>
          </a:p>
        </p:txBody>
      </p:sp>
      <p:sp>
        <p:nvSpPr>
          <p:cNvPr id="126" name="Nuage 90"/>
          <p:cNvSpPr/>
          <p:nvPr/>
        </p:nvSpPr>
        <p:spPr>
          <a:xfrm rot="5635521">
            <a:off x="1705508" y="2408690"/>
            <a:ext cx="2655888" cy="1432609"/>
          </a:xfrm>
          <a:prstGeom prst="cloud">
            <a:avLst/>
          </a:prstGeom>
          <a:solidFill>
            <a:srgbClr val="137B9C"/>
          </a:solidFill>
          <a:ln w="9525" algn="ctr">
            <a:solidFill>
              <a:sysClr val="window" lastClr="FFFFFF">
                <a:lumMod val="65000"/>
              </a:sysClr>
            </a:solidFill>
            <a:round/>
            <a:headEnd/>
            <a:tailEnd/>
          </a:ln>
        </p:spPr>
        <p:txBody>
          <a:bodyPr vert="eaVert"/>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800" b="0" i="0" u="none" strike="noStrike" kern="0" cap="none" spc="0" normalizeH="0" baseline="0" noProof="0">
              <a:ln>
                <a:noFill/>
              </a:ln>
              <a:solidFill>
                <a:srgbClr val="4F81BD"/>
              </a:solidFill>
              <a:effectLst/>
              <a:uLnTx/>
              <a:uFillTx/>
              <a:latin typeface="Calibri" pitchFamily="34" charset="0"/>
            </a:endParaRPr>
          </a:p>
        </p:txBody>
      </p:sp>
      <p:sp>
        <p:nvSpPr>
          <p:cNvPr id="127" name="Text Box 125"/>
          <p:cNvSpPr txBox="1">
            <a:spLocks noChangeArrowheads="1"/>
          </p:cNvSpPr>
          <p:nvPr/>
        </p:nvSpPr>
        <p:spPr bwMode="auto">
          <a:xfrm>
            <a:off x="8223225" y="1689101"/>
            <a:ext cx="15786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600" b="0" i="0" u="none" strike="noStrike" kern="0" cap="none" spc="0" normalizeH="0" baseline="0" noProof="0" dirty="0" smtClean="0">
                <a:ln>
                  <a:noFill/>
                </a:ln>
                <a:solidFill>
                  <a:prstClr val="white"/>
                </a:solidFill>
                <a:effectLst/>
                <a:uLnTx/>
                <a:uFillTx/>
                <a:latin typeface="Calibri" pitchFamily="34" charset="0"/>
                <a:cs typeface="Arial" charset="0"/>
              </a:rPr>
              <a:t>IN-CSE</a:t>
            </a:r>
          </a:p>
        </p:txBody>
      </p:sp>
      <p:sp>
        <p:nvSpPr>
          <p:cNvPr id="128" name="Text Box 70"/>
          <p:cNvSpPr txBox="1">
            <a:spLocks noChangeArrowheads="1"/>
          </p:cNvSpPr>
          <p:nvPr/>
        </p:nvSpPr>
        <p:spPr bwMode="auto">
          <a:xfrm>
            <a:off x="359740" y="2200276"/>
            <a:ext cx="1874878" cy="338554"/>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0"/>
              </a:spcBef>
            </a:pPr>
            <a:r>
              <a:rPr lang="en-GB" altLang="en-US" sz="1600" smtClean="0">
                <a:solidFill>
                  <a:schemeClr val="bg1"/>
                </a:solidFill>
                <a:latin typeface="Trebuchet MS" pitchFamily="34" charset="0"/>
              </a:rPr>
              <a:t>ADN (Device)</a:t>
            </a:r>
          </a:p>
        </p:txBody>
      </p:sp>
      <p:sp>
        <p:nvSpPr>
          <p:cNvPr id="129" name="Rectangle à coins arrondis 94"/>
          <p:cNvSpPr/>
          <p:nvPr/>
        </p:nvSpPr>
        <p:spPr bwMode="auto">
          <a:xfrm>
            <a:off x="6124428" y="2219975"/>
            <a:ext cx="1586364" cy="979320"/>
          </a:xfrm>
          <a:prstGeom prst="roundRect">
            <a:avLst/>
          </a:prstGeom>
          <a:solidFill>
            <a:srgbClr val="137B9C"/>
          </a:solidFill>
          <a:ln w="25400" cap="flat" cmpd="sng" algn="ctr">
            <a:no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ndParaRPr>
          </a:p>
        </p:txBody>
      </p:sp>
      <p:sp>
        <p:nvSpPr>
          <p:cNvPr id="130" name="Text Box 70"/>
          <p:cNvSpPr txBox="1">
            <a:spLocks noChangeArrowheads="1"/>
          </p:cNvSpPr>
          <p:nvPr/>
        </p:nvSpPr>
        <p:spPr bwMode="auto">
          <a:xfrm>
            <a:off x="2234618" y="2303465"/>
            <a:ext cx="166115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0"/>
              </a:spcBef>
            </a:pPr>
            <a:r>
              <a:rPr lang="en-GB" altLang="en-US" sz="1100" dirty="0" smtClean="0">
                <a:solidFill>
                  <a:schemeClr val="bg1"/>
                </a:solidFill>
                <a:latin typeface="Trebuchet MS" pitchFamily="34" charset="0"/>
              </a:rPr>
              <a:t>Local</a:t>
            </a:r>
            <a:br>
              <a:rPr lang="en-GB" altLang="en-US" sz="1100" dirty="0" smtClean="0">
                <a:solidFill>
                  <a:schemeClr val="bg1"/>
                </a:solidFill>
                <a:latin typeface="Trebuchet MS" pitchFamily="34" charset="0"/>
              </a:rPr>
            </a:br>
            <a:r>
              <a:rPr lang="en-GB" altLang="en-US" sz="1100" dirty="0" smtClean="0">
                <a:solidFill>
                  <a:schemeClr val="bg1"/>
                </a:solidFill>
                <a:latin typeface="Trebuchet MS" pitchFamily="34" charset="0"/>
              </a:rPr>
              <a:t>Connectivity</a:t>
            </a:r>
          </a:p>
        </p:txBody>
      </p:sp>
      <p:sp>
        <p:nvSpPr>
          <p:cNvPr id="131" name="Rectangle à coins arrondis 94"/>
          <p:cNvSpPr/>
          <p:nvPr/>
        </p:nvSpPr>
        <p:spPr bwMode="auto">
          <a:xfrm>
            <a:off x="438186" y="2508011"/>
            <a:ext cx="1658749" cy="1670603"/>
          </a:xfrm>
          <a:prstGeom prst="roundRect">
            <a:avLst/>
          </a:prstGeom>
          <a:solidFill>
            <a:schemeClr val="accent1">
              <a:lumMod val="50000"/>
            </a:schemeClr>
          </a:solidFill>
          <a:ln w="25400" cap="flat" cmpd="sng" algn="ctr">
            <a:no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ndParaRPr>
          </a:p>
        </p:txBody>
      </p:sp>
      <p:cxnSp>
        <p:nvCxnSpPr>
          <p:cNvPr id="132" name="AutoShape 62"/>
          <p:cNvCxnSpPr>
            <a:cxnSpLocks noChangeShapeType="1"/>
            <a:stCxn id="135" idx="3"/>
          </p:cNvCxnSpPr>
          <p:nvPr/>
        </p:nvCxnSpPr>
        <p:spPr bwMode="auto">
          <a:xfrm flipV="1">
            <a:off x="2025123" y="3146425"/>
            <a:ext cx="1919316" cy="14288"/>
          </a:xfrm>
          <a:prstGeom prst="straightConnector1">
            <a:avLst/>
          </a:prstGeom>
          <a:noFill/>
          <a:ln w="50800">
            <a:solidFill>
              <a:srgbClr val="008FFA"/>
            </a:solidFill>
            <a:round/>
            <a:headEnd type="triangle" w="med" len="med"/>
            <a:tailEnd type="triangle" w="med" len="med"/>
          </a:ln>
          <a:extLst>
            <a:ext uri="{909E8E84-426E-40DD-AFC4-6F175D3DCCD1}">
              <a14:hiddenFill xmlns:a14="http://schemas.microsoft.com/office/drawing/2010/main">
                <a:noFill/>
              </a14:hiddenFill>
            </a:ext>
          </a:extLst>
        </p:spPr>
      </p:cxnSp>
      <p:sp>
        <p:nvSpPr>
          <p:cNvPr id="133" name="Text Box 70"/>
          <p:cNvSpPr txBox="1">
            <a:spLocks noChangeArrowheads="1"/>
          </p:cNvSpPr>
          <p:nvPr/>
        </p:nvSpPr>
        <p:spPr bwMode="auto">
          <a:xfrm>
            <a:off x="6094413" y="1874839"/>
            <a:ext cx="1688660" cy="307777"/>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0"/>
              </a:spcBef>
            </a:pPr>
            <a:r>
              <a:rPr lang="en-GB" altLang="en-US" sz="1400" smtClean="0">
                <a:solidFill>
                  <a:schemeClr val="bg1"/>
                </a:solidFill>
                <a:latin typeface="Trebuchet MS" pitchFamily="34" charset="0"/>
              </a:rPr>
              <a:t>3G Network</a:t>
            </a:r>
          </a:p>
        </p:txBody>
      </p:sp>
      <p:cxnSp>
        <p:nvCxnSpPr>
          <p:cNvPr id="134" name="AutoShape 62"/>
          <p:cNvCxnSpPr>
            <a:cxnSpLocks noChangeShapeType="1"/>
          </p:cNvCxnSpPr>
          <p:nvPr/>
        </p:nvCxnSpPr>
        <p:spPr bwMode="auto">
          <a:xfrm flipH="1">
            <a:off x="9780686" y="2773364"/>
            <a:ext cx="664460" cy="3175"/>
          </a:xfrm>
          <a:prstGeom prst="straightConnector1">
            <a:avLst/>
          </a:prstGeom>
          <a:noFill/>
          <a:ln w="50800">
            <a:solidFill>
              <a:srgbClr val="008FFA"/>
            </a:solidFill>
            <a:round/>
            <a:headEnd type="triangle" w="med" len="med"/>
            <a:tailEnd type="triangle" w="med" len="med"/>
          </a:ln>
          <a:extLst>
            <a:ext uri="{909E8E84-426E-40DD-AFC4-6F175D3DCCD1}">
              <a14:hiddenFill xmlns:a14="http://schemas.microsoft.com/office/drawing/2010/main">
                <a:noFill/>
              </a14:hiddenFill>
            </a:ext>
          </a:extLst>
        </p:spPr>
      </p:cxnSp>
      <p:sp>
        <p:nvSpPr>
          <p:cNvPr id="135" name="AutoShape 82" descr="bpct-blend2"/>
          <p:cNvSpPr>
            <a:spLocks noChangeArrowheads="1"/>
          </p:cNvSpPr>
          <p:nvPr/>
        </p:nvSpPr>
        <p:spPr bwMode="auto">
          <a:xfrm>
            <a:off x="488824" y="2693989"/>
            <a:ext cx="1536300" cy="935037"/>
          </a:xfrm>
          <a:prstGeom prst="flowChartAlternateProcess">
            <a:avLst/>
          </a:prstGeom>
          <a:solidFill>
            <a:srgbClr val="0068A8"/>
          </a:solidFill>
          <a:ln w="9525">
            <a:noFill/>
            <a:miter lim="800000"/>
            <a:headEnd/>
            <a:tailEnd/>
          </a:ln>
          <a:effectLst>
            <a:prstShdw prst="shdw17" dist="17961" dir="2700000">
              <a:srgbClr val="000000"/>
            </a:prst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en-US" sz="1800" b="0" i="0" u="none" strike="noStrike" kern="0" cap="none" spc="0" normalizeH="0" baseline="0" noProof="0" smtClean="0">
              <a:ln>
                <a:noFill/>
              </a:ln>
              <a:solidFill>
                <a:prstClr val="black"/>
              </a:solidFill>
              <a:effectLst/>
              <a:uLnTx/>
              <a:uFillTx/>
              <a:latin typeface="Calibri" pitchFamily="34" charset="0"/>
              <a:cs typeface="Arial" charset="0"/>
            </a:endParaRPr>
          </a:p>
        </p:txBody>
      </p:sp>
      <p:sp>
        <p:nvSpPr>
          <p:cNvPr id="136" name="Text Box 70"/>
          <p:cNvSpPr txBox="1">
            <a:spLocks noChangeArrowheads="1"/>
          </p:cNvSpPr>
          <p:nvPr/>
        </p:nvSpPr>
        <p:spPr bwMode="auto">
          <a:xfrm>
            <a:off x="488824" y="2909889"/>
            <a:ext cx="1612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0"/>
              </a:spcBef>
            </a:pPr>
            <a:r>
              <a:rPr lang="en-GB" altLang="en-US" sz="1600" dirty="0" smtClean="0">
                <a:solidFill>
                  <a:prstClr val="white"/>
                </a:solidFill>
                <a:latin typeface="Trebuchet MS" pitchFamily="34" charset="0"/>
              </a:rPr>
              <a:t>ADN-AE </a:t>
            </a:r>
          </a:p>
        </p:txBody>
      </p:sp>
      <p:sp>
        <p:nvSpPr>
          <p:cNvPr id="137" name="Text Box 70"/>
          <p:cNvSpPr txBox="1">
            <a:spLocks noChangeArrowheads="1"/>
          </p:cNvSpPr>
          <p:nvPr/>
        </p:nvSpPr>
        <p:spPr bwMode="auto">
          <a:xfrm>
            <a:off x="10284322" y="2611438"/>
            <a:ext cx="18769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0"/>
              </a:spcBef>
            </a:pPr>
            <a:r>
              <a:rPr lang="en-GB" altLang="en-US" sz="1200" dirty="0" smtClean="0">
                <a:solidFill>
                  <a:prstClr val="white"/>
                </a:solidFill>
                <a:latin typeface="Trebuchet MS" pitchFamily="34" charset="0"/>
              </a:rPr>
              <a:t>M2M customer’s AE</a:t>
            </a:r>
            <a:br>
              <a:rPr lang="en-GB" altLang="en-US" sz="1200" dirty="0" smtClean="0">
                <a:solidFill>
                  <a:prstClr val="white"/>
                </a:solidFill>
                <a:latin typeface="Trebuchet MS" pitchFamily="34" charset="0"/>
              </a:rPr>
            </a:br>
            <a:endParaRPr lang="en-GB" altLang="en-US" sz="1200" dirty="0" smtClean="0">
              <a:solidFill>
                <a:prstClr val="white"/>
              </a:solidFill>
              <a:latin typeface="Trebuchet MS" pitchFamily="34" charset="0"/>
            </a:endParaRPr>
          </a:p>
        </p:txBody>
      </p:sp>
      <p:sp>
        <p:nvSpPr>
          <p:cNvPr id="138" name="Can 63"/>
          <p:cNvSpPr>
            <a:spLocks noChangeArrowheads="1"/>
          </p:cNvSpPr>
          <p:nvPr/>
        </p:nvSpPr>
        <p:spPr bwMode="auto">
          <a:xfrm>
            <a:off x="8705700" y="2162175"/>
            <a:ext cx="613673" cy="979488"/>
          </a:xfrm>
          <a:prstGeom prst="can">
            <a:avLst>
              <a:gd name="adj" fmla="val 25029"/>
            </a:avLst>
          </a:prstGeom>
          <a:solidFill>
            <a:srgbClr val="0070C0"/>
          </a:solidFill>
          <a:ln w="9525" algn="ctr">
            <a:solidFill>
              <a:sysClr val="windowText" lastClr="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Arial" charset="0"/>
                <a:cs typeface="Arial" charset="0"/>
              </a:rPr>
              <a:t>C</a:t>
            </a:r>
          </a:p>
        </p:txBody>
      </p:sp>
      <p:sp>
        <p:nvSpPr>
          <p:cNvPr id="139" name="Can 138"/>
          <p:cNvSpPr>
            <a:spLocks noChangeArrowheads="1"/>
          </p:cNvSpPr>
          <p:nvPr/>
        </p:nvSpPr>
        <p:spPr bwMode="auto">
          <a:xfrm>
            <a:off x="8858060" y="5181600"/>
            <a:ext cx="615790" cy="749300"/>
          </a:xfrm>
          <a:prstGeom prst="can">
            <a:avLst>
              <a:gd name="adj" fmla="val 24953"/>
            </a:avLst>
          </a:prstGeom>
          <a:solidFill>
            <a:srgbClr val="0070C0"/>
          </a:solidFill>
          <a:ln w="9525" algn="ctr">
            <a:solidFill>
              <a:sysClr val="windowText" lastClr="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endParaRPr kumimoji="0" lang="en-GB" altLang="en-US" sz="1800" b="0" i="0" u="none" strike="noStrike" kern="0" cap="none" spc="0" normalizeH="0" baseline="0" noProof="0" smtClean="0">
              <a:ln>
                <a:noFill/>
              </a:ln>
              <a:solidFill>
                <a:prstClr val="black"/>
              </a:solidFill>
              <a:effectLst/>
              <a:uLnTx/>
              <a:uFillTx/>
              <a:latin typeface="Arial" charset="0"/>
              <a:cs typeface="Arial" charset="0"/>
            </a:endParaRPr>
          </a:p>
        </p:txBody>
      </p:sp>
      <p:sp>
        <p:nvSpPr>
          <p:cNvPr id="140" name="TextBox 139"/>
          <p:cNvSpPr txBox="1">
            <a:spLocks noChangeArrowheads="1"/>
          </p:cNvSpPr>
          <p:nvPr/>
        </p:nvSpPr>
        <p:spPr bwMode="auto">
          <a:xfrm>
            <a:off x="9626210" y="5562601"/>
            <a:ext cx="11095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Container</a:t>
            </a:r>
            <a:b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Resource</a:t>
            </a:r>
          </a:p>
        </p:txBody>
      </p:sp>
      <p:cxnSp>
        <p:nvCxnSpPr>
          <p:cNvPr id="141" name="AutoShape 62"/>
          <p:cNvCxnSpPr>
            <a:cxnSpLocks noChangeShapeType="1"/>
          </p:cNvCxnSpPr>
          <p:nvPr/>
        </p:nvCxnSpPr>
        <p:spPr bwMode="auto">
          <a:xfrm>
            <a:off x="5480740" y="2679700"/>
            <a:ext cx="2763647" cy="0"/>
          </a:xfrm>
          <a:prstGeom prst="straightConnector1">
            <a:avLst/>
          </a:prstGeom>
          <a:noFill/>
          <a:ln w="50800">
            <a:solidFill>
              <a:srgbClr val="008FFA"/>
            </a:solidFill>
            <a:round/>
            <a:headEnd type="triangle" w="med" len="med"/>
            <a:tailEnd type="triangle" w="med" len="med"/>
          </a:ln>
          <a:extLst>
            <a:ext uri="{909E8E84-426E-40DD-AFC4-6F175D3DCCD1}">
              <a14:hiddenFill xmlns:a14="http://schemas.microsoft.com/office/drawing/2010/main">
                <a:noFill/>
              </a14:hiddenFill>
            </a:ext>
          </a:extLst>
        </p:spPr>
      </p:cxnSp>
      <p:sp>
        <p:nvSpPr>
          <p:cNvPr id="142" name="Text Box 70"/>
          <p:cNvSpPr txBox="1">
            <a:spLocks noChangeArrowheads="1"/>
          </p:cNvSpPr>
          <p:nvPr/>
        </p:nvSpPr>
        <p:spPr bwMode="auto">
          <a:xfrm>
            <a:off x="7711125" y="736616"/>
            <a:ext cx="2573196" cy="338554"/>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GB" altLang="en-US" sz="1600" b="0" i="0" u="none" strike="noStrike" kern="0" cap="none" spc="0" normalizeH="0" baseline="0" noProof="0" dirty="0" smtClean="0">
                <a:ln>
                  <a:noFill/>
                </a:ln>
                <a:solidFill>
                  <a:schemeClr val="bg1"/>
                </a:solidFill>
                <a:effectLst/>
                <a:uLnTx/>
                <a:uFillTx/>
                <a:latin typeface="Trebuchet MS" pitchFamily="34" charset="0"/>
                <a:cs typeface="Arial" charset="0"/>
              </a:rPr>
              <a:t>IN (Infrastructure)</a:t>
            </a:r>
          </a:p>
        </p:txBody>
      </p:sp>
      <p:sp>
        <p:nvSpPr>
          <p:cNvPr id="143" name="Rounded Rectangle 142"/>
          <p:cNvSpPr/>
          <p:nvPr/>
        </p:nvSpPr>
        <p:spPr>
          <a:xfrm>
            <a:off x="4111614" y="3446463"/>
            <a:ext cx="1163863" cy="552450"/>
          </a:xfrm>
          <a:prstGeom prst="roundRect">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rPr>
              <a:t>CMDH</a:t>
            </a:r>
          </a:p>
        </p:txBody>
      </p:sp>
      <p:pic>
        <p:nvPicPr>
          <p:cNvPr id="144" name="Picture 33" descr="MC9004325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21" y="3722689"/>
            <a:ext cx="4613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33" descr="MC9004325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68" y="3733801"/>
            <a:ext cx="4613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33" descr="MC9004325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68" y="3733801"/>
            <a:ext cx="4613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 name="Rounded Rectangle 146"/>
          <p:cNvSpPr/>
          <p:nvPr/>
        </p:nvSpPr>
        <p:spPr>
          <a:xfrm>
            <a:off x="8413676" y="3446463"/>
            <a:ext cx="1165980" cy="552450"/>
          </a:xfrm>
          <a:prstGeom prst="roundRect">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rPr>
              <a:t>CMDH</a:t>
            </a:r>
          </a:p>
        </p:txBody>
      </p:sp>
      <p:pic>
        <p:nvPicPr>
          <p:cNvPr id="1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450" y="3532188"/>
            <a:ext cx="986110" cy="74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9" name="Picture 33" descr="MC9004325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3752" y="3505201"/>
            <a:ext cx="4613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33" descr="MC9004325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6899" y="3657601"/>
            <a:ext cx="4613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33" descr="MC9004325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0046" y="3810001"/>
            <a:ext cx="4613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33" descr="MC90043259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1826" y="2478089"/>
            <a:ext cx="4613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49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2.22222E-6 -2.22222E-6 L -2.22222E-6 -0.10417 L 0.32396 -0.10417 L 0.32396 -0.01389 " pathEditMode="relative" ptsTypes="AAAA">
                                      <p:cBhvr>
                                        <p:cTn id="16" dur="5000" fill="hold"/>
                                        <p:tgtEl>
                                          <p:spTgt spid="144"/>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3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4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5"/>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2.77778E-7 -0.00185 L -2.77778E-7 -0.10292 L 0.34167 -0.10292 L 0.34236 0.00139 " pathEditMode="relative" rAng="0" ptsTypes="AAAA">
                                      <p:cBhvr>
                                        <p:cTn id="34" dur="5000" fill="hold"/>
                                        <p:tgtEl>
                                          <p:spTgt spid="145"/>
                                        </p:tgtEl>
                                        <p:attrNameLst>
                                          <p:attrName>ppt_x</p:attrName>
                                          <p:attrName>ppt_y</p:attrName>
                                        </p:attrNameLst>
                                      </p:cBhvr>
                                      <p:rCtr x="17118" y="-4903"/>
                                    </p:animMotion>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1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6"/>
                                        </p:tgtEl>
                                        <p:attrNameLst>
                                          <p:attrName>style.visibility</p:attrName>
                                        </p:attrNameLst>
                                      </p:cBhvr>
                                      <p:to>
                                        <p:strVal val="visible"/>
                                      </p:to>
                                    </p:set>
                                  </p:childTnLst>
                                </p:cTn>
                              </p:par>
                              <p:par>
                                <p:cTn id="47" presetID="0" presetClass="path" presetSubtype="0" accel="50000" decel="50000" fill="hold" nodeType="withEffect">
                                  <p:stCondLst>
                                    <p:cond delay="0"/>
                                  </p:stCondLst>
                                  <p:childTnLst>
                                    <p:animMotion origin="layout" path="M -2.77778E-7 -0.00185 L -2.77778E-7 -0.10292 L 0.36024 -0.10384 L 0.36024 0.02336 " pathEditMode="relative" rAng="0" ptsTypes="AAAA">
                                      <p:cBhvr>
                                        <p:cTn id="48" dur="5000" fill="hold"/>
                                        <p:tgtEl>
                                          <p:spTgt spid="146"/>
                                        </p:tgtEl>
                                        <p:attrNameLst>
                                          <p:attrName>ppt_x</p:attrName>
                                          <p:attrName>ppt_y</p:attrName>
                                        </p:attrNameLst>
                                      </p:cBhvr>
                                      <p:rCtr x="18003" y="-3839"/>
                                    </p:animMotion>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18"/>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3"/>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48"/>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144"/>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46"/>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46"/>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14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4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0" presetClass="path" presetSubtype="0" accel="50000" decel="50000" fill="hold" nodeType="clickEffect">
                                  <p:stCondLst>
                                    <p:cond delay="0"/>
                                  </p:stCondLst>
                                  <p:childTnLst>
                                    <p:animMotion origin="layout" path="M -2.77778E-7 -4.51434E-6 L -2.77778E-7 -0.17692 L 0.29548 -0.17298 L 0.29548 -0.02197 " pathEditMode="relative" ptsTypes="AAAA">
                                      <p:cBhvr>
                                        <p:cTn id="79" dur="3000" fill="hold"/>
                                        <p:tgtEl>
                                          <p:spTgt spid="148"/>
                                        </p:tgtEl>
                                        <p:attrNameLst>
                                          <p:attrName>ppt_x</p:attrName>
                                          <p:attrName>ppt_y</p:attrName>
                                        </p:attrNameLst>
                                      </p:cBhvr>
                                    </p:animMotion>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110"/>
                                        </p:tgtEl>
                                        <p:attrNameLst>
                                          <p:attrName>style.visibility</p:attrName>
                                        </p:attrNameLst>
                                      </p:cBhvr>
                                      <p:to>
                                        <p:strVal val="hidden"/>
                                      </p:to>
                                    </p:set>
                                  </p:childTnLst>
                                </p:cTn>
                              </p:par>
                            </p:childTnLst>
                          </p:cTn>
                        </p:par>
                        <p:par>
                          <p:cTn id="84" fill="hold">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1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4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5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51"/>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148"/>
                                        </p:tgtEl>
                                        <p:attrNameLst>
                                          <p:attrName>style.visibility</p:attrName>
                                        </p:attrNameLst>
                                      </p:cBhvr>
                                      <p:to>
                                        <p:strVal val="hidden"/>
                                      </p:to>
                                    </p:set>
                                  </p:childTnLst>
                                </p:cTn>
                              </p:par>
                              <p:par>
                                <p:cTn id="97" presetID="0" presetClass="path" presetSubtype="0" accel="50000" decel="50000" fill="hold" nodeType="withEffect">
                                  <p:stCondLst>
                                    <p:cond delay="0"/>
                                  </p:stCondLst>
                                  <p:childTnLst>
                                    <p:animMotion origin="layout" path="M 3.33333E-6 3.7037E-6 L 3.33333E-6 -0.10116 " pathEditMode="relative" rAng="0" ptsTypes="AA">
                                      <p:cBhvr>
                                        <p:cTn id="98" dur="2500" fill="hold"/>
                                        <p:tgtEl>
                                          <p:spTgt spid="149"/>
                                        </p:tgtEl>
                                        <p:attrNameLst>
                                          <p:attrName>ppt_x</p:attrName>
                                          <p:attrName>ppt_y</p:attrName>
                                        </p:attrNameLst>
                                      </p:cBhvr>
                                      <p:rCtr x="0" y="-5069"/>
                                    </p:animMotion>
                                  </p:childTnLst>
                                </p:cTn>
                              </p:par>
                              <p:par>
                                <p:cTn id="99" presetID="0" presetClass="path" presetSubtype="0" accel="50000" decel="50000" fill="hold" nodeType="withEffect">
                                  <p:stCondLst>
                                    <p:cond delay="0"/>
                                  </p:stCondLst>
                                  <p:childTnLst>
                                    <p:animMotion origin="layout" path="M 3.33333E-6 3.7037E-6 L 3.33333E-6 -0.10116 " pathEditMode="relative" rAng="0" ptsTypes="AA">
                                      <p:cBhvr>
                                        <p:cTn id="100" dur="2500" fill="hold"/>
                                        <p:tgtEl>
                                          <p:spTgt spid="150"/>
                                        </p:tgtEl>
                                        <p:attrNameLst>
                                          <p:attrName>ppt_x</p:attrName>
                                          <p:attrName>ppt_y</p:attrName>
                                        </p:attrNameLst>
                                      </p:cBhvr>
                                      <p:rCtr x="0" y="-5069"/>
                                    </p:animMotion>
                                  </p:childTnLst>
                                </p:cTn>
                              </p:par>
                              <p:par>
                                <p:cTn id="101" presetID="0" presetClass="path" presetSubtype="0" accel="50000" decel="50000" fill="hold" nodeType="withEffect">
                                  <p:stCondLst>
                                    <p:cond delay="0"/>
                                  </p:stCondLst>
                                  <p:childTnLst>
                                    <p:animMotion origin="layout" path="M 3.33333E-6 3.7037E-6 L 3.33333E-6 -0.10116 " pathEditMode="relative" rAng="0" ptsTypes="AA">
                                      <p:cBhvr>
                                        <p:cTn id="102" dur="2250" fill="hold"/>
                                        <p:tgtEl>
                                          <p:spTgt spid="151"/>
                                        </p:tgtEl>
                                        <p:attrNameLst>
                                          <p:attrName>ppt_x</p:attrName>
                                          <p:attrName>ppt_y</p:attrName>
                                        </p:attrNameLst>
                                      </p:cBhvr>
                                      <p:rCtr x="0" y="-5069"/>
                                    </p:animMotion>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114"/>
                                        </p:tgtEl>
                                        <p:attrNameLst>
                                          <p:attrName>style.visibility</p:attrName>
                                        </p:attrNameLst>
                                      </p:cBhvr>
                                      <p:to>
                                        <p:strVal val="hidden"/>
                                      </p:to>
                                    </p:set>
                                  </p:childTnLst>
                                </p:cTn>
                              </p:par>
                            </p:childTnLst>
                          </p:cTn>
                        </p:par>
                        <p:par>
                          <p:cTn id="107" fill="hold">
                            <p:stCondLst>
                              <p:cond delay="0"/>
                            </p:stCondLst>
                            <p:childTnLst>
                              <p:par>
                                <p:cTn id="108" presetID="1" presetClass="entr" presetSubtype="0" fill="hold" grpId="0" nodeType="afterEffect">
                                  <p:stCondLst>
                                    <p:cond delay="0"/>
                                  </p:stCondLst>
                                  <p:childTnLst>
                                    <p:set>
                                      <p:cBhvr>
                                        <p:cTn id="109" dur="1" fill="hold">
                                          <p:stCondLst>
                                            <p:cond delay="0"/>
                                          </p:stCondLst>
                                        </p:cTn>
                                        <p:tgtEl>
                                          <p:spTgt spid="115"/>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152"/>
                                        </p:tgtEl>
                                        <p:attrNameLst>
                                          <p:attrName>style.visibility</p:attrName>
                                        </p:attrNameLst>
                                      </p:cBhvr>
                                      <p:to>
                                        <p:strVal val="visible"/>
                                      </p:to>
                                    </p:set>
                                  </p:childTnLst>
                                </p:cTn>
                              </p:par>
                              <p:par>
                                <p:cTn id="112" presetID="0" presetClass="path" presetSubtype="0" accel="50000" decel="50000" fill="hold" nodeType="withEffect">
                                  <p:stCondLst>
                                    <p:cond delay="0"/>
                                  </p:stCondLst>
                                  <p:childTnLst>
                                    <p:animMotion origin="layout" path="M -0.00521 -0.00394 L 0.09479 -0.00394 " pathEditMode="relative" rAng="0" ptsTypes="AA">
                                      <p:cBhvr>
                                        <p:cTn id="113" dur="3000" fill="hold"/>
                                        <p:tgtEl>
                                          <p:spTgt spid="152"/>
                                        </p:tgtEl>
                                        <p:attrNameLst>
                                          <p:attrName>ppt_x</p:attrName>
                                          <p:attrName>ppt_y</p:attrName>
                                        </p:attrNameLst>
                                      </p:cBhvr>
                                      <p:rCtr x="5000" y="0"/>
                                    </p:animMotion>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11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39" grpId="0" animBg="1"/>
      <p:bldP spid="139" grpId="1" animBg="1"/>
      <p:bldP spid="140" grpId="0"/>
      <p:bldP spid="14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265176" y="1543358"/>
            <a:ext cx="10936224" cy="2028248"/>
          </a:xfrm>
        </p:spPr>
        <p:txBody>
          <a:bodyPr/>
          <a:lstStyle/>
          <a:p>
            <a:pPr lvl="0"/>
            <a:r>
              <a:rPr lang="en-US" dirty="0" smtClean="0"/>
              <a:t>oneM2M</a:t>
            </a:r>
            <a:br>
              <a:rPr lang="en-US" dirty="0" smtClean="0"/>
            </a:br>
            <a:r>
              <a:rPr lang="en-US" sz="4000" dirty="0" smtClean="0"/>
              <a:t>A </a:t>
            </a:r>
            <a:r>
              <a:rPr lang="en-US" sz="4000" dirty="0"/>
              <a:t>partnership specifying </a:t>
            </a:r>
            <a:r>
              <a:rPr lang="en-US" sz="4000" dirty="0" smtClean="0"/>
              <a:t>a </a:t>
            </a:r>
            <a:r>
              <a:rPr lang="en-US" sz="4000" dirty="0"/>
              <a:t>M2M Service Layer</a:t>
            </a:r>
            <a:br>
              <a:rPr lang="en-US" sz="4000" dirty="0"/>
            </a:br>
            <a:endParaRPr lang="en-US" dirty="0"/>
          </a:p>
        </p:txBody>
      </p:sp>
      <p:sp>
        <p:nvSpPr>
          <p:cNvPr id="12" name="Subtitle 11"/>
          <p:cNvSpPr>
            <a:spLocks noGrp="1"/>
          </p:cNvSpPr>
          <p:nvPr>
            <p:ph type="subTitle" idx="1"/>
          </p:nvPr>
        </p:nvSpPr>
        <p:spPr>
          <a:xfrm>
            <a:off x="265175" y="598753"/>
            <a:ext cx="7059549" cy="867930"/>
          </a:xfrm>
        </p:spPr>
        <p:txBody>
          <a:bodyPr/>
          <a:lstStyle/>
          <a:p>
            <a:r>
              <a:rPr lang="en-US" dirty="0" smtClean="0"/>
              <a:t>Josef Blanz</a:t>
            </a:r>
          </a:p>
          <a:p>
            <a:r>
              <a:rPr lang="en-US" dirty="0" smtClean="0"/>
              <a:t>September  22</a:t>
            </a:r>
            <a:r>
              <a:rPr lang="en-US" baseline="30000" dirty="0" smtClean="0"/>
              <a:t>nd</a:t>
            </a:r>
            <a:r>
              <a:rPr lang="en-US" dirty="0" smtClean="0"/>
              <a:t> 2014</a:t>
            </a:r>
            <a:endParaRPr lang="en-US" dirty="0"/>
          </a:p>
        </p:txBody>
      </p:sp>
    </p:spTree>
    <p:extLst>
      <p:ext uri="{BB962C8B-B14F-4D97-AF65-F5344CB8AC3E}">
        <p14:creationId xmlns:p14="http://schemas.microsoft.com/office/powerpoint/2010/main" val="127577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M2M Service Functions of Value to Stakeholders</a:t>
            </a:r>
            <a:endParaRPr lang="en-US" dirty="0"/>
          </a:p>
        </p:txBody>
      </p:sp>
      <p:sp>
        <p:nvSpPr>
          <p:cNvPr id="7" name="Text Placeholder 6"/>
          <p:cNvSpPr>
            <a:spLocks noGrp="1"/>
          </p:cNvSpPr>
          <p:nvPr>
            <p:ph type="body" idx="13"/>
          </p:nvPr>
        </p:nvSpPr>
        <p:spPr>
          <a:xfrm>
            <a:off x="283464" y="1426464"/>
            <a:ext cx="11430000" cy="409343"/>
          </a:xfrm>
        </p:spPr>
        <p:txBody>
          <a:bodyPr/>
          <a:lstStyle/>
          <a:p>
            <a:r>
              <a:rPr lang="en-US" sz="2800" dirty="0" smtClean="0"/>
              <a:t>Enhanced M2M Data Efficiency</a:t>
            </a:r>
            <a:endParaRPr lang="en-US" sz="2800" dirty="0"/>
          </a:p>
        </p:txBody>
      </p:sp>
      <p:sp>
        <p:nvSpPr>
          <p:cNvPr id="5" name="Content Placeholder 4"/>
          <p:cNvSpPr>
            <a:spLocks noGrp="1"/>
          </p:cNvSpPr>
          <p:nvPr>
            <p:ph idx="4294967295"/>
          </p:nvPr>
        </p:nvSpPr>
        <p:spPr>
          <a:xfrm>
            <a:off x="390524" y="1933575"/>
            <a:ext cx="11544301" cy="4425950"/>
          </a:xfrm>
        </p:spPr>
        <p:txBody>
          <a:bodyPr/>
          <a:lstStyle/>
          <a:p>
            <a:r>
              <a:rPr lang="en-US" dirty="0" smtClean="0">
                <a:solidFill>
                  <a:schemeClr val="bg1"/>
                </a:solidFill>
              </a:rPr>
              <a:t>Status Quo</a:t>
            </a:r>
          </a:p>
          <a:p>
            <a:pPr lvl="1"/>
            <a:r>
              <a:rPr lang="en-US" dirty="0" smtClean="0">
                <a:solidFill>
                  <a:schemeClr val="bg1"/>
                </a:solidFill>
              </a:rPr>
              <a:t>Most networks not designed for M2M, traffic not really differentiated well</a:t>
            </a:r>
          </a:p>
          <a:p>
            <a:pPr lvl="1"/>
            <a:r>
              <a:rPr lang="en-US" dirty="0" smtClean="0">
                <a:solidFill>
                  <a:schemeClr val="bg1"/>
                </a:solidFill>
              </a:rPr>
              <a:t>Solution providers in many cases use communication without cost-awareness =&gt; applications do not care</a:t>
            </a:r>
          </a:p>
          <a:p>
            <a:r>
              <a:rPr lang="en-US" dirty="0" smtClean="0">
                <a:solidFill>
                  <a:schemeClr val="bg1"/>
                </a:solidFill>
              </a:rPr>
              <a:t>Better Efficiency? Example</a:t>
            </a:r>
          </a:p>
          <a:p>
            <a:pPr lvl="1"/>
            <a:r>
              <a:rPr lang="en-US" dirty="0" smtClean="0">
                <a:solidFill>
                  <a:schemeClr val="bg1"/>
                </a:solidFill>
              </a:rPr>
              <a:t>Avoid communication whenever possible  (local processing, filtering…) and if needed, the ratio of overhead data versus the actual payload data shall be minimized. When possible data shall be send at times when no other more valuable traffic needs to get transported.</a:t>
            </a:r>
          </a:p>
          <a:p>
            <a:r>
              <a:rPr lang="en-US" dirty="0" smtClean="0">
                <a:solidFill>
                  <a:schemeClr val="bg1"/>
                </a:solidFill>
              </a:rPr>
              <a:t>Candidates</a:t>
            </a:r>
          </a:p>
          <a:p>
            <a:pPr lvl="1"/>
            <a:r>
              <a:rPr lang="en-US" b="1" u="sng" dirty="0" smtClean="0">
                <a:solidFill>
                  <a:schemeClr val="bg1"/>
                </a:solidFill>
              </a:rPr>
              <a:t>Policy-Driven delivery of information (previous slide)</a:t>
            </a:r>
          </a:p>
          <a:p>
            <a:pPr lvl="1"/>
            <a:r>
              <a:rPr lang="en-US" b="1" u="sng" dirty="0" smtClean="0">
                <a:solidFill>
                  <a:schemeClr val="bg1"/>
                </a:solidFill>
              </a:rPr>
              <a:t>Subscription / notification  (event driven)</a:t>
            </a:r>
          </a:p>
          <a:p>
            <a:r>
              <a:rPr lang="en-US" dirty="0" smtClean="0">
                <a:solidFill>
                  <a:schemeClr val="bg1"/>
                </a:solidFill>
              </a:rPr>
              <a:t>Value to Stakeholders</a:t>
            </a:r>
          </a:p>
          <a:p>
            <a:pPr lvl="1"/>
            <a:r>
              <a:rPr lang="en-US" dirty="0" smtClean="0">
                <a:solidFill>
                  <a:schemeClr val="bg1"/>
                </a:solidFill>
              </a:rPr>
              <a:t>Makes well established communication technologies more efficient/less costly for M2M use cases</a:t>
            </a:r>
          </a:p>
        </p:txBody>
      </p:sp>
      <p:sp>
        <p:nvSpPr>
          <p:cNvPr id="8" name="Content Placeholder 4"/>
          <p:cNvSpPr txBox="1">
            <a:spLocks/>
          </p:cNvSpPr>
          <p:nvPr/>
        </p:nvSpPr>
        <p:spPr>
          <a:xfrm>
            <a:off x="6429375" y="4824543"/>
            <a:ext cx="5593578" cy="738664"/>
          </a:xfrm>
          <a:prstGeom prst="rect">
            <a:avLst/>
          </a:prstGeom>
        </p:spPr>
        <p:txBody>
          <a:bodyPr vert="horz" wrap="square" lIns="91440" tIns="45720" rIns="91440" bIns="45720" rtlCol="0">
            <a:spAutoFit/>
          </a:bodyPr>
          <a:lstStyle>
            <a:lvl1pPr marL="342900" indent="-342900" algn="l" defTabSz="914400" rtl="0" eaLnBrk="1" latinLnBrk="0" hangingPunct="1">
              <a:lnSpc>
                <a:spcPct val="95000"/>
              </a:lnSpc>
              <a:spcBef>
                <a:spcPct val="20000"/>
              </a:spcBef>
              <a:buFontTx/>
              <a:buBlip>
                <a:blip r:embed="rId2"/>
              </a:buBlip>
              <a:defRPr lang="en-US" sz="2400" kern="120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lgn="l" defTabSz="914400" rtl="0" eaLnBrk="1" latinLnBrk="0" hangingPunct="1">
              <a:lnSpc>
                <a:spcPct val="95000"/>
              </a:lnSpc>
              <a:spcBef>
                <a:spcPct val="20000"/>
              </a:spcBef>
              <a:buClr>
                <a:schemeClr val="accent5"/>
              </a:buClr>
              <a:buFont typeface="Qualcomm Office Regular" pitchFamily="34" charset="0"/>
              <a:buChar char="−"/>
              <a:defRPr lang="en-US" sz="1400" kern="1200" baseline="0">
                <a:solidFill>
                  <a:prstClr val="black">
                    <a:lumMod val="75000"/>
                    <a:lumOff val="25000"/>
                  </a:prstClr>
                </a:solidFill>
                <a:latin typeface="Qualcomm Office Regular" pitchFamily="34" charset="0"/>
                <a:ea typeface="+mn-ea"/>
                <a:cs typeface="Arial" pitchFamily="34" charset="0"/>
              </a:defRPr>
            </a:lvl5pPr>
            <a:lvl6pPr marL="21717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b="1" u="sng" dirty="0" smtClean="0">
                <a:solidFill>
                  <a:schemeClr val="bg1"/>
                </a:solidFill>
              </a:rPr>
              <a:t>Long Polling  (NAT, Firewall traversal)</a:t>
            </a:r>
          </a:p>
          <a:p>
            <a:pPr lvl="1"/>
            <a:r>
              <a:rPr lang="en-US" b="1" u="sng" dirty="0" smtClean="0">
                <a:solidFill>
                  <a:schemeClr val="bg1"/>
                </a:solidFill>
              </a:rPr>
              <a:t>Triggering  (M2M paging)</a:t>
            </a:r>
          </a:p>
        </p:txBody>
      </p:sp>
    </p:spTree>
    <p:extLst>
      <p:ext uri="{BB962C8B-B14F-4D97-AF65-F5344CB8AC3E}">
        <p14:creationId xmlns:p14="http://schemas.microsoft.com/office/powerpoint/2010/main" val="79235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M2M Service Functions of Value to Stakeholders</a:t>
            </a:r>
            <a:endParaRPr lang="en-US" dirty="0"/>
          </a:p>
        </p:txBody>
      </p:sp>
      <p:sp>
        <p:nvSpPr>
          <p:cNvPr id="7" name="Text Placeholder 6"/>
          <p:cNvSpPr>
            <a:spLocks noGrp="1"/>
          </p:cNvSpPr>
          <p:nvPr>
            <p:ph type="body" idx="13"/>
          </p:nvPr>
        </p:nvSpPr>
        <p:spPr>
          <a:xfrm>
            <a:off x="283464" y="1426464"/>
            <a:ext cx="11430000" cy="409343"/>
          </a:xfrm>
        </p:spPr>
        <p:txBody>
          <a:bodyPr/>
          <a:lstStyle/>
          <a:p>
            <a:r>
              <a:rPr lang="en-US" sz="2800" dirty="0" smtClean="0"/>
              <a:t>Data sharing based on Access Control</a:t>
            </a:r>
            <a:endParaRPr lang="en-US" sz="2800" dirty="0"/>
          </a:p>
        </p:txBody>
      </p:sp>
      <p:sp>
        <p:nvSpPr>
          <p:cNvPr id="5" name="Content Placeholder 4"/>
          <p:cNvSpPr>
            <a:spLocks noGrp="1"/>
          </p:cNvSpPr>
          <p:nvPr>
            <p:ph idx="4294967295"/>
          </p:nvPr>
        </p:nvSpPr>
        <p:spPr>
          <a:xfrm>
            <a:off x="371474" y="1933575"/>
            <a:ext cx="11506201" cy="4621213"/>
          </a:xfrm>
        </p:spPr>
        <p:txBody>
          <a:bodyPr/>
          <a:lstStyle/>
          <a:p>
            <a:r>
              <a:rPr lang="en-US" dirty="0" smtClean="0">
                <a:solidFill>
                  <a:schemeClr val="bg1"/>
                </a:solidFill>
              </a:rPr>
              <a:t>Status Quo</a:t>
            </a:r>
          </a:p>
          <a:p>
            <a:pPr lvl="1"/>
            <a:r>
              <a:rPr lang="en-US" dirty="0" smtClean="0">
                <a:solidFill>
                  <a:schemeClr val="bg1"/>
                </a:solidFill>
              </a:rPr>
              <a:t>M2M Services today normally have only one consumer of data. “Isolated Silo” Use Case</a:t>
            </a:r>
          </a:p>
          <a:p>
            <a:r>
              <a:rPr lang="en-US" dirty="0" smtClean="0">
                <a:solidFill>
                  <a:schemeClr val="bg1"/>
                </a:solidFill>
              </a:rPr>
              <a:t>Data Sharing? Example</a:t>
            </a:r>
          </a:p>
          <a:p>
            <a:pPr lvl="1"/>
            <a:r>
              <a:rPr lang="en-US" dirty="0" smtClean="0">
                <a:solidFill>
                  <a:schemeClr val="bg1"/>
                </a:solidFill>
              </a:rPr>
              <a:t>Company running larger building complexes and campuses may use a large number of sensors for environmental data (temperature, pressure, humidity, traffic) or consumption data (electrical power, water, gas). If it could give access to that data (anonymized) some other companies may pay some money for it. Forecast services, power usage predictions, geo-tagging of consumption data, traffic systems etc.</a:t>
            </a:r>
          </a:p>
          <a:p>
            <a:r>
              <a:rPr lang="en-US" dirty="0" smtClean="0">
                <a:solidFill>
                  <a:schemeClr val="bg1"/>
                </a:solidFill>
              </a:rPr>
              <a:t>Candidates</a:t>
            </a:r>
          </a:p>
          <a:p>
            <a:pPr lvl="1"/>
            <a:r>
              <a:rPr lang="en-US" b="1" u="sng" dirty="0" smtClean="0">
                <a:solidFill>
                  <a:schemeClr val="bg1"/>
                </a:solidFill>
              </a:rPr>
              <a:t>Access Control Privileges and secure authentication </a:t>
            </a:r>
          </a:p>
          <a:p>
            <a:pPr lvl="2"/>
            <a:r>
              <a:rPr lang="en-US" dirty="0" smtClean="0">
                <a:solidFill>
                  <a:schemeClr val="bg1"/>
                </a:solidFill>
              </a:rPr>
              <a:t>Think of this like access rights on a file system for different users.</a:t>
            </a:r>
          </a:p>
          <a:p>
            <a:r>
              <a:rPr lang="en-US" dirty="0" smtClean="0">
                <a:solidFill>
                  <a:schemeClr val="bg1"/>
                </a:solidFill>
              </a:rPr>
              <a:t>Value to Stakeholders</a:t>
            </a:r>
          </a:p>
          <a:p>
            <a:pPr lvl="1"/>
            <a:r>
              <a:rPr lang="en-US" dirty="0" smtClean="0">
                <a:solidFill>
                  <a:schemeClr val="bg1"/>
                </a:solidFill>
              </a:rPr>
              <a:t>Production or consumption of data across M2M market segments/use cases with oneM2M-powered devices would already support this new way of access control and enable new business models (big data)</a:t>
            </a:r>
          </a:p>
        </p:txBody>
      </p:sp>
    </p:spTree>
    <p:extLst>
      <p:ext uri="{BB962C8B-B14F-4D97-AF65-F5344CB8AC3E}">
        <p14:creationId xmlns:p14="http://schemas.microsoft.com/office/powerpoint/2010/main" val="49392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M2M Service Functions of Value to </a:t>
            </a:r>
            <a:r>
              <a:rPr lang="en-US" dirty="0"/>
              <a:t>Stakeholders</a:t>
            </a:r>
          </a:p>
        </p:txBody>
      </p:sp>
      <p:sp>
        <p:nvSpPr>
          <p:cNvPr id="7" name="Text Placeholder 6"/>
          <p:cNvSpPr>
            <a:spLocks noGrp="1"/>
          </p:cNvSpPr>
          <p:nvPr>
            <p:ph type="body" idx="13"/>
          </p:nvPr>
        </p:nvSpPr>
        <p:spPr>
          <a:xfrm>
            <a:off x="283464" y="1426464"/>
            <a:ext cx="11430000" cy="409343"/>
          </a:xfrm>
        </p:spPr>
        <p:txBody>
          <a:bodyPr/>
          <a:lstStyle/>
          <a:p>
            <a:r>
              <a:rPr lang="en-US" sz="2800" b="1" dirty="0" smtClean="0"/>
              <a:t>Device Management</a:t>
            </a:r>
            <a:endParaRPr lang="en-US" sz="2800" b="1" dirty="0"/>
          </a:p>
        </p:txBody>
      </p:sp>
      <p:sp>
        <p:nvSpPr>
          <p:cNvPr id="5" name="Content Placeholder 4"/>
          <p:cNvSpPr>
            <a:spLocks noGrp="1"/>
          </p:cNvSpPr>
          <p:nvPr>
            <p:ph idx="4294967295"/>
          </p:nvPr>
        </p:nvSpPr>
        <p:spPr>
          <a:xfrm>
            <a:off x="381000" y="1933575"/>
            <a:ext cx="11049000" cy="4718050"/>
          </a:xfrm>
        </p:spPr>
        <p:txBody>
          <a:bodyPr/>
          <a:lstStyle/>
          <a:p>
            <a:r>
              <a:rPr lang="en-US" dirty="0" smtClean="0">
                <a:solidFill>
                  <a:schemeClr val="bg1"/>
                </a:solidFill>
              </a:rPr>
              <a:t>Status Quo</a:t>
            </a:r>
          </a:p>
          <a:p>
            <a:pPr lvl="1"/>
            <a:r>
              <a:rPr lang="en-US" dirty="0" smtClean="0">
                <a:solidFill>
                  <a:schemeClr val="bg1"/>
                </a:solidFill>
              </a:rPr>
              <a:t>Some well-established device management technologies exist, not deployed in many industry segments. Lacking abstraction for heterogeneous device population. </a:t>
            </a:r>
          </a:p>
          <a:p>
            <a:r>
              <a:rPr lang="en-US" dirty="0" smtClean="0">
                <a:solidFill>
                  <a:schemeClr val="bg1"/>
                </a:solidFill>
              </a:rPr>
              <a:t>Device Management? Examples</a:t>
            </a:r>
          </a:p>
          <a:p>
            <a:pPr lvl="1"/>
            <a:r>
              <a:rPr lang="en-US" dirty="0">
                <a:solidFill>
                  <a:schemeClr val="bg1"/>
                </a:solidFill>
              </a:rPr>
              <a:t>Manipulating of certain operational </a:t>
            </a:r>
            <a:r>
              <a:rPr lang="en-US" dirty="0" smtClean="0">
                <a:solidFill>
                  <a:schemeClr val="bg1"/>
                </a:solidFill>
              </a:rPr>
              <a:t>parameters (setting communication </a:t>
            </a:r>
            <a:r>
              <a:rPr lang="en-US" dirty="0">
                <a:solidFill>
                  <a:schemeClr val="bg1"/>
                </a:solidFill>
              </a:rPr>
              <a:t>policies, data limits, </a:t>
            </a:r>
            <a:r>
              <a:rPr lang="en-US" dirty="0" smtClean="0">
                <a:solidFill>
                  <a:schemeClr val="bg1"/>
                </a:solidFill>
              </a:rPr>
              <a:t>thresholds; setting reporting intervals; turn on logging of parameters, error </a:t>
            </a:r>
            <a:r>
              <a:rPr lang="en-US" dirty="0">
                <a:solidFill>
                  <a:schemeClr val="bg1"/>
                </a:solidFill>
              </a:rPr>
              <a:t>and </a:t>
            </a:r>
            <a:r>
              <a:rPr lang="en-US" dirty="0" smtClean="0">
                <a:solidFill>
                  <a:schemeClr val="bg1"/>
                </a:solidFill>
              </a:rPr>
              <a:t>fault reporting)</a:t>
            </a:r>
            <a:endParaRPr lang="en-US" dirty="0">
              <a:solidFill>
                <a:schemeClr val="bg1"/>
              </a:solidFill>
            </a:endParaRPr>
          </a:p>
          <a:p>
            <a:pPr lvl="1"/>
            <a:r>
              <a:rPr lang="en-US" dirty="0">
                <a:solidFill>
                  <a:schemeClr val="bg1"/>
                </a:solidFill>
              </a:rPr>
              <a:t>Life-Cycle Management of Applications or complete CSE </a:t>
            </a:r>
            <a:r>
              <a:rPr lang="en-US" dirty="0" smtClean="0">
                <a:solidFill>
                  <a:schemeClr val="bg1"/>
                </a:solidFill>
              </a:rPr>
              <a:t>instances (download</a:t>
            </a:r>
            <a:r>
              <a:rPr lang="en-US" dirty="0">
                <a:solidFill>
                  <a:schemeClr val="bg1"/>
                </a:solidFill>
              </a:rPr>
              <a:t>, install, start, stop, remove, roll-back, synch software, </a:t>
            </a:r>
            <a:r>
              <a:rPr lang="en-US" dirty="0" smtClean="0">
                <a:solidFill>
                  <a:schemeClr val="bg1"/>
                </a:solidFill>
              </a:rPr>
              <a:t>firmware)</a:t>
            </a:r>
          </a:p>
          <a:p>
            <a:pPr lvl="1"/>
            <a:r>
              <a:rPr lang="en-US" dirty="0" smtClean="0">
                <a:solidFill>
                  <a:schemeClr val="bg1"/>
                </a:solidFill>
              </a:rPr>
              <a:t>Very </a:t>
            </a:r>
            <a:r>
              <a:rPr lang="en-US" dirty="0">
                <a:solidFill>
                  <a:schemeClr val="bg1"/>
                </a:solidFill>
              </a:rPr>
              <a:t>useful for secure provisioning of IDs and credentials for M2M </a:t>
            </a:r>
            <a:r>
              <a:rPr lang="en-US" dirty="0" smtClean="0">
                <a:solidFill>
                  <a:schemeClr val="bg1"/>
                </a:solidFill>
              </a:rPr>
              <a:t>Services</a:t>
            </a:r>
          </a:p>
          <a:p>
            <a:r>
              <a:rPr lang="en-US" dirty="0" smtClean="0">
                <a:solidFill>
                  <a:schemeClr val="bg1"/>
                </a:solidFill>
              </a:rPr>
              <a:t>Candidates</a:t>
            </a:r>
          </a:p>
          <a:p>
            <a:pPr lvl="1"/>
            <a:r>
              <a:rPr lang="en-US" b="1" u="sng" dirty="0" smtClean="0">
                <a:solidFill>
                  <a:schemeClr val="bg1"/>
                </a:solidFill>
              </a:rPr>
              <a:t>OMA DM </a:t>
            </a:r>
            <a:r>
              <a:rPr lang="en-US" b="1" dirty="0" smtClean="0">
                <a:solidFill>
                  <a:schemeClr val="bg1"/>
                </a:solidFill>
              </a:rPr>
              <a:t>(different versions), </a:t>
            </a:r>
            <a:r>
              <a:rPr lang="en-US" b="1" u="sng" dirty="0" smtClean="0">
                <a:solidFill>
                  <a:schemeClr val="bg1"/>
                </a:solidFill>
              </a:rPr>
              <a:t>BBF TR-069 </a:t>
            </a:r>
            <a:r>
              <a:rPr lang="en-US" b="1" dirty="0" smtClean="0">
                <a:solidFill>
                  <a:schemeClr val="bg1"/>
                </a:solidFill>
              </a:rPr>
              <a:t>: </a:t>
            </a:r>
            <a:r>
              <a:rPr lang="en-US" dirty="0" smtClean="0">
                <a:solidFill>
                  <a:schemeClr val="bg1"/>
                </a:solidFill>
              </a:rPr>
              <a:t>Will be integrated via a common abstraction in oneM2M</a:t>
            </a:r>
          </a:p>
          <a:p>
            <a:r>
              <a:rPr lang="en-US" dirty="0" smtClean="0">
                <a:solidFill>
                  <a:schemeClr val="bg1"/>
                </a:solidFill>
              </a:rPr>
              <a:t>Value to Stakeholders</a:t>
            </a:r>
          </a:p>
          <a:p>
            <a:pPr lvl="1"/>
            <a:r>
              <a:rPr lang="en-US" dirty="0" smtClean="0">
                <a:solidFill>
                  <a:schemeClr val="bg1"/>
                </a:solidFill>
              </a:rPr>
              <a:t>Avoid costly and sometimes prohibitive manual provisioning, allow for heterogeneous DM technologies</a:t>
            </a:r>
          </a:p>
        </p:txBody>
      </p:sp>
    </p:spTree>
    <p:extLst>
      <p:ext uri="{BB962C8B-B14F-4D97-AF65-F5344CB8AC3E}">
        <p14:creationId xmlns:p14="http://schemas.microsoft.com/office/powerpoint/2010/main" val="57374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8886" y="3029660"/>
            <a:ext cx="5645277" cy="798680"/>
          </a:xfrm>
        </p:spPr>
        <p:txBody>
          <a:bodyPr/>
          <a:lstStyle/>
          <a:p>
            <a:r>
              <a:rPr lang="en-US" dirty="0" smtClean="0"/>
              <a:t>Benefits</a:t>
            </a:r>
            <a:endParaRPr lang="en-US" dirty="0"/>
          </a:p>
        </p:txBody>
      </p:sp>
    </p:spTree>
    <p:extLst>
      <p:ext uri="{BB962C8B-B14F-4D97-AF65-F5344CB8AC3E}">
        <p14:creationId xmlns:p14="http://schemas.microsoft.com/office/powerpoint/2010/main" val="1629144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What are the General Benefits?</a:t>
            </a:r>
            <a:endParaRPr lang="en-US" dirty="0"/>
          </a:p>
        </p:txBody>
      </p:sp>
      <p:sp>
        <p:nvSpPr>
          <p:cNvPr id="2" name="Content Placeholder 1"/>
          <p:cNvSpPr>
            <a:spLocks noGrp="1"/>
          </p:cNvSpPr>
          <p:nvPr>
            <p:ph type="body" idx="13"/>
          </p:nvPr>
        </p:nvSpPr>
        <p:spPr>
          <a:xfrm>
            <a:off x="283464" y="1244447"/>
            <a:ext cx="11813286" cy="5546134"/>
          </a:xfrm>
        </p:spPr>
        <p:txBody>
          <a:bodyPr/>
          <a:lstStyle/>
          <a:p>
            <a:r>
              <a:rPr lang="en-US" dirty="0" smtClean="0"/>
              <a:t>Impact on CAPEX for M2M Services:</a:t>
            </a:r>
          </a:p>
          <a:p>
            <a:pPr lvl="1"/>
            <a:r>
              <a:rPr lang="en-US" sz="1600" dirty="0" smtClean="0">
                <a:solidFill>
                  <a:schemeClr val="bg1"/>
                </a:solidFill>
              </a:rPr>
              <a:t>Lower complexity of the M2M solution development =&gt; reduces development cost</a:t>
            </a:r>
          </a:p>
          <a:p>
            <a:pPr lvl="2"/>
            <a:r>
              <a:rPr lang="en-US" sz="1400" dirty="0" smtClean="0">
                <a:solidFill>
                  <a:schemeClr val="bg1"/>
                </a:solidFill>
              </a:rPr>
              <a:t>Abstracting out a  lot of commonly used functions like: Connectivity handling, remote provisioning, authentication, encryption, buffering, synchronization, aggregation, etc. Those are already provided by the M2M SL and do not need to be developed in a proprietary way</a:t>
            </a:r>
          </a:p>
          <a:p>
            <a:pPr lvl="1"/>
            <a:r>
              <a:rPr lang="en-US" sz="1600" dirty="0" smtClean="0">
                <a:solidFill>
                  <a:schemeClr val="bg1"/>
                </a:solidFill>
              </a:rPr>
              <a:t>Standardized protocols &amp; APIs =&gt; reduces development cost </a:t>
            </a:r>
          </a:p>
          <a:p>
            <a:pPr lvl="2"/>
            <a:r>
              <a:rPr lang="en-US" sz="1400" dirty="0" smtClean="0">
                <a:solidFill>
                  <a:schemeClr val="bg1"/>
                </a:solidFill>
              </a:rPr>
              <a:t>Use of M2M SL simplifies application development, testing and interworking of components (device / server side)</a:t>
            </a:r>
          </a:p>
          <a:p>
            <a:pPr lvl="1"/>
            <a:r>
              <a:rPr lang="en-US" sz="1600" dirty="0" smtClean="0">
                <a:solidFill>
                  <a:schemeClr val="bg1"/>
                </a:solidFill>
              </a:rPr>
              <a:t>Horizontal SL =&gt; reduces deployment cost</a:t>
            </a:r>
          </a:p>
          <a:p>
            <a:pPr lvl="2"/>
            <a:r>
              <a:rPr lang="en-US" sz="1400" dirty="0" smtClean="0">
                <a:solidFill>
                  <a:schemeClr val="bg1"/>
                </a:solidFill>
              </a:rPr>
              <a:t>No need for a Smart Metering / Automotive / Building Automation / </a:t>
            </a:r>
            <a:r>
              <a:rPr lang="en-US" sz="1400" dirty="0" err="1" smtClean="0">
                <a:solidFill>
                  <a:schemeClr val="bg1"/>
                </a:solidFill>
              </a:rPr>
              <a:t>eHealth</a:t>
            </a:r>
            <a:r>
              <a:rPr lang="en-US" sz="1400" dirty="0" smtClean="0">
                <a:solidFill>
                  <a:schemeClr val="bg1"/>
                </a:solidFill>
              </a:rPr>
              <a:t> …. specific platform, could be on shared infrastructure, still isolated and secure.</a:t>
            </a:r>
          </a:p>
          <a:p>
            <a:pPr lvl="2"/>
            <a:r>
              <a:rPr lang="en-US" sz="1400" dirty="0" smtClean="0">
                <a:solidFill>
                  <a:schemeClr val="bg1"/>
                </a:solidFill>
              </a:rPr>
              <a:t>Use of M2M SL allows for good scaling; same components in different industries</a:t>
            </a:r>
          </a:p>
          <a:p>
            <a:pPr lvl="1"/>
            <a:r>
              <a:rPr lang="en-US" sz="1600" dirty="0" smtClean="0">
                <a:solidFill>
                  <a:schemeClr val="bg1"/>
                </a:solidFill>
              </a:rPr>
              <a:t>Higher volumes =&gt; lower component price</a:t>
            </a:r>
          </a:p>
          <a:p>
            <a:r>
              <a:rPr lang="en-US" dirty="0" smtClean="0"/>
              <a:t>Lowers OPEX for M2M Services:</a:t>
            </a:r>
          </a:p>
          <a:p>
            <a:pPr lvl="1"/>
            <a:r>
              <a:rPr lang="en-US" sz="1600" dirty="0" smtClean="0">
                <a:solidFill>
                  <a:schemeClr val="bg1"/>
                </a:solidFill>
              </a:rPr>
              <a:t>Policy-Driven Store-and-forward/Scheduling  and Selection of access =&gt; adjust to cost / efficiency needs</a:t>
            </a:r>
          </a:p>
          <a:p>
            <a:pPr lvl="2"/>
            <a:r>
              <a:rPr lang="en-US" sz="1400" dirty="0" smtClean="0">
                <a:solidFill>
                  <a:schemeClr val="bg1"/>
                </a:solidFill>
              </a:rPr>
              <a:t>Key technology to get better tariffs in cellular and in long run also non-cellular WAN networks</a:t>
            </a:r>
          </a:p>
          <a:p>
            <a:pPr lvl="1"/>
            <a:r>
              <a:rPr lang="en-US" sz="1600" dirty="0" smtClean="0">
                <a:solidFill>
                  <a:schemeClr val="bg1"/>
                </a:solidFill>
              </a:rPr>
              <a:t>Flexibility =&gt; utilize best transport network to meet business needs</a:t>
            </a:r>
          </a:p>
          <a:p>
            <a:pPr lvl="2"/>
            <a:r>
              <a:rPr lang="en-US" sz="1400" dirty="0" smtClean="0">
                <a:solidFill>
                  <a:schemeClr val="bg1"/>
                </a:solidFill>
              </a:rPr>
              <a:t>Components designed almost identical, may just differ in supported access, applications not aware of it</a:t>
            </a:r>
          </a:p>
          <a:p>
            <a:pPr lvl="1"/>
            <a:r>
              <a:rPr lang="en-US" sz="1600" dirty="0" smtClean="0">
                <a:solidFill>
                  <a:schemeClr val="bg1"/>
                </a:solidFill>
              </a:rPr>
              <a:t>Same service layer for different verticals =&gt; Reduces cost of operation</a:t>
            </a:r>
          </a:p>
          <a:p>
            <a:pPr lvl="2"/>
            <a:r>
              <a:rPr lang="en-US" sz="1400" dirty="0" smtClean="0">
                <a:solidFill>
                  <a:schemeClr val="bg1"/>
                </a:solidFill>
              </a:rPr>
              <a:t>Possibility to share infrastructure with other verticals and only pay for service used. </a:t>
            </a:r>
          </a:p>
          <a:p>
            <a:r>
              <a:rPr lang="en-US" dirty="0" smtClean="0"/>
              <a:t>Faster time to market due to reduced development time</a:t>
            </a:r>
          </a:p>
          <a:p>
            <a:r>
              <a:rPr lang="en-US" dirty="0" smtClean="0"/>
              <a:t>Allows to address markets where cost was prohibitive so far </a:t>
            </a:r>
            <a:endParaRPr lang="en-US" dirty="0"/>
          </a:p>
        </p:txBody>
      </p:sp>
      <p:grpSp>
        <p:nvGrpSpPr>
          <p:cNvPr id="12" name="Group 11"/>
          <p:cNvGrpSpPr/>
          <p:nvPr/>
        </p:nvGrpSpPr>
        <p:grpSpPr>
          <a:xfrm>
            <a:off x="149590" y="626746"/>
            <a:ext cx="11889644" cy="6163835"/>
            <a:chOff x="-20776" y="731520"/>
            <a:chExt cx="8919556" cy="6163835"/>
          </a:xfrm>
        </p:grpSpPr>
        <p:sp>
          <p:nvSpPr>
            <p:cNvPr id="6" name="Rectangle 5"/>
            <p:cNvSpPr/>
            <p:nvPr/>
          </p:nvSpPr>
          <p:spPr>
            <a:xfrm>
              <a:off x="-20776" y="731520"/>
              <a:ext cx="8919556" cy="6163835"/>
            </a:xfrm>
            <a:prstGeom prst="rect">
              <a:avLst/>
            </a:prstGeom>
            <a:solidFill>
              <a:srgbClr val="70CFEE">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soft" dir="t">
                  <a:rot lat="0" lon="0" rev="10800000"/>
                </a:lightRig>
              </a:scene3d>
              <a:sp3d>
                <a:bevelT w="27940" h="12700"/>
                <a:contourClr>
                  <a:srgbClr val="DDDDDD"/>
                </a:contourClr>
              </a:sp3d>
            </a:bodyPr>
            <a:lstStyle/>
            <a:p>
              <a:pPr>
                <a:lnSpc>
                  <a:spcPct val="150000"/>
                </a:lnSpc>
                <a:defRPr/>
              </a:pPr>
              <a:r>
                <a:rPr lang="en-US" sz="7200" b="1" spc="150" dirty="0" smtClean="0">
                  <a:ln w="11430"/>
                  <a:solidFill>
                    <a:schemeClr val="tx1">
                      <a:lumMod val="65000"/>
                      <a:lumOff val="35000"/>
                    </a:schemeClr>
                  </a:solidFill>
                  <a:effectLst>
                    <a:outerShdw blurRad="25400" algn="tl" rotWithShape="0">
                      <a:srgbClr val="000000">
                        <a:alpha val="43000"/>
                      </a:srgbClr>
                    </a:outerShdw>
                  </a:effectLst>
                </a:rPr>
                <a:t>Fragmentation</a:t>
              </a:r>
              <a:r>
                <a:rPr lang="en-US" sz="7200" b="1" spc="150" dirty="0">
                  <a:ln w="11430"/>
                  <a:solidFill>
                    <a:schemeClr val="tx1">
                      <a:lumMod val="65000"/>
                      <a:lumOff val="35000"/>
                    </a:schemeClr>
                  </a:solidFill>
                  <a:effectLst>
                    <a:outerShdw blurRad="25400" algn="tl" rotWithShape="0">
                      <a:srgbClr val="000000">
                        <a:alpha val="43000"/>
                      </a:srgbClr>
                    </a:outerShdw>
                  </a:effectLst>
                </a:rPr>
                <a:t>:</a:t>
              </a:r>
            </a:p>
            <a:p>
              <a:pPr>
                <a:lnSpc>
                  <a:spcPct val="150000"/>
                </a:lnSpc>
                <a:defRPr/>
              </a:pPr>
              <a:r>
                <a:rPr lang="en-US" sz="7200" b="1" spc="150" dirty="0" smtClean="0">
                  <a:ln w="11430"/>
                  <a:solidFill>
                    <a:schemeClr val="tx1">
                      <a:lumMod val="65000"/>
                      <a:lumOff val="35000"/>
                    </a:schemeClr>
                  </a:solidFill>
                  <a:effectLst>
                    <a:outerShdw blurRad="25400" algn="tl" rotWithShape="0">
                      <a:srgbClr val="000000">
                        <a:alpha val="43000"/>
                      </a:srgbClr>
                    </a:outerShdw>
                  </a:effectLst>
                </a:rPr>
                <a:t>Total </a:t>
              </a:r>
              <a:r>
                <a:rPr lang="en-US" sz="7200" b="1" spc="150" dirty="0">
                  <a:ln w="11430"/>
                  <a:solidFill>
                    <a:schemeClr val="tx1">
                      <a:lumMod val="65000"/>
                      <a:lumOff val="35000"/>
                    </a:schemeClr>
                  </a:solidFill>
                  <a:effectLst>
                    <a:outerShdw blurRad="25400" algn="tl" rotWithShape="0">
                      <a:srgbClr val="000000">
                        <a:alpha val="43000"/>
                      </a:srgbClr>
                    </a:outerShdw>
                  </a:effectLst>
                </a:rPr>
                <a:t>Cost:  </a:t>
              </a:r>
            </a:p>
            <a:p>
              <a:pPr>
                <a:lnSpc>
                  <a:spcPct val="150000"/>
                </a:lnSpc>
                <a:defRPr/>
              </a:pPr>
              <a:r>
                <a:rPr lang="en-US" sz="7200" b="1" spc="150" dirty="0" smtClean="0">
                  <a:ln w="11430"/>
                  <a:solidFill>
                    <a:schemeClr val="tx1">
                      <a:lumMod val="65000"/>
                      <a:lumOff val="35000"/>
                    </a:schemeClr>
                  </a:solidFill>
                  <a:effectLst>
                    <a:outerShdw blurRad="25400" algn="tl" rotWithShape="0">
                      <a:srgbClr val="000000">
                        <a:alpha val="43000"/>
                      </a:srgbClr>
                    </a:outerShdw>
                  </a:effectLst>
                </a:rPr>
                <a:t>Market </a:t>
              </a:r>
              <a:r>
                <a:rPr lang="en-US" sz="7200" b="1" spc="150" dirty="0">
                  <a:ln w="11430"/>
                  <a:solidFill>
                    <a:schemeClr val="tx1">
                      <a:lumMod val="65000"/>
                      <a:lumOff val="35000"/>
                    </a:schemeClr>
                  </a:solidFill>
                  <a:effectLst>
                    <a:outerShdw blurRad="25400" algn="tl" rotWithShape="0">
                      <a:srgbClr val="000000">
                        <a:alpha val="43000"/>
                      </a:srgbClr>
                    </a:outerShdw>
                  </a:effectLst>
                </a:rPr>
                <a:t>Size:</a:t>
              </a:r>
            </a:p>
          </p:txBody>
        </p:sp>
        <p:sp>
          <p:nvSpPr>
            <p:cNvPr id="7" name="Down Arrow 6"/>
            <p:cNvSpPr/>
            <p:nvPr/>
          </p:nvSpPr>
          <p:spPr>
            <a:xfrm rot="10800000">
              <a:off x="7299325" y="4970463"/>
              <a:ext cx="1139825" cy="12319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own Arrow 7"/>
            <p:cNvSpPr/>
            <p:nvPr/>
          </p:nvSpPr>
          <p:spPr>
            <a:xfrm>
              <a:off x="7299325" y="3216275"/>
              <a:ext cx="1139825" cy="12319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own Arrow 8"/>
            <p:cNvSpPr/>
            <p:nvPr/>
          </p:nvSpPr>
          <p:spPr>
            <a:xfrm>
              <a:off x="7299325" y="1109663"/>
              <a:ext cx="1139825" cy="12319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57842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74904" y="502920"/>
            <a:ext cx="1143000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balloon"/>
          <p:cNvGrpSpPr/>
          <p:nvPr/>
        </p:nvGrpSpPr>
        <p:grpSpPr bwMode="black">
          <a:xfrm>
            <a:off x="10136805" y="4128218"/>
            <a:ext cx="547687" cy="1101725"/>
            <a:chOff x="9654651" y="4161470"/>
            <a:chExt cx="547687" cy="1101725"/>
          </a:xfrm>
        </p:grpSpPr>
        <p:sp>
          <p:nvSpPr>
            <p:cNvPr id="4" name="Freeform 6"/>
            <p:cNvSpPr>
              <a:spLocks noEditPoints="1"/>
            </p:cNvSpPr>
            <p:nvPr userDrawn="1"/>
          </p:nvSpPr>
          <p:spPr bwMode="black">
            <a:xfrm>
              <a:off x="9864201" y="4858383"/>
              <a:ext cx="123825" cy="96837"/>
            </a:xfrm>
            <a:custGeom>
              <a:avLst/>
              <a:gdLst>
                <a:gd name="T0" fmla="*/ 20 w 33"/>
                <a:gd name="T1" fmla="*/ 26 h 26"/>
                <a:gd name="T2" fmla="*/ 13 w 33"/>
                <a:gd name="T3" fmla="*/ 26 h 26"/>
                <a:gd name="T4" fmla="*/ 0 w 33"/>
                <a:gd name="T5" fmla="*/ 13 h 26"/>
                <a:gd name="T6" fmla="*/ 0 w 33"/>
                <a:gd name="T7" fmla="*/ 0 h 26"/>
                <a:gd name="T8" fmla="*/ 33 w 33"/>
                <a:gd name="T9" fmla="*/ 0 h 26"/>
                <a:gd name="T10" fmla="*/ 33 w 33"/>
                <a:gd name="T11" fmla="*/ 13 h 26"/>
                <a:gd name="T12" fmla="*/ 20 w 33"/>
                <a:gd name="T13" fmla="*/ 26 h 26"/>
                <a:gd name="T14" fmla="*/ 5 w 33"/>
                <a:gd name="T15" fmla="*/ 5 h 26"/>
                <a:gd name="T16" fmla="*/ 5 w 33"/>
                <a:gd name="T17" fmla="*/ 13 h 26"/>
                <a:gd name="T18" fmla="*/ 13 w 33"/>
                <a:gd name="T19" fmla="*/ 21 h 26"/>
                <a:gd name="T20" fmla="*/ 20 w 33"/>
                <a:gd name="T21" fmla="*/ 21 h 26"/>
                <a:gd name="T22" fmla="*/ 28 w 33"/>
                <a:gd name="T23" fmla="*/ 13 h 26"/>
                <a:gd name="T24" fmla="*/ 28 w 33"/>
                <a:gd name="T25" fmla="*/ 5 h 26"/>
                <a:gd name="T26" fmla="*/ 5 w 33"/>
                <a:gd name="T2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6">
                  <a:moveTo>
                    <a:pt x="20" y="26"/>
                  </a:moveTo>
                  <a:cubicBezTo>
                    <a:pt x="13" y="26"/>
                    <a:pt x="13" y="26"/>
                    <a:pt x="13" y="26"/>
                  </a:cubicBezTo>
                  <a:cubicBezTo>
                    <a:pt x="6" y="26"/>
                    <a:pt x="0" y="20"/>
                    <a:pt x="0" y="13"/>
                  </a:cubicBezTo>
                  <a:cubicBezTo>
                    <a:pt x="0" y="0"/>
                    <a:pt x="0" y="0"/>
                    <a:pt x="0" y="0"/>
                  </a:cubicBezTo>
                  <a:cubicBezTo>
                    <a:pt x="33" y="0"/>
                    <a:pt x="33" y="0"/>
                    <a:pt x="33" y="0"/>
                  </a:cubicBezTo>
                  <a:cubicBezTo>
                    <a:pt x="33" y="13"/>
                    <a:pt x="33" y="13"/>
                    <a:pt x="33" y="13"/>
                  </a:cubicBezTo>
                  <a:cubicBezTo>
                    <a:pt x="33" y="20"/>
                    <a:pt x="28" y="26"/>
                    <a:pt x="20" y="26"/>
                  </a:cubicBezTo>
                  <a:close/>
                  <a:moveTo>
                    <a:pt x="5" y="5"/>
                  </a:moveTo>
                  <a:cubicBezTo>
                    <a:pt x="5" y="13"/>
                    <a:pt x="5" y="13"/>
                    <a:pt x="5" y="13"/>
                  </a:cubicBezTo>
                  <a:cubicBezTo>
                    <a:pt x="5" y="18"/>
                    <a:pt x="9" y="21"/>
                    <a:pt x="13" y="21"/>
                  </a:cubicBezTo>
                  <a:cubicBezTo>
                    <a:pt x="20" y="21"/>
                    <a:pt x="20" y="21"/>
                    <a:pt x="20" y="21"/>
                  </a:cubicBezTo>
                  <a:cubicBezTo>
                    <a:pt x="25" y="21"/>
                    <a:pt x="28" y="18"/>
                    <a:pt x="28" y="13"/>
                  </a:cubicBezTo>
                  <a:cubicBezTo>
                    <a:pt x="28" y="5"/>
                    <a:pt x="28" y="5"/>
                    <a:pt x="28" y="5"/>
                  </a:cubicBez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9"/>
            <p:cNvSpPr>
              <a:spLocks noChangeArrowheads="1"/>
            </p:cNvSpPr>
            <p:nvPr userDrawn="1"/>
          </p:nvSpPr>
          <p:spPr bwMode="black">
            <a:xfrm>
              <a:off x="9916588" y="4944108"/>
              <a:ext cx="19050" cy="319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noEditPoints="1"/>
            </p:cNvSpPr>
            <p:nvPr userDrawn="1"/>
          </p:nvSpPr>
          <p:spPr bwMode="black">
            <a:xfrm>
              <a:off x="9927701" y="4161470"/>
              <a:ext cx="274637" cy="663575"/>
            </a:xfrm>
            <a:custGeom>
              <a:avLst/>
              <a:gdLst>
                <a:gd name="T0" fmla="*/ 16 w 73"/>
                <a:gd name="T1" fmla="*/ 177 h 177"/>
                <a:gd name="T2" fmla="*/ 8 w 73"/>
                <a:gd name="T3" fmla="*/ 177 h 177"/>
                <a:gd name="T4" fmla="*/ 8 w 73"/>
                <a:gd name="T5" fmla="*/ 174 h 177"/>
                <a:gd name="T6" fmla="*/ 23 w 73"/>
                <a:gd name="T7" fmla="*/ 151 h 177"/>
                <a:gd name="T8" fmla="*/ 53 w 73"/>
                <a:gd name="T9" fmla="*/ 73 h 177"/>
                <a:gd name="T10" fmla="*/ 53 w 73"/>
                <a:gd name="T11" fmla="*/ 69 h 177"/>
                <a:gd name="T12" fmla="*/ 0 w 73"/>
                <a:gd name="T13" fmla="*/ 5 h 177"/>
                <a:gd name="T14" fmla="*/ 0 w 73"/>
                <a:gd name="T15" fmla="*/ 0 h 177"/>
                <a:gd name="T16" fmla="*/ 0 w 73"/>
                <a:gd name="T17" fmla="*/ 0 h 177"/>
                <a:gd name="T18" fmla="*/ 73 w 73"/>
                <a:gd name="T19" fmla="*/ 69 h 177"/>
                <a:gd name="T20" fmla="*/ 72 w 73"/>
                <a:gd name="T21" fmla="*/ 73 h 177"/>
                <a:gd name="T22" fmla="*/ 32 w 73"/>
                <a:gd name="T23" fmla="*/ 154 h 177"/>
                <a:gd name="T24" fmla="*/ 16 w 73"/>
                <a:gd name="T25" fmla="*/ 175 h 177"/>
                <a:gd name="T26" fmla="*/ 16 w 73"/>
                <a:gd name="T27" fmla="*/ 177 h 177"/>
                <a:gd name="T28" fmla="*/ 37 w 73"/>
                <a:gd name="T29" fmla="*/ 16 h 177"/>
                <a:gd name="T30" fmla="*/ 59 w 73"/>
                <a:gd name="T31" fmla="*/ 69 h 177"/>
                <a:gd name="T32" fmla="*/ 58 w 73"/>
                <a:gd name="T33" fmla="*/ 73 h 177"/>
                <a:gd name="T34" fmla="*/ 32 w 73"/>
                <a:gd name="T35" fmla="*/ 148 h 177"/>
                <a:gd name="T36" fmla="*/ 67 w 73"/>
                <a:gd name="T37" fmla="*/ 73 h 177"/>
                <a:gd name="T38" fmla="*/ 67 w 73"/>
                <a:gd name="T39" fmla="*/ 69 h 177"/>
                <a:gd name="T40" fmla="*/ 37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16" y="177"/>
                  </a:moveTo>
                  <a:cubicBezTo>
                    <a:pt x="8" y="177"/>
                    <a:pt x="8" y="177"/>
                    <a:pt x="8" y="177"/>
                  </a:cubicBezTo>
                  <a:cubicBezTo>
                    <a:pt x="8" y="174"/>
                    <a:pt x="8" y="174"/>
                    <a:pt x="8" y="174"/>
                  </a:cubicBezTo>
                  <a:cubicBezTo>
                    <a:pt x="10" y="166"/>
                    <a:pt x="16" y="159"/>
                    <a:pt x="23" y="151"/>
                  </a:cubicBezTo>
                  <a:cubicBezTo>
                    <a:pt x="35" y="136"/>
                    <a:pt x="52" y="117"/>
                    <a:pt x="53" y="73"/>
                  </a:cubicBezTo>
                  <a:cubicBezTo>
                    <a:pt x="53" y="72"/>
                    <a:pt x="53" y="70"/>
                    <a:pt x="53" y="69"/>
                  </a:cubicBezTo>
                  <a:cubicBezTo>
                    <a:pt x="53" y="34"/>
                    <a:pt x="29" y="5"/>
                    <a:pt x="0" y="5"/>
                  </a:cubicBezTo>
                  <a:cubicBezTo>
                    <a:pt x="0" y="0"/>
                    <a:pt x="0" y="0"/>
                    <a:pt x="0" y="0"/>
                  </a:cubicBezTo>
                  <a:cubicBezTo>
                    <a:pt x="0" y="0"/>
                    <a:pt x="0" y="0"/>
                    <a:pt x="0" y="0"/>
                  </a:cubicBezTo>
                  <a:cubicBezTo>
                    <a:pt x="40" y="0"/>
                    <a:pt x="73" y="31"/>
                    <a:pt x="73" y="69"/>
                  </a:cubicBezTo>
                  <a:cubicBezTo>
                    <a:pt x="73" y="70"/>
                    <a:pt x="73" y="72"/>
                    <a:pt x="72" y="73"/>
                  </a:cubicBezTo>
                  <a:cubicBezTo>
                    <a:pt x="71" y="119"/>
                    <a:pt x="49" y="139"/>
                    <a:pt x="32" y="154"/>
                  </a:cubicBezTo>
                  <a:cubicBezTo>
                    <a:pt x="24" y="162"/>
                    <a:pt x="18" y="168"/>
                    <a:pt x="16" y="175"/>
                  </a:cubicBezTo>
                  <a:lnTo>
                    <a:pt x="16" y="177"/>
                  </a:lnTo>
                  <a:close/>
                  <a:moveTo>
                    <a:pt x="37" y="16"/>
                  </a:moveTo>
                  <a:cubicBezTo>
                    <a:pt x="50" y="29"/>
                    <a:pt x="59" y="48"/>
                    <a:pt x="59" y="69"/>
                  </a:cubicBezTo>
                  <a:cubicBezTo>
                    <a:pt x="59" y="70"/>
                    <a:pt x="59" y="72"/>
                    <a:pt x="58" y="73"/>
                  </a:cubicBezTo>
                  <a:cubicBezTo>
                    <a:pt x="57" y="113"/>
                    <a:pt x="44" y="133"/>
                    <a:pt x="32" y="148"/>
                  </a:cubicBezTo>
                  <a:cubicBezTo>
                    <a:pt x="47" y="134"/>
                    <a:pt x="66" y="114"/>
                    <a:pt x="67" y="73"/>
                  </a:cubicBezTo>
                  <a:cubicBezTo>
                    <a:pt x="67" y="72"/>
                    <a:pt x="67" y="70"/>
                    <a:pt x="67" y="69"/>
                  </a:cubicBezTo>
                  <a:cubicBezTo>
                    <a:pt x="67" y="47"/>
                    <a:pt x="55" y="28"/>
                    <a:pt x="37"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noEditPoints="1"/>
            </p:cNvSpPr>
            <p:nvPr userDrawn="1"/>
          </p:nvSpPr>
          <p:spPr bwMode="black">
            <a:xfrm>
              <a:off x="9654651" y="4161470"/>
              <a:ext cx="273050" cy="663575"/>
            </a:xfrm>
            <a:custGeom>
              <a:avLst/>
              <a:gdLst>
                <a:gd name="T0" fmla="*/ 65 w 73"/>
                <a:gd name="T1" fmla="*/ 177 h 177"/>
                <a:gd name="T2" fmla="*/ 57 w 73"/>
                <a:gd name="T3" fmla="*/ 177 h 177"/>
                <a:gd name="T4" fmla="*/ 56 w 73"/>
                <a:gd name="T5" fmla="*/ 175 h 177"/>
                <a:gd name="T6" fmla="*/ 40 w 73"/>
                <a:gd name="T7" fmla="*/ 154 h 177"/>
                <a:gd name="T8" fmla="*/ 0 w 73"/>
                <a:gd name="T9" fmla="*/ 73 h 177"/>
                <a:gd name="T10" fmla="*/ 0 w 73"/>
                <a:gd name="T11" fmla="*/ 69 h 177"/>
                <a:gd name="T12" fmla="*/ 73 w 73"/>
                <a:gd name="T13" fmla="*/ 0 h 177"/>
                <a:gd name="T14" fmla="*/ 73 w 73"/>
                <a:gd name="T15" fmla="*/ 0 h 177"/>
                <a:gd name="T16" fmla="*/ 73 w 73"/>
                <a:gd name="T17" fmla="*/ 5 h 177"/>
                <a:gd name="T18" fmla="*/ 19 w 73"/>
                <a:gd name="T19" fmla="*/ 69 h 177"/>
                <a:gd name="T20" fmla="*/ 19 w 73"/>
                <a:gd name="T21" fmla="*/ 73 h 177"/>
                <a:gd name="T22" fmla="*/ 50 w 73"/>
                <a:gd name="T23" fmla="*/ 151 h 177"/>
                <a:gd name="T24" fmla="*/ 64 w 73"/>
                <a:gd name="T25" fmla="*/ 174 h 177"/>
                <a:gd name="T26" fmla="*/ 65 w 73"/>
                <a:gd name="T27" fmla="*/ 177 h 177"/>
                <a:gd name="T28" fmla="*/ 36 w 73"/>
                <a:gd name="T29" fmla="*/ 16 h 177"/>
                <a:gd name="T30" fmla="*/ 5 w 73"/>
                <a:gd name="T31" fmla="*/ 69 h 177"/>
                <a:gd name="T32" fmla="*/ 5 w 73"/>
                <a:gd name="T33" fmla="*/ 73 h 177"/>
                <a:gd name="T34" fmla="*/ 42 w 73"/>
                <a:gd name="T35" fmla="*/ 149 h 177"/>
                <a:gd name="T36" fmla="*/ 14 w 73"/>
                <a:gd name="T37" fmla="*/ 73 h 177"/>
                <a:gd name="T38" fmla="*/ 14 w 73"/>
                <a:gd name="T39" fmla="*/ 69 h 177"/>
                <a:gd name="T40" fmla="*/ 36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65" y="177"/>
                  </a:moveTo>
                  <a:cubicBezTo>
                    <a:pt x="57" y="177"/>
                    <a:pt x="57" y="177"/>
                    <a:pt x="57" y="177"/>
                  </a:cubicBezTo>
                  <a:cubicBezTo>
                    <a:pt x="56" y="175"/>
                    <a:pt x="56" y="175"/>
                    <a:pt x="56" y="175"/>
                  </a:cubicBezTo>
                  <a:cubicBezTo>
                    <a:pt x="55" y="168"/>
                    <a:pt x="48" y="162"/>
                    <a:pt x="40" y="154"/>
                  </a:cubicBezTo>
                  <a:cubicBezTo>
                    <a:pt x="24" y="139"/>
                    <a:pt x="2" y="119"/>
                    <a:pt x="0" y="73"/>
                  </a:cubicBezTo>
                  <a:cubicBezTo>
                    <a:pt x="0" y="72"/>
                    <a:pt x="0" y="70"/>
                    <a:pt x="0" y="69"/>
                  </a:cubicBezTo>
                  <a:cubicBezTo>
                    <a:pt x="0" y="31"/>
                    <a:pt x="33" y="0"/>
                    <a:pt x="73" y="0"/>
                  </a:cubicBezTo>
                  <a:cubicBezTo>
                    <a:pt x="73" y="0"/>
                    <a:pt x="73" y="0"/>
                    <a:pt x="73" y="0"/>
                  </a:cubicBezTo>
                  <a:cubicBezTo>
                    <a:pt x="73" y="5"/>
                    <a:pt x="73" y="5"/>
                    <a:pt x="73" y="5"/>
                  </a:cubicBezTo>
                  <a:cubicBezTo>
                    <a:pt x="43" y="5"/>
                    <a:pt x="19" y="34"/>
                    <a:pt x="19" y="69"/>
                  </a:cubicBezTo>
                  <a:cubicBezTo>
                    <a:pt x="19" y="70"/>
                    <a:pt x="19" y="72"/>
                    <a:pt x="19" y="73"/>
                  </a:cubicBezTo>
                  <a:cubicBezTo>
                    <a:pt x="21" y="117"/>
                    <a:pt x="38" y="136"/>
                    <a:pt x="50" y="151"/>
                  </a:cubicBezTo>
                  <a:cubicBezTo>
                    <a:pt x="57" y="159"/>
                    <a:pt x="63" y="166"/>
                    <a:pt x="64" y="174"/>
                  </a:cubicBezTo>
                  <a:lnTo>
                    <a:pt x="65" y="177"/>
                  </a:lnTo>
                  <a:close/>
                  <a:moveTo>
                    <a:pt x="36" y="16"/>
                  </a:moveTo>
                  <a:cubicBezTo>
                    <a:pt x="17" y="27"/>
                    <a:pt x="5" y="47"/>
                    <a:pt x="5" y="69"/>
                  </a:cubicBezTo>
                  <a:cubicBezTo>
                    <a:pt x="5" y="70"/>
                    <a:pt x="5" y="72"/>
                    <a:pt x="5" y="73"/>
                  </a:cubicBezTo>
                  <a:cubicBezTo>
                    <a:pt x="7" y="115"/>
                    <a:pt x="26" y="135"/>
                    <a:pt x="42" y="149"/>
                  </a:cubicBezTo>
                  <a:cubicBezTo>
                    <a:pt x="30" y="134"/>
                    <a:pt x="16" y="113"/>
                    <a:pt x="14" y="73"/>
                  </a:cubicBezTo>
                  <a:cubicBezTo>
                    <a:pt x="14" y="72"/>
                    <a:pt x="14" y="70"/>
                    <a:pt x="14" y="69"/>
                  </a:cubicBezTo>
                  <a:cubicBezTo>
                    <a:pt x="14" y="48"/>
                    <a:pt x="23" y="28"/>
                    <a:pt x="3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noEditPoints="1"/>
            </p:cNvSpPr>
            <p:nvPr userDrawn="1"/>
          </p:nvSpPr>
          <p:spPr bwMode="black">
            <a:xfrm>
              <a:off x="9811813" y="4161470"/>
              <a:ext cx="228600" cy="663575"/>
            </a:xfrm>
            <a:custGeom>
              <a:avLst/>
              <a:gdLst>
                <a:gd name="T0" fmla="*/ 39 w 61"/>
                <a:gd name="T1" fmla="*/ 177 h 177"/>
                <a:gd name="T2" fmla="*/ 23 w 61"/>
                <a:gd name="T3" fmla="*/ 177 h 177"/>
                <a:gd name="T4" fmla="*/ 23 w 61"/>
                <a:gd name="T5" fmla="*/ 175 h 177"/>
                <a:gd name="T6" fmla="*/ 16 w 61"/>
                <a:gd name="T7" fmla="*/ 154 h 177"/>
                <a:gd name="T8" fmla="*/ 0 w 61"/>
                <a:gd name="T9" fmla="*/ 73 h 177"/>
                <a:gd name="T10" fmla="*/ 0 w 61"/>
                <a:gd name="T11" fmla="*/ 69 h 177"/>
                <a:gd name="T12" fmla="*/ 31 w 61"/>
                <a:gd name="T13" fmla="*/ 0 h 177"/>
                <a:gd name="T14" fmla="*/ 61 w 61"/>
                <a:gd name="T15" fmla="*/ 69 h 177"/>
                <a:gd name="T16" fmla="*/ 61 w 61"/>
                <a:gd name="T17" fmla="*/ 73 h 177"/>
                <a:gd name="T18" fmla="*/ 46 w 61"/>
                <a:gd name="T19" fmla="*/ 154 h 177"/>
                <a:gd name="T20" fmla="*/ 39 w 61"/>
                <a:gd name="T21" fmla="*/ 175 h 177"/>
                <a:gd name="T22" fmla="*/ 39 w 61"/>
                <a:gd name="T23" fmla="*/ 177 h 177"/>
                <a:gd name="T24" fmla="*/ 28 w 61"/>
                <a:gd name="T25" fmla="*/ 172 h 177"/>
                <a:gd name="T26" fmla="*/ 34 w 61"/>
                <a:gd name="T27" fmla="*/ 172 h 177"/>
                <a:gd name="T28" fmla="*/ 41 w 61"/>
                <a:gd name="T29" fmla="*/ 152 h 177"/>
                <a:gd name="T30" fmla="*/ 56 w 61"/>
                <a:gd name="T31" fmla="*/ 73 h 177"/>
                <a:gd name="T32" fmla="*/ 56 w 61"/>
                <a:gd name="T33" fmla="*/ 69 h 177"/>
                <a:gd name="T34" fmla="*/ 31 w 61"/>
                <a:gd name="T35" fmla="*/ 5 h 177"/>
                <a:gd name="T36" fmla="*/ 5 w 61"/>
                <a:gd name="T37" fmla="*/ 69 h 177"/>
                <a:gd name="T38" fmla="*/ 6 w 61"/>
                <a:gd name="T39" fmla="*/ 72 h 177"/>
                <a:gd name="T40" fmla="*/ 21 w 61"/>
                <a:gd name="T41" fmla="*/ 152 h 177"/>
                <a:gd name="T42" fmla="*/ 28 w 61"/>
                <a:gd name="T43" fmla="*/ 17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177">
                  <a:moveTo>
                    <a:pt x="39" y="177"/>
                  </a:moveTo>
                  <a:cubicBezTo>
                    <a:pt x="23" y="177"/>
                    <a:pt x="23" y="177"/>
                    <a:pt x="23" y="177"/>
                  </a:cubicBezTo>
                  <a:cubicBezTo>
                    <a:pt x="23" y="175"/>
                    <a:pt x="23" y="175"/>
                    <a:pt x="23" y="175"/>
                  </a:cubicBezTo>
                  <a:cubicBezTo>
                    <a:pt x="22" y="167"/>
                    <a:pt x="20" y="161"/>
                    <a:pt x="16" y="154"/>
                  </a:cubicBezTo>
                  <a:cubicBezTo>
                    <a:pt x="10" y="139"/>
                    <a:pt x="1" y="118"/>
                    <a:pt x="0" y="73"/>
                  </a:cubicBezTo>
                  <a:cubicBezTo>
                    <a:pt x="0" y="71"/>
                    <a:pt x="0" y="70"/>
                    <a:pt x="0" y="69"/>
                  </a:cubicBezTo>
                  <a:cubicBezTo>
                    <a:pt x="0" y="31"/>
                    <a:pt x="14" y="0"/>
                    <a:pt x="31" y="0"/>
                  </a:cubicBezTo>
                  <a:cubicBezTo>
                    <a:pt x="48" y="0"/>
                    <a:pt x="61" y="31"/>
                    <a:pt x="61" y="69"/>
                  </a:cubicBezTo>
                  <a:cubicBezTo>
                    <a:pt x="61" y="70"/>
                    <a:pt x="61" y="72"/>
                    <a:pt x="61" y="73"/>
                  </a:cubicBezTo>
                  <a:cubicBezTo>
                    <a:pt x="61" y="118"/>
                    <a:pt x="52" y="139"/>
                    <a:pt x="46" y="154"/>
                  </a:cubicBezTo>
                  <a:cubicBezTo>
                    <a:pt x="42" y="161"/>
                    <a:pt x="40" y="167"/>
                    <a:pt x="39" y="175"/>
                  </a:cubicBezTo>
                  <a:lnTo>
                    <a:pt x="39" y="177"/>
                  </a:lnTo>
                  <a:close/>
                  <a:moveTo>
                    <a:pt x="28" y="172"/>
                  </a:moveTo>
                  <a:cubicBezTo>
                    <a:pt x="34" y="172"/>
                    <a:pt x="34" y="172"/>
                    <a:pt x="34" y="172"/>
                  </a:cubicBezTo>
                  <a:cubicBezTo>
                    <a:pt x="35" y="165"/>
                    <a:pt x="38" y="159"/>
                    <a:pt x="41" y="152"/>
                  </a:cubicBezTo>
                  <a:cubicBezTo>
                    <a:pt x="47" y="137"/>
                    <a:pt x="55" y="117"/>
                    <a:pt x="56" y="73"/>
                  </a:cubicBezTo>
                  <a:cubicBezTo>
                    <a:pt x="56" y="72"/>
                    <a:pt x="56" y="70"/>
                    <a:pt x="56" y="69"/>
                  </a:cubicBezTo>
                  <a:cubicBezTo>
                    <a:pt x="56" y="35"/>
                    <a:pt x="45" y="5"/>
                    <a:pt x="31" y="5"/>
                  </a:cubicBezTo>
                  <a:cubicBezTo>
                    <a:pt x="17" y="5"/>
                    <a:pt x="5" y="35"/>
                    <a:pt x="5" y="69"/>
                  </a:cubicBezTo>
                  <a:cubicBezTo>
                    <a:pt x="5" y="70"/>
                    <a:pt x="5" y="71"/>
                    <a:pt x="6" y="72"/>
                  </a:cubicBezTo>
                  <a:cubicBezTo>
                    <a:pt x="6" y="117"/>
                    <a:pt x="15" y="137"/>
                    <a:pt x="21" y="152"/>
                  </a:cubicBezTo>
                  <a:cubicBezTo>
                    <a:pt x="24" y="159"/>
                    <a:pt x="27" y="165"/>
                    <a:pt x="28" y="1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Freeform 8"/>
          <p:cNvSpPr>
            <a:spLocks noEditPoints="1"/>
          </p:cNvSpPr>
          <p:nvPr/>
        </p:nvSpPr>
        <p:spPr bwMode="black">
          <a:xfrm>
            <a:off x="10774979" y="4016661"/>
            <a:ext cx="752475" cy="506412"/>
          </a:xfrm>
          <a:custGeom>
            <a:avLst/>
            <a:gdLst>
              <a:gd name="T0" fmla="*/ 162 w 201"/>
              <a:gd name="T1" fmla="*/ 135 h 135"/>
              <a:gd name="T2" fmla="*/ 39 w 201"/>
              <a:gd name="T3" fmla="*/ 135 h 135"/>
              <a:gd name="T4" fmla="*/ 0 w 201"/>
              <a:gd name="T5" fmla="*/ 96 h 135"/>
              <a:gd name="T6" fmla="*/ 39 w 201"/>
              <a:gd name="T7" fmla="*/ 57 h 135"/>
              <a:gd name="T8" fmla="*/ 40 w 201"/>
              <a:gd name="T9" fmla="*/ 57 h 135"/>
              <a:gd name="T10" fmla="*/ 107 w 201"/>
              <a:gd name="T11" fmla="*/ 0 h 135"/>
              <a:gd name="T12" fmla="*/ 174 w 201"/>
              <a:gd name="T13" fmla="*/ 59 h 135"/>
              <a:gd name="T14" fmla="*/ 201 w 201"/>
              <a:gd name="T15" fmla="*/ 96 h 135"/>
              <a:gd name="T16" fmla="*/ 162 w 201"/>
              <a:gd name="T17" fmla="*/ 135 h 135"/>
              <a:gd name="T18" fmla="*/ 39 w 201"/>
              <a:gd name="T19" fmla="*/ 62 h 135"/>
              <a:gd name="T20" fmla="*/ 6 w 201"/>
              <a:gd name="T21" fmla="*/ 96 h 135"/>
              <a:gd name="T22" fmla="*/ 39 w 201"/>
              <a:gd name="T23" fmla="*/ 130 h 135"/>
              <a:gd name="T24" fmla="*/ 162 w 201"/>
              <a:gd name="T25" fmla="*/ 130 h 135"/>
              <a:gd name="T26" fmla="*/ 196 w 201"/>
              <a:gd name="T27" fmla="*/ 96 h 135"/>
              <a:gd name="T28" fmla="*/ 171 w 201"/>
              <a:gd name="T29" fmla="*/ 63 h 135"/>
              <a:gd name="T30" fmla="*/ 169 w 201"/>
              <a:gd name="T31" fmla="*/ 63 h 135"/>
              <a:gd name="T32" fmla="*/ 169 w 201"/>
              <a:gd name="T33" fmla="*/ 61 h 135"/>
              <a:gd name="T34" fmla="*/ 107 w 201"/>
              <a:gd name="T35" fmla="*/ 6 h 135"/>
              <a:gd name="T36" fmla="*/ 45 w 201"/>
              <a:gd name="T37" fmla="*/ 60 h 135"/>
              <a:gd name="T38" fmla="*/ 45 w 201"/>
              <a:gd name="T39" fmla="*/ 63 h 135"/>
              <a:gd name="T40" fmla="*/ 42 w 201"/>
              <a:gd name="T41" fmla="*/ 62 h 135"/>
              <a:gd name="T42" fmla="*/ 39 w 201"/>
              <a:gd name="T43" fmla="*/ 6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135">
                <a:moveTo>
                  <a:pt x="162" y="135"/>
                </a:moveTo>
                <a:cubicBezTo>
                  <a:pt x="39" y="135"/>
                  <a:pt x="39" y="135"/>
                  <a:pt x="39" y="135"/>
                </a:cubicBezTo>
                <a:cubicBezTo>
                  <a:pt x="18" y="135"/>
                  <a:pt x="0" y="118"/>
                  <a:pt x="0" y="96"/>
                </a:cubicBezTo>
                <a:cubicBezTo>
                  <a:pt x="0" y="75"/>
                  <a:pt x="18" y="57"/>
                  <a:pt x="39" y="57"/>
                </a:cubicBezTo>
                <a:cubicBezTo>
                  <a:pt x="40" y="57"/>
                  <a:pt x="40" y="57"/>
                  <a:pt x="40" y="57"/>
                </a:cubicBezTo>
                <a:cubicBezTo>
                  <a:pt x="46" y="25"/>
                  <a:pt x="74" y="0"/>
                  <a:pt x="107" y="0"/>
                </a:cubicBezTo>
                <a:cubicBezTo>
                  <a:pt x="141" y="0"/>
                  <a:pt x="169" y="25"/>
                  <a:pt x="174" y="59"/>
                </a:cubicBezTo>
                <a:cubicBezTo>
                  <a:pt x="190" y="64"/>
                  <a:pt x="201" y="79"/>
                  <a:pt x="201" y="96"/>
                </a:cubicBezTo>
                <a:cubicBezTo>
                  <a:pt x="201" y="118"/>
                  <a:pt x="184" y="135"/>
                  <a:pt x="162" y="135"/>
                </a:cubicBezTo>
                <a:close/>
                <a:moveTo>
                  <a:pt x="39" y="62"/>
                </a:moveTo>
                <a:cubicBezTo>
                  <a:pt x="21" y="62"/>
                  <a:pt x="6" y="77"/>
                  <a:pt x="6" y="96"/>
                </a:cubicBezTo>
                <a:cubicBezTo>
                  <a:pt x="6" y="115"/>
                  <a:pt x="21" y="130"/>
                  <a:pt x="39" y="130"/>
                </a:cubicBezTo>
                <a:cubicBezTo>
                  <a:pt x="162" y="130"/>
                  <a:pt x="162" y="130"/>
                  <a:pt x="162" y="130"/>
                </a:cubicBezTo>
                <a:cubicBezTo>
                  <a:pt x="181" y="130"/>
                  <a:pt x="196" y="115"/>
                  <a:pt x="196" y="96"/>
                </a:cubicBezTo>
                <a:cubicBezTo>
                  <a:pt x="196" y="81"/>
                  <a:pt x="186" y="67"/>
                  <a:pt x="171" y="63"/>
                </a:cubicBezTo>
                <a:cubicBezTo>
                  <a:pt x="169" y="63"/>
                  <a:pt x="169" y="63"/>
                  <a:pt x="169" y="63"/>
                </a:cubicBezTo>
                <a:cubicBezTo>
                  <a:pt x="169" y="61"/>
                  <a:pt x="169" y="61"/>
                  <a:pt x="169" y="61"/>
                </a:cubicBezTo>
                <a:cubicBezTo>
                  <a:pt x="166" y="29"/>
                  <a:pt x="139" y="6"/>
                  <a:pt x="107" y="6"/>
                </a:cubicBezTo>
                <a:cubicBezTo>
                  <a:pt x="76" y="6"/>
                  <a:pt x="49" y="29"/>
                  <a:pt x="45" y="60"/>
                </a:cubicBezTo>
                <a:cubicBezTo>
                  <a:pt x="45" y="63"/>
                  <a:pt x="45" y="63"/>
                  <a:pt x="45" y="63"/>
                </a:cubicBezTo>
                <a:cubicBezTo>
                  <a:pt x="42" y="62"/>
                  <a:pt x="42" y="62"/>
                  <a:pt x="42" y="62"/>
                </a:cubicBezTo>
                <a:cubicBezTo>
                  <a:pt x="41" y="62"/>
                  <a:pt x="40" y="62"/>
                  <a:pt x="39" y="6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grpSp>
        <p:nvGrpSpPr>
          <p:cNvPr id="10" name="sun"/>
          <p:cNvGrpSpPr/>
          <p:nvPr/>
        </p:nvGrpSpPr>
        <p:grpSpPr bwMode="black">
          <a:xfrm>
            <a:off x="10894042" y="3518186"/>
            <a:ext cx="352425" cy="349250"/>
            <a:chOff x="6678613" y="2182813"/>
            <a:chExt cx="352425" cy="349250"/>
          </a:xfrm>
          <a:solidFill>
            <a:schemeClr val="accent5"/>
          </a:solidFill>
        </p:grpSpPr>
        <p:sp>
          <p:nvSpPr>
            <p:cNvPr id="11" name="Rectangle 18"/>
            <p:cNvSpPr>
              <a:spLocks noChangeArrowheads="1"/>
            </p:cNvSpPr>
            <p:nvPr userDrawn="1"/>
          </p:nvSpPr>
          <p:spPr bwMode="black">
            <a:xfrm>
              <a:off x="6843713" y="2408238"/>
              <a:ext cx="1905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19"/>
            <p:cNvSpPr>
              <a:spLocks noChangeArrowheads="1"/>
            </p:cNvSpPr>
            <p:nvPr userDrawn="1"/>
          </p:nvSpPr>
          <p:spPr bwMode="black">
            <a:xfrm>
              <a:off x="6678613" y="2347913"/>
              <a:ext cx="1238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0"/>
            <p:cNvSpPr>
              <a:spLocks/>
            </p:cNvSpPr>
            <p:nvPr userDrawn="1"/>
          </p:nvSpPr>
          <p:spPr bwMode="black">
            <a:xfrm>
              <a:off x="6723063" y="2386013"/>
              <a:ext cx="101600" cy="104775"/>
            </a:xfrm>
            <a:custGeom>
              <a:avLst/>
              <a:gdLst>
                <a:gd name="T0" fmla="*/ 8 w 64"/>
                <a:gd name="T1" fmla="*/ 66 h 66"/>
                <a:gd name="T2" fmla="*/ 0 w 64"/>
                <a:gd name="T3" fmla="*/ 56 h 66"/>
                <a:gd name="T4" fmla="*/ 55 w 64"/>
                <a:gd name="T5" fmla="*/ 0 h 66"/>
                <a:gd name="T6" fmla="*/ 64 w 64"/>
                <a:gd name="T7" fmla="*/ 9 h 66"/>
                <a:gd name="T8" fmla="*/ 8 w 64"/>
                <a:gd name="T9" fmla="*/ 66 h 66"/>
              </a:gdLst>
              <a:ahLst/>
              <a:cxnLst>
                <a:cxn ang="0">
                  <a:pos x="T0" y="T1"/>
                </a:cxn>
                <a:cxn ang="0">
                  <a:pos x="T2" y="T3"/>
                </a:cxn>
                <a:cxn ang="0">
                  <a:pos x="T4" y="T5"/>
                </a:cxn>
                <a:cxn ang="0">
                  <a:pos x="T6" y="T7"/>
                </a:cxn>
                <a:cxn ang="0">
                  <a:pos x="T8" y="T9"/>
                </a:cxn>
              </a:cxnLst>
              <a:rect l="0" t="0" r="r" b="b"/>
              <a:pathLst>
                <a:path w="64" h="66">
                  <a:moveTo>
                    <a:pt x="8" y="66"/>
                  </a:moveTo>
                  <a:lnTo>
                    <a:pt x="0" y="56"/>
                  </a:lnTo>
                  <a:lnTo>
                    <a:pt x="55" y="0"/>
                  </a:lnTo>
                  <a:lnTo>
                    <a:pt x="64" y="9"/>
                  </a:lnTo>
                  <a:lnTo>
                    <a:pt x="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1"/>
            <p:cNvSpPr>
              <a:spLocks/>
            </p:cNvSpPr>
            <p:nvPr userDrawn="1"/>
          </p:nvSpPr>
          <p:spPr bwMode="black">
            <a:xfrm>
              <a:off x="6723063" y="2227263"/>
              <a:ext cx="101600" cy="101600"/>
            </a:xfrm>
            <a:custGeom>
              <a:avLst/>
              <a:gdLst>
                <a:gd name="T0" fmla="*/ 57 w 64"/>
                <a:gd name="T1" fmla="*/ 64 h 64"/>
                <a:gd name="T2" fmla="*/ 0 w 64"/>
                <a:gd name="T3" fmla="*/ 10 h 64"/>
                <a:gd name="T4" fmla="*/ 8 w 64"/>
                <a:gd name="T5" fmla="*/ 0 h 64"/>
                <a:gd name="T6" fmla="*/ 64 w 64"/>
                <a:gd name="T7" fmla="*/ 57 h 64"/>
                <a:gd name="T8" fmla="*/ 57 w 64"/>
                <a:gd name="T9" fmla="*/ 64 h 64"/>
              </a:gdLst>
              <a:ahLst/>
              <a:cxnLst>
                <a:cxn ang="0">
                  <a:pos x="T0" y="T1"/>
                </a:cxn>
                <a:cxn ang="0">
                  <a:pos x="T2" y="T3"/>
                </a:cxn>
                <a:cxn ang="0">
                  <a:pos x="T4" y="T5"/>
                </a:cxn>
                <a:cxn ang="0">
                  <a:pos x="T6" y="T7"/>
                </a:cxn>
                <a:cxn ang="0">
                  <a:pos x="T8" y="T9"/>
                </a:cxn>
              </a:cxnLst>
              <a:rect l="0" t="0" r="r" b="b"/>
              <a:pathLst>
                <a:path w="64" h="64">
                  <a:moveTo>
                    <a:pt x="57" y="64"/>
                  </a:moveTo>
                  <a:lnTo>
                    <a:pt x="0" y="10"/>
                  </a:lnTo>
                  <a:lnTo>
                    <a:pt x="8" y="0"/>
                  </a:lnTo>
                  <a:lnTo>
                    <a:pt x="64" y="57"/>
                  </a:lnTo>
                  <a:lnTo>
                    <a:pt x="5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2"/>
            <p:cNvSpPr>
              <a:spLocks/>
            </p:cNvSpPr>
            <p:nvPr userDrawn="1"/>
          </p:nvSpPr>
          <p:spPr bwMode="black">
            <a:xfrm>
              <a:off x="6686550" y="2284413"/>
              <a:ext cx="123825" cy="63500"/>
            </a:xfrm>
            <a:custGeom>
              <a:avLst/>
              <a:gdLst>
                <a:gd name="T0" fmla="*/ 73 w 78"/>
                <a:gd name="T1" fmla="*/ 40 h 40"/>
                <a:gd name="T2" fmla="*/ 0 w 78"/>
                <a:gd name="T3" fmla="*/ 12 h 40"/>
                <a:gd name="T4" fmla="*/ 5 w 78"/>
                <a:gd name="T5" fmla="*/ 0 h 40"/>
                <a:gd name="T6" fmla="*/ 78 w 78"/>
                <a:gd name="T7" fmla="*/ 28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2"/>
                  </a:lnTo>
                  <a:lnTo>
                    <a:pt x="5" y="0"/>
                  </a:lnTo>
                  <a:lnTo>
                    <a:pt x="78" y="28"/>
                  </a:lnTo>
                  <a:lnTo>
                    <a:pt x="73"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3"/>
            <p:cNvSpPr>
              <a:spLocks/>
            </p:cNvSpPr>
            <p:nvPr userDrawn="1"/>
          </p:nvSpPr>
          <p:spPr bwMode="black">
            <a:xfrm>
              <a:off x="6780213" y="2400300"/>
              <a:ext cx="63500" cy="123825"/>
            </a:xfrm>
            <a:custGeom>
              <a:avLst/>
              <a:gdLst>
                <a:gd name="T0" fmla="*/ 12 w 40"/>
                <a:gd name="T1" fmla="*/ 78 h 78"/>
                <a:gd name="T2" fmla="*/ 0 w 40"/>
                <a:gd name="T3" fmla="*/ 73 h 78"/>
                <a:gd name="T4" fmla="*/ 28 w 40"/>
                <a:gd name="T5" fmla="*/ 0 h 78"/>
                <a:gd name="T6" fmla="*/ 40 w 40"/>
                <a:gd name="T7" fmla="*/ 5 h 78"/>
                <a:gd name="T8" fmla="*/ 12 w 40"/>
                <a:gd name="T9" fmla="*/ 78 h 78"/>
              </a:gdLst>
              <a:ahLst/>
              <a:cxnLst>
                <a:cxn ang="0">
                  <a:pos x="T0" y="T1"/>
                </a:cxn>
                <a:cxn ang="0">
                  <a:pos x="T2" y="T3"/>
                </a:cxn>
                <a:cxn ang="0">
                  <a:pos x="T4" y="T5"/>
                </a:cxn>
                <a:cxn ang="0">
                  <a:pos x="T6" y="T7"/>
                </a:cxn>
                <a:cxn ang="0">
                  <a:pos x="T8" y="T9"/>
                </a:cxn>
              </a:cxnLst>
              <a:rect l="0" t="0" r="r" b="b"/>
              <a:pathLst>
                <a:path w="40" h="78">
                  <a:moveTo>
                    <a:pt x="12" y="78"/>
                  </a:moveTo>
                  <a:lnTo>
                    <a:pt x="0" y="73"/>
                  </a:lnTo>
                  <a:lnTo>
                    <a:pt x="28" y="0"/>
                  </a:lnTo>
                  <a:lnTo>
                    <a:pt x="40" y="5"/>
                  </a:lnTo>
                  <a:lnTo>
                    <a:pt x="12"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4"/>
            <p:cNvSpPr>
              <a:spLocks/>
            </p:cNvSpPr>
            <p:nvPr userDrawn="1"/>
          </p:nvSpPr>
          <p:spPr bwMode="black">
            <a:xfrm>
              <a:off x="6777038" y="2193925"/>
              <a:ext cx="66675" cy="120650"/>
            </a:xfrm>
            <a:custGeom>
              <a:avLst/>
              <a:gdLst>
                <a:gd name="T0" fmla="*/ 30 w 42"/>
                <a:gd name="T1" fmla="*/ 76 h 76"/>
                <a:gd name="T2" fmla="*/ 0 w 42"/>
                <a:gd name="T3" fmla="*/ 5 h 76"/>
                <a:gd name="T4" fmla="*/ 11 w 42"/>
                <a:gd name="T5" fmla="*/ 0 h 76"/>
                <a:gd name="T6" fmla="*/ 42 w 42"/>
                <a:gd name="T7" fmla="*/ 71 h 76"/>
                <a:gd name="T8" fmla="*/ 30 w 42"/>
                <a:gd name="T9" fmla="*/ 76 h 76"/>
              </a:gdLst>
              <a:ahLst/>
              <a:cxnLst>
                <a:cxn ang="0">
                  <a:pos x="T0" y="T1"/>
                </a:cxn>
                <a:cxn ang="0">
                  <a:pos x="T2" y="T3"/>
                </a:cxn>
                <a:cxn ang="0">
                  <a:pos x="T4" y="T5"/>
                </a:cxn>
                <a:cxn ang="0">
                  <a:pos x="T6" y="T7"/>
                </a:cxn>
                <a:cxn ang="0">
                  <a:pos x="T8" y="T9"/>
                </a:cxn>
              </a:cxnLst>
              <a:rect l="0" t="0" r="r" b="b"/>
              <a:pathLst>
                <a:path w="42" h="76">
                  <a:moveTo>
                    <a:pt x="30" y="76"/>
                  </a:moveTo>
                  <a:lnTo>
                    <a:pt x="0" y="5"/>
                  </a:lnTo>
                  <a:lnTo>
                    <a:pt x="11" y="0"/>
                  </a:lnTo>
                  <a:lnTo>
                    <a:pt x="42" y="71"/>
                  </a:lnTo>
                  <a:lnTo>
                    <a:pt x="3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5"/>
            <p:cNvSpPr>
              <a:spLocks/>
            </p:cNvSpPr>
            <p:nvPr userDrawn="1"/>
          </p:nvSpPr>
          <p:spPr bwMode="black">
            <a:xfrm>
              <a:off x="6689725" y="2370138"/>
              <a:ext cx="120650" cy="63500"/>
            </a:xfrm>
            <a:custGeom>
              <a:avLst/>
              <a:gdLst>
                <a:gd name="T0" fmla="*/ 5 w 76"/>
                <a:gd name="T1" fmla="*/ 40 h 40"/>
                <a:gd name="T2" fmla="*/ 0 w 76"/>
                <a:gd name="T3" fmla="*/ 31 h 40"/>
                <a:gd name="T4" fmla="*/ 71 w 76"/>
                <a:gd name="T5" fmla="*/ 0 h 40"/>
                <a:gd name="T6" fmla="*/ 76 w 76"/>
                <a:gd name="T7" fmla="*/ 10 h 40"/>
                <a:gd name="T8" fmla="*/ 5 w 76"/>
                <a:gd name="T9" fmla="*/ 40 h 40"/>
              </a:gdLst>
              <a:ahLst/>
              <a:cxnLst>
                <a:cxn ang="0">
                  <a:pos x="T0" y="T1"/>
                </a:cxn>
                <a:cxn ang="0">
                  <a:pos x="T2" y="T3"/>
                </a:cxn>
                <a:cxn ang="0">
                  <a:pos x="T4" y="T5"/>
                </a:cxn>
                <a:cxn ang="0">
                  <a:pos x="T6" y="T7"/>
                </a:cxn>
                <a:cxn ang="0">
                  <a:pos x="T8" y="T9"/>
                </a:cxn>
              </a:cxnLst>
              <a:rect l="0" t="0" r="r" b="b"/>
              <a:pathLst>
                <a:path w="76" h="40">
                  <a:moveTo>
                    <a:pt x="5" y="40"/>
                  </a:moveTo>
                  <a:lnTo>
                    <a:pt x="0" y="31"/>
                  </a:lnTo>
                  <a:lnTo>
                    <a:pt x="71" y="0"/>
                  </a:lnTo>
                  <a:lnTo>
                    <a:pt x="76" y="10"/>
                  </a:lnTo>
                  <a:lnTo>
                    <a:pt x="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26"/>
            <p:cNvSpPr>
              <a:spLocks noChangeArrowheads="1"/>
            </p:cNvSpPr>
            <p:nvPr userDrawn="1"/>
          </p:nvSpPr>
          <p:spPr bwMode="black">
            <a:xfrm>
              <a:off x="6904038" y="2347913"/>
              <a:ext cx="1270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7"/>
            <p:cNvSpPr>
              <a:spLocks/>
            </p:cNvSpPr>
            <p:nvPr userDrawn="1"/>
          </p:nvSpPr>
          <p:spPr bwMode="black">
            <a:xfrm>
              <a:off x="6881813" y="2386013"/>
              <a:ext cx="104775" cy="104775"/>
            </a:xfrm>
            <a:custGeom>
              <a:avLst/>
              <a:gdLst>
                <a:gd name="T0" fmla="*/ 56 w 66"/>
                <a:gd name="T1" fmla="*/ 66 h 66"/>
                <a:gd name="T2" fmla="*/ 0 w 66"/>
                <a:gd name="T3" fmla="*/ 9 h 66"/>
                <a:gd name="T4" fmla="*/ 9 w 66"/>
                <a:gd name="T5" fmla="*/ 0 h 66"/>
                <a:gd name="T6" fmla="*/ 66 w 66"/>
                <a:gd name="T7" fmla="*/ 56 h 66"/>
                <a:gd name="T8" fmla="*/ 56 w 66"/>
                <a:gd name="T9" fmla="*/ 66 h 66"/>
              </a:gdLst>
              <a:ahLst/>
              <a:cxnLst>
                <a:cxn ang="0">
                  <a:pos x="T0" y="T1"/>
                </a:cxn>
                <a:cxn ang="0">
                  <a:pos x="T2" y="T3"/>
                </a:cxn>
                <a:cxn ang="0">
                  <a:pos x="T4" y="T5"/>
                </a:cxn>
                <a:cxn ang="0">
                  <a:pos x="T6" y="T7"/>
                </a:cxn>
                <a:cxn ang="0">
                  <a:pos x="T8" y="T9"/>
                </a:cxn>
              </a:cxnLst>
              <a:rect l="0" t="0" r="r" b="b"/>
              <a:pathLst>
                <a:path w="66" h="66">
                  <a:moveTo>
                    <a:pt x="56" y="66"/>
                  </a:moveTo>
                  <a:lnTo>
                    <a:pt x="0" y="9"/>
                  </a:lnTo>
                  <a:lnTo>
                    <a:pt x="9" y="0"/>
                  </a:lnTo>
                  <a:lnTo>
                    <a:pt x="66" y="56"/>
                  </a:lnTo>
                  <a:lnTo>
                    <a:pt x="5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8"/>
            <p:cNvSpPr>
              <a:spLocks/>
            </p:cNvSpPr>
            <p:nvPr userDrawn="1"/>
          </p:nvSpPr>
          <p:spPr bwMode="black">
            <a:xfrm>
              <a:off x="6881813" y="2227263"/>
              <a:ext cx="104775" cy="101600"/>
            </a:xfrm>
            <a:custGeom>
              <a:avLst/>
              <a:gdLst>
                <a:gd name="T0" fmla="*/ 9 w 66"/>
                <a:gd name="T1" fmla="*/ 64 h 64"/>
                <a:gd name="T2" fmla="*/ 0 w 66"/>
                <a:gd name="T3" fmla="*/ 57 h 64"/>
                <a:gd name="T4" fmla="*/ 56 w 66"/>
                <a:gd name="T5" fmla="*/ 0 h 64"/>
                <a:gd name="T6" fmla="*/ 66 w 66"/>
                <a:gd name="T7" fmla="*/ 10 h 64"/>
                <a:gd name="T8" fmla="*/ 9 w 66"/>
                <a:gd name="T9" fmla="*/ 64 h 64"/>
              </a:gdLst>
              <a:ahLst/>
              <a:cxnLst>
                <a:cxn ang="0">
                  <a:pos x="T0" y="T1"/>
                </a:cxn>
                <a:cxn ang="0">
                  <a:pos x="T2" y="T3"/>
                </a:cxn>
                <a:cxn ang="0">
                  <a:pos x="T4" y="T5"/>
                </a:cxn>
                <a:cxn ang="0">
                  <a:pos x="T6" y="T7"/>
                </a:cxn>
                <a:cxn ang="0">
                  <a:pos x="T8" y="T9"/>
                </a:cxn>
              </a:cxnLst>
              <a:rect l="0" t="0" r="r" b="b"/>
              <a:pathLst>
                <a:path w="66" h="64">
                  <a:moveTo>
                    <a:pt x="9" y="64"/>
                  </a:moveTo>
                  <a:lnTo>
                    <a:pt x="0" y="57"/>
                  </a:lnTo>
                  <a:lnTo>
                    <a:pt x="56" y="0"/>
                  </a:lnTo>
                  <a:lnTo>
                    <a:pt x="66" y="10"/>
                  </a:lnTo>
                  <a:lnTo>
                    <a:pt x="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9"/>
            <p:cNvSpPr>
              <a:spLocks/>
            </p:cNvSpPr>
            <p:nvPr userDrawn="1"/>
          </p:nvSpPr>
          <p:spPr bwMode="black">
            <a:xfrm>
              <a:off x="6896100" y="2284413"/>
              <a:ext cx="123825" cy="63500"/>
            </a:xfrm>
            <a:custGeom>
              <a:avLst/>
              <a:gdLst>
                <a:gd name="T0" fmla="*/ 5 w 78"/>
                <a:gd name="T1" fmla="*/ 40 h 40"/>
                <a:gd name="T2" fmla="*/ 0 w 78"/>
                <a:gd name="T3" fmla="*/ 28 h 40"/>
                <a:gd name="T4" fmla="*/ 73 w 78"/>
                <a:gd name="T5" fmla="*/ 0 h 40"/>
                <a:gd name="T6" fmla="*/ 78 w 78"/>
                <a:gd name="T7" fmla="*/ 12 h 40"/>
                <a:gd name="T8" fmla="*/ 5 w 78"/>
                <a:gd name="T9" fmla="*/ 40 h 40"/>
              </a:gdLst>
              <a:ahLst/>
              <a:cxnLst>
                <a:cxn ang="0">
                  <a:pos x="T0" y="T1"/>
                </a:cxn>
                <a:cxn ang="0">
                  <a:pos x="T2" y="T3"/>
                </a:cxn>
                <a:cxn ang="0">
                  <a:pos x="T4" y="T5"/>
                </a:cxn>
                <a:cxn ang="0">
                  <a:pos x="T6" y="T7"/>
                </a:cxn>
                <a:cxn ang="0">
                  <a:pos x="T8" y="T9"/>
                </a:cxn>
              </a:cxnLst>
              <a:rect l="0" t="0" r="r" b="b"/>
              <a:pathLst>
                <a:path w="78" h="40">
                  <a:moveTo>
                    <a:pt x="5" y="40"/>
                  </a:moveTo>
                  <a:lnTo>
                    <a:pt x="0" y="28"/>
                  </a:lnTo>
                  <a:lnTo>
                    <a:pt x="73" y="0"/>
                  </a:lnTo>
                  <a:lnTo>
                    <a:pt x="78" y="12"/>
                  </a:lnTo>
                  <a:lnTo>
                    <a:pt x="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0"/>
            <p:cNvSpPr>
              <a:spLocks/>
            </p:cNvSpPr>
            <p:nvPr userDrawn="1"/>
          </p:nvSpPr>
          <p:spPr bwMode="black">
            <a:xfrm>
              <a:off x="6865938" y="2400300"/>
              <a:ext cx="63500" cy="123825"/>
            </a:xfrm>
            <a:custGeom>
              <a:avLst/>
              <a:gdLst>
                <a:gd name="T0" fmla="*/ 29 w 40"/>
                <a:gd name="T1" fmla="*/ 78 h 78"/>
                <a:gd name="T2" fmla="*/ 0 w 40"/>
                <a:gd name="T3" fmla="*/ 5 h 78"/>
                <a:gd name="T4" fmla="*/ 10 w 40"/>
                <a:gd name="T5" fmla="*/ 0 h 78"/>
                <a:gd name="T6" fmla="*/ 40 w 40"/>
                <a:gd name="T7" fmla="*/ 73 h 78"/>
                <a:gd name="T8" fmla="*/ 29 w 40"/>
                <a:gd name="T9" fmla="*/ 78 h 78"/>
              </a:gdLst>
              <a:ahLst/>
              <a:cxnLst>
                <a:cxn ang="0">
                  <a:pos x="T0" y="T1"/>
                </a:cxn>
                <a:cxn ang="0">
                  <a:pos x="T2" y="T3"/>
                </a:cxn>
                <a:cxn ang="0">
                  <a:pos x="T4" y="T5"/>
                </a:cxn>
                <a:cxn ang="0">
                  <a:pos x="T6" y="T7"/>
                </a:cxn>
                <a:cxn ang="0">
                  <a:pos x="T8" y="T9"/>
                </a:cxn>
              </a:cxnLst>
              <a:rect l="0" t="0" r="r" b="b"/>
              <a:pathLst>
                <a:path w="40" h="78">
                  <a:moveTo>
                    <a:pt x="29" y="78"/>
                  </a:moveTo>
                  <a:lnTo>
                    <a:pt x="0" y="5"/>
                  </a:lnTo>
                  <a:lnTo>
                    <a:pt x="10" y="0"/>
                  </a:lnTo>
                  <a:lnTo>
                    <a:pt x="40" y="73"/>
                  </a:lnTo>
                  <a:lnTo>
                    <a:pt x="2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1"/>
            <p:cNvSpPr>
              <a:spLocks/>
            </p:cNvSpPr>
            <p:nvPr userDrawn="1"/>
          </p:nvSpPr>
          <p:spPr bwMode="black">
            <a:xfrm>
              <a:off x="6865938" y="2193925"/>
              <a:ext cx="68262" cy="120650"/>
            </a:xfrm>
            <a:custGeom>
              <a:avLst/>
              <a:gdLst>
                <a:gd name="T0" fmla="*/ 12 w 43"/>
                <a:gd name="T1" fmla="*/ 76 h 76"/>
                <a:gd name="T2" fmla="*/ 0 w 43"/>
                <a:gd name="T3" fmla="*/ 71 h 76"/>
                <a:gd name="T4" fmla="*/ 31 w 43"/>
                <a:gd name="T5" fmla="*/ 0 h 76"/>
                <a:gd name="T6" fmla="*/ 43 w 43"/>
                <a:gd name="T7" fmla="*/ 5 h 76"/>
                <a:gd name="T8" fmla="*/ 12 w 43"/>
                <a:gd name="T9" fmla="*/ 76 h 76"/>
              </a:gdLst>
              <a:ahLst/>
              <a:cxnLst>
                <a:cxn ang="0">
                  <a:pos x="T0" y="T1"/>
                </a:cxn>
                <a:cxn ang="0">
                  <a:pos x="T2" y="T3"/>
                </a:cxn>
                <a:cxn ang="0">
                  <a:pos x="T4" y="T5"/>
                </a:cxn>
                <a:cxn ang="0">
                  <a:pos x="T6" y="T7"/>
                </a:cxn>
                <a:cxn ang="0">
                  <a:pos x="T8" y="T9"/>
                </a:cxn>
              </a:cxnLst>
              <a:rect l="0" t="0" r="r" b="b"/>
              <a:pathLst>
                <a:path w="43" h="76">
                  <a:moveTo>
                    <a:pt x="12" y="76"/>
                  </a:moveTo>
                  <a:lnTo>
                    <a:pt x="0" y="71"/>
                  </a:lnTo>
                  <a:lnTo>
                    <a:pt x="31" y="0"/>
                  </a:lnTo>
                  <a:lnTo>
                    <a:pt x="43" y="5"/>
                  </a:lnTo>
                  <a:lnTo>
                    <a:pt x="12"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2"/>
            <p:cNvSpPr>
              <a:spLocks/>
            </p:cNvSpPr>
            <p:nvPr userDrawn="1"/>
          </p:nvSpPr>
          <p:spPr bwMode="black">
            <a:xfrm>
              <a:off x="6896100" y="2370138"/>
              <a:ext cx="123825" cy="63500"/>
            </a:xfrm>
            <a:custGeom>
              <a:avLst/>
              <a:gdLst>
                <a:gd name="T0" fmla="*/ 73 w 78"/>
                <a:gd name="T1" fmla="*/ 40 h 40"/>
                <a:gd name="T2" fmla="*/ 0 w 78"/>
                <a:gd name="T3" fmla="*/ 10 h 40"/>
                <a:gd name="T4" fmla="*/ 5 w 78"/>
                <a:gd name="T5" fmla="*/ 0 h 40"/>
                <a:gd name="T6" fmla="*/ 78 w 78"/>
                <a:gd name="T7" fmla="*/ 31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0"/>
                  </a:lnTo>
                  <a:lnTo>
                    <a:pt x="5" y="0"/>
                  </a:lnTo>
                  <a:lnTo>
                    <a:pt x="78" y="31"/>
                  </a:lnTo>
                  <a:lnTo>
                    <a:pt x="73"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3"/>
            <p:cNvSpPr>
              <a:spLocks noEditPoints="1"/>
            </p:cNvSpPr>
            <p:nvPr userDrawn="1"/>
          </p:nvSpPr>
          <p:spPr bwMode="black">
            <a:xfrm>
              <a:off x="6791325" y="2298700"/>
              <a:ext cx="123825" cy="120650"/>
            </a:xfrm>
            <a:custGeom>
              <a:avLst/>
              <a:gdLst>
                <a:gd name="T0" fmla="*/ 17 w 33"/>
                <a:gd name="T1" fmla="*/ 32 h 32"/>
                <a:gd name="T2" fmla="*/ 0 w 33"/>
                <a:gd name="T3" fmla="*/ 16 h 32"/>
                <a:gd name="T4" fmla="*/ 17 w 33"/>
                <a:gd name="T5" fmla="*/ 0 h 32"/>
                <a:gd name="T6" fmla="*/ 33 w 33"/>
                <a:gd name="T7" fmla="*/ 16 h 32"/>
                <a:gd name="T8" fmla="*/ 17 w 33"/>
                <a:gd name="T9" fmla="*/ 32 h 32"/>
                <a:gd name="T10" fmla="*/ 17 w 33"/>
                <a:gd name="T11" fmla="*/ 5 h 32"/>
                <a:gd name="T12" fmla="*/ 6 w 33"/>
                <a:gd name="T13" fmla="*/ 16 h 32"/>
                <a:gd name="T14" fmla="*/ 17 w 33"/>
                <a:gd name="T15" fmla="*/ 27 h 32"/>
                <a:gd name="T16" fmla="*/ 28 w 33"/>
                <a:gd name="T17" fmla="*/ 16 h 32"/>
                <a:gd name="T18" fmla="*/ 17 w 33"/>
                <a:gd name="T1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7" y="32"/>
                  </a:moveTo>
                  <a:cubicBezTo>
                    <a:pt x="8" y="32"/>
                    <a:pt x="0" y="25"/>
                    <a:pt x="0" y="16"/>
                  </a:cubicBezTo>
                  <a:cubicBezTo>
                    <a:pt x="0" y="7"/>
                    <a:pt x="8" y="0"/>
                    <a:pt x="17" y="0"/>
                  </a:cubicBezTo>
                  <a:cubicBezTo>
                    <a:pt x="25" y="0"/>
                    <a:pt x="33" y="7"/>
                    <a:pt x="33" y="16"/>
                  </a:cubicBezTo>
                  <a:cubicBezTo>
                    <a:pt x="33" y="25"/>
                    <a:pt x="25" y="32"/>
                    <a:pt x="17" y="32"/>
                  </a:cubicBezTo>
                  <a:close/>
                  <a:moveTo>
                    <a:pt x="17" y="5"/>
                  </a:moveTo>
                  <a:cubicBezTo>
                    <a:pt x="11" y="5"/>
                    <a:pt x="6" y="10"/>
                    <a:pt x="6" y="16"/>
                  </a:cubicBezTo>
                  <a:cubicBezTo>
                    <a:pt x="6" y="22"/>
                    <a:pt x="11" y="27"/>
                    <a:pt x="17" y="27"/>
                  </a:cubicBezTo>
                  <a:cubicBezTo>
                    <a:pt x="23" y="27"/>
                    <a:pt x="28" y="22"/>
                    <a:pt x="28" y="16"/>
                  </a:cubicBezTo>
                  <a:cubicBezTo>
                    <a:pt x="28" y="10"/>
                    <a:pt x="23" y="5"/>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34"/>
            <p:cNvSpPr>
              <a:spLocks noChangeArrowheads="1"/>
            </p:cNvSpPr>
            <p:nvPr userDrawn="1"/>
          </p:nvSpPr>
          <p:spPr bwMode="black">
            <a:xfrm>
              <a:off x="6843713" y="2182813"/>
              <a:ext cx="1905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27"/>
          <p:cNvGrpSpPr/>
          <p:nvPr/>
        </p:nvGrpSpPr>
        <p:grpSpPr bwMode="black">
          <a:xfrm>
            <a:off x="9096992" y="3611848"/>
            <a:ext cx="1620837" cy="842963"/>
            <a:chOff x="8614838" y="3645100"/>
            <a:chExt cx="1620837" cy="842963"/>
          </a:xfrm>
        </p:grpSpPr>
        <p:sp>
          <p:nvSpPr>
            <p:cNvPr id="29" name="Freeform 8"/>
            <p:cNvSpPr>
              <a:spLocks noEditPoints="1"/>
            </p:cNvSpPr>
            <p:nvPr userDrawn="1"/>
          </p:nvSpPr>
          <p:spPr bwMode="black">
            <a:xfrm>
              <a:off x="8614838" y="3922913"/>
              <a:ext cx="627062" cy="404812"/>
            </a:xfrm>
            <a:custGeom>
              <a:avLst/>
              <a:gdLst>
                <a:gd name="T0" fmla="*/ 142 w 167"/>
                <a:gd name="T1" fmla="*/ 108 h 108"/>
                <a:gd name="T2" fmla="*/ 31 w 167"/>
                <a:gd name="T3" fmla="*/ 108 h 108"/>
                <a:gd name="T4" fmla="*/ 0 w 167"/>
                <a:gd name="T5" fmla="*/ 76 h 108"/>
                <a:gd name="T6" fmla="*/ 31 w 167"/>
                <a:gd name="T7" fmla="*/ 44 h 108"/>
                <a:gd name="T8" fmla="*/ 35 w 167"/>
                <a:gd name="T9" fmla="*/ 45 h 108"/>
                <a:gd name="T10" fmla="*/ 89 w 167"/>
                <a:gd name="T11" fmla="*/ 0 h 108"/>
                <a:gd name="T12" fmla="*/ 143 w 167"/>
                <a:gd name="T13" fmla="*/ 54 h 108"/>
                <a:gd name="T14" fmla="*/ 143 w 167"/>
                <a:gd name="T15" fmla="*/ 57 h 108"/>
                <a:gd name="T16" fmla="*/ 167 w 167"/>
                <a:gd name="T17" fmla="*/ 83 h 108"/>
                <a:gd name="T18" fmla="*/ 142 w 167"/>
                <a:gd name="T19" fmla="*/ 108 h 108"/>
                <a:gd name="T20" fmla="*/ 31 w 167"/>
                <a:gd name="T21" fmla="*/ 50 h 108"/>
                <a:gd name="T22" fmla="*/ 5 w 167"/>
                <a:gd name="T23" fmla="*/ 76 h 108"/>
                <a:gd name="T24" fmla="*/ 31 w 167"/>
                <a:gd name="T25" fmla="*/ 103 h 108"/>
                <a:gd name="T26" fmla="*/ 142 w 167"/>
                <a:gd name="T27" fmla="*/ 103 h 108"/>
                <a:gd name="T28" fmla="*/ 162 w 167"/>
                <a:gd name="T29" fmla="*/ 83 h 108"/>
                <a:gd name="T30" fmla="*/ 142 w 167"/>
                <a:gd name="T31" fmla="*/ 63 h 108"/>
                <a:gd name="T32" fmla="*/ 140 w 167"/>
                <a:gd name="T33" fmla="*/ 63 h 108"/>
                <a:gd name="T34" fmla="*/ 137 w 167"/>
                <a:gd name="T35" fmla="*/ 63 h 108"/>
                <a:gd name="T36" fmla="*/ 137 w 167"/>
                <a:gd name="T37" fmla="*/ 60 h 108"/>
                <a:gd name="T38" fmla="*/ 138 w 167"/>
                <a:gd name="T39" fmla="*/ 54 h 108"/>
                <a:gd name="T40" fmla="*/ 89 w 167"/>
                <a:gd name="T41" fmla="*/ 5 h 108"/>
                <a:gd name="T42" fmla="*/ 40 w 167"/>
                <a:gd name="T43" fmla="*/ 48 h 108"/>
                <a:gd name="T44" fmla="*/ 39 w 167"/>
                <a:gd name="T45" fmla="*/ 51 h 108"/>
                <a:gd name="T46" fmla="*/ 37 w 167"/>
                <a:gd name="T47" fmla="*/ 50 h 108"/>
                <a:gd name="T48" fmla="*/ 31 w 167"/>
                <a:gd name="T49" fmla="*/ 5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08">
                  <a:moveTo>
                    <a:pt x="142" y="108"/>
                  </a:moveTo>
                  <a:cubicBezTo>
                    <a:pt x="31" y="108"/>
                    <a:pt x="31" y="108"/>
                    <a:pt x="31" y="108"/>
                  </a:cubicBezTo>
                  <a:cubicBezTo>
                    <a:pt x="14" y="108"/>
                    <a:pt x="0" y="94"/>
                    <a:pt x="0" y="76"/>
                  </a:cubicBezTo>
                  <a:cubicBezTo>
                    <a:pt x="0" y="59"/>
                    <a:pt x="14" y="44"/>
                    <a:pt x="31" y="44"/>
                  </a:cubicBezTo>
                  <a:cubicBezTo>
                    <a:pt x="32" y="44"/>
                    <a:pt x="34" y="45"/>
                    <a:pt x="35" y="45"/>
                  </a:cubicBezTo>
                  <a:cubicBezTo>
                    <a:pt x="39" y="19"/>
                    <a:pt x="62" y="0"/>
                    <a:pt x="89" y="0"/>
                  </a:cubicBezTo>
                  <a:cubicBezTo>
                    <a:pt x="118" y="0"/>
                    <a:pt x="143" y="24"/>
                    <a:pt x="143" y="54"/>
                  </a:cubicBezTo>
                  <a:cubicBezTo>
                    <a:pt x="143" y="55"/>
                    <a:pt x="143" y="56"/>
                    <a:pt x="143" y="57"/>
                  </a:cubicBezTo>
                  <a:cubicBezTo>
                    <a:pt x="156" y="58"/>
                    <a:pt x="167" y="69"/>
                    <a:pt x="167" y="83"/>
                  </a:cubicBezTo>
                  <a:cubicBezTo>
                    <a:pt x="167" y="97"/>
                    <a:pt x="156" y="108"/>
                    <a:pt x="142" y="108"/>
                  </a:cubicBezTo>
                  <a:close/>
                  <a:moveTo>
                    <a:pt x="31" y="50"/>
                  </a:moveTo>
                  <a:cubicBezTo>
                    <a:pt x="17" y="50"/>
                    <a:pt x="5" y="62"/>
                    <a:pt x="5" y="76"/>
                  </a:cubicBezTo>
                  <a:cubicBezTo>
                    <a:pt x="5" y="91"/>
                    <a:pt x="17" y="103"/>
                    <a:pt x="31" y="103"/>
                  </a:cubicBezTo>
                  <a:cubicBezTo>
                    <a:pt x="142" y="103"/>
                    <a:pt x="142" y="103"/>
                    <a:pt x="142" y="103"/>
                  </a:cubicBezTo>
                  <a:cubicBezTo>
                    <a:pt x="153" y="103"/>
                    <a:pt x="162" y="94"/>
                    <a:pt x="162" y="83"/>
                  </a:cubicBezTo>
                  <a:cubicBezTo>
                    <a:pt x="162" y="72"/>
                    <a:pt x="153" y="63"/>
                    <a:pt x="142" y="63"/>
                  </a:cubicBezTo>
                  <a:cubicBezTo>
                    <a:pt x="141" y="63"/>
                    <a:pt x="140" y="63"/>
                    <a:pt x="140" y="63"/>
                  </a:cubicBezTo>
                  <a:cubicBezTo>
                    <a:pt x="137" y="63"/>
                    <a:pt x="137" y="63"/>
                    <a:pt x="137" y="63"/>
                  </a:cubicBezTo>
                  <a:cubicBezTo>
                    <a:pt x="137" y="60"/>
                    <a:pt x="137" y="60"/>
                    <a:pt x="137" y="60"/>
                  </a:cubicBezTo>
                  <a:cubicBezTo>
                    <a:pt x="138" y="58"/>
                    <a:pt x="138" y="56"/>
                    <a:pt x="138" y="54"/>
                  </a:cubicBezTo>
                  <a:cubicBezTo>
                    <a:pt x="138" y="27"/>
                    <a:pt x="116" y="5"/>
                    <a:pt x="89" y="5"/>
                  </a:cubicBezTo>
                  <a:cubicBezTo>
                    <a:pt x="64" y="5"/>
                    <a:pt x="43" y="23"/>
                    <a:pt x="40" y="48"/>
                  </a:cubicBezTo>
                  <a:cubicBezTo>
                    <a:pt x="39" y="51"/>
                    <a:pt x="39" y="51"/>
                    <a:pt x="39" y="51"/>
                  </a:cubicBezTo>
                  <a:cubicBezTo>
                    <a:pt x="37" y="50"/>
                    <a:pt x="37" y="50"/>
                    <a:pt x="37" y="50"/>
                  </a:cubicBezTo>
                  <a:cubicBezTo>
                    <a:pt x="36" y="50"/>
                    <a:pt x="33" y="50"/>
                    <a:pt x="31" y="5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9"/>
            <p:cNvSpPr>
              <a:spLocks noEditPoints="1"/>
            </p:cNvSpPr>
            <p:nvPr userDrawn="1"/>
          </p:nvSpPr>
          <p:spPr bwMode="black">
            <a:xfrm>
              <a:off x="8945038" y="3645100"/>
              <a:ext cx="1290637" cy="842963"/>
            </a:xfrm>
            <a:custGeom>
              <a:avLst/>
              <a:gdLst>
                <a:gd name="T0" fmla="*/ 277 w 344"/>
                <a:gd name="T1" fmla="*/ 83 h 225"/>
                <a:gd name="T2" fmla="*/ 279 w 344"/>
                <a:gd name="T3" fmla="*/ 68 h 225"/>
                <a:gd name="T4" fmla="*/ 210 w 344"/>
                <a:gd name="T5" fmla="*/ 0 h 225"/>
                <a:gd name="T6" fmla="*/ 148 w 344"/>
                <a:gd name="T7" fmla="*/ 41 h 225"/>
                <a:gd name="T8" fmla="*/ 130 w 344"/>
                <a:gd name="T9" fmla="*/ 38 h 225"/>
                <a:gd name="T10" fmla="*/ 81 w 344"/>
                <a:gd name="T11" fmla="*/ 83 h 225"/>
                <a:gd name="T12" fmla="*/ 71 w 344"/>
                <a:gd name="T13" fmla="*/ 83 h 225"/>
                <a:gd name="T14" fmla="*/ 0 w 344"/>
                <a:gd name="T15" fmla="*/ 154 h 225"/>
                <a:gd name="T16" fmla="*/ 58 w 344"/>
                <a:gd name="T17" fmla="*/ 225 h 225"/>
                <a:gd name="T18" fmla="*/ 168 w 344"/>
                <a:gd name="T19" fmla="*/ 225 h 225"/>
                <a:gd name="T20" fmla="*/ 175 w 344"/>
                <a:gd name="T21" fmla="*/ 225 h 225"/>
                <a:gd name="T22" fmla="*/ 277 w 344"/>
                <a:gd name="T23" fmla="*/ 225 h 225"/>
                <a:gd name="T24" fmla="*/ 285 w 344"/>
                <a:gd name="T25" fmla="*/ 225 h 225"/>
                <a:gd name="T26" fmla="*/ 344 w 344"/>
                <a:gd name="T27" fmla="*/ 154 h 225"/>
                <a:gd name="T28" fmla="*/ 277 w 344"/>
                <a:gd name="T29" fmla="*/ 83 h 225"/>
                <a:gd name="T30" fmla="*/ 285 w 344"/>
                <a:gd name="T31" fmla="*/ 220 h 225"/>
                <a:gd name="T32" fmla="*/ 58 w 344"/>
                <a:gd name="T33" fmla="*/ 220 h 225"/>
                <a:gd name="T34" fmla="*/ 5 w 344"/>
                <a:gd name="T35" fmla="*/ 154 h 225"/>
                <a:gd name="T36" fmla="*/ 71 w 344"/>
                <a:gd name="T37" fmla="*/ 88 h 225"/>
                <a:gd name="T38" fmla="*/ 86 w 344"/>
                <a:gd name="T39" fmla="*/ 88 h 225"/>
                <a:gd name="T40" fmla="*/ 87 w 344"/>
                <a:gd name="T41" fmla="*/ 85 h 225"/>
                <a:gd name="T42" fmla="*/ 130 w 344"/>
                <a:gd name="T43" fmla="*/ 43 h 225"/>
                <a:gd name="T44" fmla="*/ 148 w 344"/>
                <a:gd name="T45" fmla="*/ 46 h 225"/>
                <a:gd name="T46" fmla="*/ 150 w 344"/>
                <a:gd name="T47" fmla="*/ 47 h 225"/>
                <a:gd name="T48" fmla="*/ 151 w 344"/>
                <a:gd name="T49" fmla="*/ 45 h 225"/>
                <a:gd name="T50" fmla="*/ 210 w 344"/>
                <a:gd name="T51" fmla="*/ 5 h 225"/>
                <a:gd name="T52" fmla="*/ 274 w 344"/>
                <a:gd name="T53" fmla="*/ 68 h 225"/>
                <a:gd name="T54" fmla="*/ 272 w 344"/>
                <a:gd name="T55" fmla="*/ 85 h 225"/>
                <a:gd name="T56" fmla="*/ 271 w 344"/>
                <a:gd name="T57" fmla="*/ 88 h 225"/>
                <a:gd name="T58" fmla="*/ 274 w 344"/>
                <a:gd name="T59" fmla="*/ 88 h 225"/>
                <a:gd name="T60" fmla="*/ 338 w 344"/>
                <a:gd name="T61" fmla="*/ 154 h 225"/>
                <a:gd name="T62" fmla="*/ 285 w 344"/>
                <a:gd name="T63" fmla="*/ 2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 h="225">
                  <a:moveTo>
                    <a:pt x="277" y="83"/>
                  </a:moveTo>
                  <a:cubicBezTo>
                    <a:pt x="279" y="78"/>
                    <a:pt x="279" y="73"/>
                    <a:pt x="279" y="68"/>
                  </a:cubicBezTo>
                  <a:cubicBezTo>
                    <a:pt x="279" y="30"/>
                    <a:pt x="248" y="0"/>
                    <a:pt x="210" y="0"/>
                  </a:cubicBezTo>
                  <a:cubicBezTo>
                    <a:pt x="183" y="0"/>
                    <a:pt x="159" y="16"/>
                    <a:pt x="148" y="41"/>
                  </a:cubicBezTo>
                  <a:cubicBezTo>
                    <a:pt x="142" y="39"/>
                    <a:pt x="136" y="38"/>
                    <a:pt x="130" y="38"/>
                  </a:cubicBezTo>
                  <a:cubicBezTo>
                    <a:pt x="105" y="38"/>
                    <a:pt x="84" y="57"/>
                    <a:pt x="81" y="83"/>
                  </a:cubicBezTo>
                  <a:cubicBezTo>
                    <a:pt x="71" y="83"/>
                    <a:pt x="71" y="83"/>
                    <a:pt x="71" y="83"/>
                  </a:cubicBezTo>
                  <a:cubicBezTo>
                    <a:pt x="32" y="83"/>
                    <a:pt x="0" y="115"/>
                    <a:pt x="0" y="154"/>
                  </a:cubicBezTo>
                  <a:cubicBezTo>
                    <a:pt x="0" y="193"/>
                    <a:pt x="32" y="225"/>
                    <a:pt x="58" y="225"/>
                  </a:cubicBezTo>
                  <a:cubicBezTo>
                    <a:pt x="168" y="225"/>
                    <a:pt x="168" y="225"/>
                    <a:pt x="168" y="225"/>
                  </a:cubicBezTo>
                  <a:cubicBezTo>
                    <a:pt x="175" y="225"/>
                    <a:pt x="175" y="225"/>
                    <a:pt x="175" y="225"/>
                  </a:cubicBezTo>
                  <a:cubicBezTo>
                    <a:pt x="277" y="225"/>
                    <a:pt x="277" y="225"/>
                    <a:pt x="277" y="225"/>
                  </a:cubicBezTo>
                  <a:cubicBezTo>
                    <a:pt x="285" y="225"/>
                    <a:pt x="285" y="225"/>
                    <a:pt x="285" y="225"/>
                  </a:cubicBezTo>
                  <a:cubicBezTo>
                    <a:pt x="311" y="225"/>
                    <a:pt x="344" y="193"/>
                    <a:pt x="344" y="154"/>
                  </a:cubicBezTo>
                  <a:cubicBezTo>
                    <a:pt x="344" y="116"/>
                    <a:pt x="315" y="85"/>
                    <a:pt x="277" y="83"/>
                  </a:cubicBezTo>
                  <a:close/>
                  <a:moveTo>
                    <a:pt x="285" y="220"/>
                  </a:moveTo>
                  <a:cubicBezTo>
                    <a:pt x="58" y="220"/>
                    <a:pt x="58" y="220"/>
                    <a:pt x="58" y="220"/>
                  </a:cubicBezTo>
                  <a:cubicBezTo>
                    <a:pt x="34" y="220"/>
                    <a:pt x="5" y="190"/>
                    <a:pt x="5" y="154"/>
                  </a:cubicBezTo>
                  <a:cubicBezTo>
                    <a:pt x="5" y="117"/>
                    <a:pt x="34" y="88"/>
                    <a:pt x="71" y="88"/>
                  </a:cubicBezTo>
                  <a:cubicBezTo>
                    <a:pt x="86" y="88"/>
                    <a:pt x="86" y="88"/>
                    <a:pt x="86" y="88"/>
                  </a:cubicBezTo>
                  <a:cubicBezTo>
                    <a:pt x="87" y="85"/>
                    <a:pt x="87" y="85"/>
                    <a:pt x="87" y="85"/>
                  </a:cubicBezTo>
                  <a:cubicBezTo>
                    <a:pt x="87" y="61"/>
                    <a:pt x="107" y="43"/>
                    <a:pt x="130" y="43"/>
                  </a:cubicBezTo>
                  <a:cubicBezTo>
                    <a:pt x="136" y="43"/>
                    <a:pt x="142" y="44"/>
                    <a:pt x="148" y="46"/>
                  </a:cubicBezTo>
                  <a:cubicBezTo>
                    <a:pt x="150" y="47"/>
                    <a:pt x="150" y="47"/>
                    <a:pt x="150" y="47"/>
                  </a:cubicBezTo>
                  <a:cubicBezTo>
                    <a:pt x="151" y="45"/>
                    <a:pt x="151" y="45"/>
                    <a:pt x="151" y="45"/>
                  </a:cubicBezTo>
                  <a:cubicBezTo>
                    <a:pt x="161" y="21"/>
                    <a:pt x="184" y="5"/>
                    <a:pt x="210" y="5"/>
                  </a:cubicBezTo>
                  <a:cubicBezTo>
                    <a:pt x="245" y="5"/>
                    <a:pt x="274" y="33"/>
                    <a:pt x="274" y="68"/>
                  </a:cubicBezTo>
                  <a:cubicBezTo>
                    <a:pt x="274" y="74"/>
                    <a:pt x="273" y="79"/>
                    <a:pt x="272" y="85"/>
                  </a:cubicBezTo>
                  <a:cubicBezTo>
                    <a:pt x="271" y="88"/>
                    <a:pt x="271" y="88"/>
                    <a:pt x="271" y="88"/>
                  </a:cubicBezTo>
                  <a:cubicBezTo>
                    <a:pt x="274" y="88"/>
                    <a:pt x="274" y="88"/>
                    <a:pt x="274" y="88"/>
                  </a:cubicBezTo>
                  <a:cubicBezTo>
                    <a:pt x="310" y="89"/>
                    <a:pt x="338" y="118"/>
                    <a:pt x="338" y="154"/>
                  </a:cubicBezTo>
                  <a:cubicBezTo>
                    <a:pt x="338" y="190"/>
                    <a:pt x="309" y="220"/>
                    <a:pt x="285" y="22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1" name="compass"/>
          <p:cNvGrpSpPr/>
          <p:nvPr/>
        </p:nvGrpSpPr>
        <p:grpSpPr bwMode="black">
          <a:xfrm>
            <a:off x="9929653" y="5150433"/>
            <a:ext cx="985962" cy="985962"/>
            <a:chOff x="7363812" y="1203877"/>
            <a:chExt cx="985962" cy="985962"/>
          </a:xfrm>
        </p:grpSpPr>
        <p:grpSp>
          <p:nvGrpSpPr>
            <p:cNvPr id="32" name="Group 31"/>
            <p:cNvGrpSpPr/>
            <p:nvPr userDrawn="1"/>
          </p:nvGrpSpPr>
          <p:grpSpPr bwMode="black">
            <a:xfrm>
              <a:off x="7388481" y="1278552"/>
              <a:ext cx="936625" cy="836612"/>
              <a:chOff x="9475263" y="5255258"/>
              <a:chExt cx="936625" cy="836612"/>
            </a:xfrm>
          </p:grpSpPr>
          <p:sp>
            <p:nvSpPr>
              <p:cNvPr id="34" name="Freeform 10"/>
              <p:cNvSpPr>
                <a:spLocks noEditPoints="1"/>
              </p:cNvSpPr>
              <p:nvPr userDrawn="1"/>
            </p:nvSpPr>
            <p:spPr bwMode="black">
              <a:xfrm>
                <a:off x="9475263" y="5255258"/>
                <a:ext cx="936625" cy="836612"/>
              </a:xfrm>
              <a:custGeom>
                <a:avLst/>
                <a:gdLst>
                  <a:gd name="T0" fmla="*/ 215 w 250"/>
                  <a:gd name="T1" fmla="*/ 92 h 223"/>
                  <a:gd name="T2" fmla="*/ 156 w 250"/>
                  <a:gd name="T3" fmla="*/ 109 h 223"/>
                  <a:gd name="T4" fmla="*/ 176 w 250"/>
                  <a:gd name="T5" fmla="*/ 91 h 223"/>
                  <a:gd name="T6" fmla="*/ 152 w 250"/>
                  <a:gd name="T7" fmla="*/ 96 h 223"/>
                  <a:gd name="T8" fmla="*/ 177 w 250"/>
                  <a:gd name="T9" fmla="*/ 61 h 223"/>
                  <a:gd name="T10" fmla="*/ 186 w 250"/>
                  <a:gd name="T11" fmla="*/ 59 h 223"/>
                  <a:gd name="T12" fmla="*/ 175 w 250"/>
                  <a:gd name="T13" fmla="*/ 47 h 223"/>
                  <a:gd name="T14" fmla="*/ 175 w 250"/>
                  <a:gd name="T15" fmla="*/ 47 h 223"/>
                  <a:gd name="T16" fmla="*/ 173 w 250"/>
                  <a:gd name="T17" fmla="*/ 57 h 223"/>
                  <a:gd name="T18" fmla="*/ 137 w 250"/>
                  <a:gd name="T19" fmla="*/ 80 h 223"/>
                  <a:gd name="T20" fmla="*/ 141 w 250"/>
                  <a:gd name="T21" fmla="*/ 56 h 223"/>
                  <a:gd name="T22" fmla="*/ 123 w 250"/>
                  <a:gd name="T23" fmla="*/ 77 h 223"/>
                  <a:gd name="T24" fmla="*/ 129 w 250"/>
                  <a:gd name="T25" fmla="*/ 9 h 223"/>
                  <a:gd name="T26" fmla="*/ 112 w 250"/>
                  <a:gd name="T27" fmla="*/ 9 h 223"/>
                  <a:gd name="T28" fmla="*/ 118 w 250"/>
                  <a:gd name="T29" fmla="*/ 77 h 223"/>
                  <a:gd name="T30" fmla="*/ 101 w 250"/>
                  <a:gd name="T31" fmla="*/ 56 h 223"/>
                  <a:gd name="T32" fmla="*/ 105 w 250"/>
                  <a:gd name="T33" fmla="*/ 80 h 223"/>
                  <a:gd name="T34" fmla="*/ 69 w 250"/>
                  <a:gd name="T35" fmla="*/ 57 h 223"/>
                  <a:gd name="T36" fmla="*/ 67 w 250"/>
                  <a:gd name="T37" fmla="*/ 47 h 223"/>
                  <a:gd name="T38" fmla="*/ 55 w 250"/>
                  <a:gd name="T39" fmla="*/ 59 h 223"/>
                  <a:gd name="T40" fmla="*/ 65 w 250"/>
                  <a:gd name="T41" fmla="*/ 61 h 223"/>
                  <a:gd name="T42" fmla="*/ 90 w 250"/>
                  <a:gd name="T43" fmla="*/ 96 h 223"/>
                  <a:gd name="T44" fmla="*/ 66 w 250"/>
                  <a:gd name="T45" fmla="*/ 91 h 223"/>
                  <a:gd name="T46" fmla="*/ 86 w 250"/>
                  <a:gd name="T47" fmla="*/ 109 h 223"/>
                  <a:gd name="T48" fmla="*/ 35 w 250"/>
                  <a:gd name="T49" fmla="*/ 99 h 223"/>
                  <a:gd name="T50" fmla="*/ 13 w 250"/>
                  <a:gd name="T51" fmla="*/ 112 h 223"/>
                  <a:gd name="T52" fmla="*/ 35 w 250"/>
                  <a:gd name="T53" fmla="*/ 124 h 223"/>
                  <a:gd name="T54" fmla="*/ 86 w 250"/>
                  <a:gd name="T55" fmla="*/ 114 h 223"/>
                  <a:gd name="T56" fmla="*/ 66 w 250"/>
                  <a:gd name="T57" fmla="*/ 132 h 223"/>
                  <a:gd name="T58" fmla="*/ 90 w 250"/>
                  <a:gd name="T59" fmla="*/ 127 h 223"/>
                  <a:gd name="T60" fmla="*/ 65 w 250"/>
                  <a:gd name="T61" fmla="*/ 165 h 223"/>
                  <a:gd name="T62" fmla="*/ 55 w 250"/>
                  <a:gd name="T63" fmla="*/ 166 h 223"/>
                  <a:gd name="T64" fmla="*/ 67 w 250"/>
                  <a:gd name="T65" fmla="*/ 178 h 223"/>
                  <a:gd name="T66" fmla="*/ 69 w 250"/>
                  <a:gd name="T67" fmla="*/ 168 h 223"/>
                  <a:gd name="T68" fmla="*/ 105 w 250"/>
                  <a:gd name="T69" fmla="*/ 143 h 223"/>
                  <a:gd name="T70" fmla="*/ 101 w 250"/>
                  <a:gd name="T71" fmla="*/ 167 h 223"/>
                  <a:gd name="T72" fmla="*/ 118 w 250"/>
                  <a:gd name="T73" fmla="*/ 146 h 223"/>
                  <a:gd name="T74" fmla="*/ 118 w 250"/>
                  <a:gd name="T75" fmla="*/ 206 h 223"/>
                  <a:gd name="T76" fmla="*/ 121 w 250"/>
                  <a:gd name="T77" fmla="*/ 223 h 223"/>
                  <a:gd name="T78" fmla="*/ 123 w 250"/>
                  <a:gd name="T79" fmla="*/ 206 h 223"/>
                  <a:gd name="T80" fmla="*/ 123 w 250"/>
                  <a:gd name="T81" fmla="*/ 146 h 223"/>
                  <a:gd name="T82" fmla="*/ 141 w 250"/>
                  <a:gd name="T83" fmla="*/ 167 h 223"/>
                  <a:gd name="T84" fmla="*/ 137 w 250"/>
                  <a:gd name="T85" fmla="*/ 143 h 223"/>
                  <a:gd name="T86" fmla="*/ 173 w 250"/>
                  <a:gd name="T87" fmla="*/ 168 h 223"/>
                  <a:gd name="T88" fmla="*/ 175 w 250"/>
                  <a:gd name="T89" fmla="*/ 178 h 223"/>
                  <a:gd name="T90" fmla="*/ 187 w 250"/>
                  <a:gd name="T91" fmla="*/ 166 h 223"/>
                  <a:gd name="T92" fmla="*/ 177 w 250"/>
                  <a:gd name="T93" fmla="*/ 165 h 223"/>
                  <a:gd name="T94" fmla="*/ 152 w 250"/>
                  <a:gd name="T95" fmla="*/ 127 h 223"/>
                  <a:gd name="T96" fmla="*/ 176 w 250"/>
                  <a:gd name="T97" fmla="*/ 132 h 223"/>
                  <a:gd name="T98" fmla="*/ 156 w 250"/>
                  <a:gd name="T99" fmla="*/ 114 h 223"/>
                  <a:gd name="T100" fmla="*/ 215 w 250"/>
                  <a:gd name="T101" fmla="*/ 131 h 223"/>
                  <a:gd name="T102" fmla="*/ 121 w 250"/>
                  <a:gd name="T103" fmla="*/ 130 h 223"/>
                  <a:gd name="T104" fmla="*/ 121 w 250"/>
                  <a:gd name="T105" fmla="*/ 93 h 223"/>
                  <a:gd name="T106" fmla="*/ 121 w 250"/>
                  <a:gd name="T107" fmla="*/ 13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223">
                    <a:moveTo>
                      <a:pt x="250" y="112"/>
                    </a:moveTo>
                    <a:cubicBezTo>
                      <a:pt x="215" y="92"/>
                      <a:pt x="215" y="92"/>
                      <a:pt x="215" y="92"/>
                    </a:cubicBezTo>
                    <a:cubicBezTo>
                      <a:pt x="215" y="109"/>
                      <a:pt x="215" y="109"/>
                      <a:pt x="215" y="109"/>
                    </a:cubicBezTo>
                    <a:cubicBezTo>
                      <a:pt x="156" y="109"/>
                      <a:pt x="156" y="109"/>
                      <a:pt x="156" y="109"/>
                    </a:cubicBezTo>
                    <a:cubicBezTo>
                      <a:pt x="155" y="106"/>
                      <a:pt x="155" y="103"/>
                      <a:pt x="154" y="101"/>
                    </a:cubicBezTo>
                    <a:cubicBezTo>
                      <a:pt x="176" y="91"/>
                      <a:pt x="176" y="91"/>
                      <a:pt x="176" y="91"/>
                    </a:cubicBezTo>
                    <a:cubicBezTo>
                      <a:pt x="174" y="87"/>
                      <a:pt x="174" y="87"/>
                      <a:pt x="174" y="87"/>
                    </a:cubicBezTo>
                    <a:cubicBezTo>
                      <a:pt x="152" y="96"/>
                      <a:pt x="152" y="96"/>
                      <a:pt x="152" y="96"/>
                    </a:cubicBezTo>
                    <a:cubicBezTo>
                      <a:pt x="151" y="94"/>
                      <a:pt x="149" y="91"/>
                      <a:pt x="148" y="89"/>
                    </a:cubicBezTo>
                    <a:cubicBezTo>
                      <a:pt x="177" y="61"/>
                      <a:pt x="177" y="61"/>
                      <a:pt x="177" y="61"/>
                    </a:cubicBezTo>
                    <a:cubicBezTo>
                      <a:pt x="176" y="60"/>
                      <a:pt x="176" y="60"/>
                      <a:pt x="176" y="60"/>
                    </a:cubicBezTo>
                    <a:cubicBezTo>
                      <a:pt x="179" y="62"/>
                      <a:pt x="184" y="62"/>
                      <a:pt x="186" y="59"/>
                    </a:cubicBezTo>
                    <a:cubicBezTo>
                      <a:pt x="190" y="56"/>
                      <a:pt x="190" y="50"/>
                      <a:pt x="186" y="47"/>
                    </a:cubicBezTo>
                    <a:cubicBezTo>
                      <a:pt x="183" y="44"/>
                      <a:pt x="178" y="44"/>
                      <a:pt x="175" y="47"/>
                    </a:cubicBezTo>
                    <a:cubicBezTo>
                      <a:pt x="175" y="46"/>
                      <a:pt x="176" y="45"/>
                      <a:pt x="175" y="47"/>
                    </a:cubicBezTo>
                    <a:cubicBezTo>
                      <a:pt x="173" y="49"/>
                      <a:pt x="174" y="48"/>
                      <a:pt x="175" y="47"/>
                    </a:cubicBezTo>
                    <a:cubicBezTo>
                      <a:pt x="172" y="50"/>
                      <a:pt x="171" y="54"/>
                      <a:pt x="173" y="57"/>
                    </a:cubicBezTo>
                    <a:cubicBezTo>
                      <a:pt x="173" y="57"/>
                      <a:pt x="173" y="57"/>
                      <a:pt x="173" y="57"/>
                    </a:cubicBezTo>
                    <a:cubicBezTo>
                      <a:pt x="144" y="86"/>
                      <a:pt x="144" y="86"/>
                      <a:pt x="144" y="86"/>
                    </a:cubicBezTo>
                    <a:cubicBezTo>
                      <a:pt x="142" y="84"/>
                      <a:pt x="139" y="82"/>
                      <a:pt x="137" y="80"/>
                    </a:cubicBezTo>
                    <a:cubicBezTo>
                      <a:pt x="146" y="58"/>
                      <a:pt x="146" y="58"/>
                      <a:pt x="146" y="58"/>
                    </a:cubicBezTo>
                    <a:cubicBezTo>
                      <a:pt x="141" y="56"/>
                      <a:pt x="141" y="56"/>
                      <a:pt x="141" y="56"/>
                    </a:cubicBezTo>
                    <a:cubicBezTo>
                      <a:pt x="132" y="78"/>
                      <a:pt x="132" y="78"/>
                      <a:pt x="132" y="78"/>
                    </a:cubicBezTo>
                    <a:cubicBezTo>
                      <a:pt x="129" y="77"/>
                      <a:pt x="126" y="77"/>
                      <a:pt x="123" y="77"/>
                    </a:cubicBezTo>
                    <a:cubicBezTo>
                      <a:pt x="123" y="17"/>
                      <a:pt x="123" y="17"/>
                      <a:pt x="123" y="17"/>
                    </a:cubicBezTo>
                    <a:cubicBezTo>
                      <a:pt x="127" y="16"/>
                      <a:pt x="129" y="12"/>
                      <a:pt x="129" y="9"/>
                    </a:cubicBezTo>
                    <a:cubicBezTo>
                      <a:pt x="129" y="4"/>
                      <a:pt x="125" y="0"/>
                      <a:pt x="121" y="0"/>
                    </a:cubicBezTo>
                    <a:cubicBezTo>
                      <a:pt x="116" y="0"/>
                      <a:pt x="112" y="4"/>
                      <a:pt x="112" y="9"/>
                    </a:cubicBezTo>
                    <a:cubicBezTo>
                      <a:pt x="112" y="12"/>
                      <a:pt x="115" y="16"/>
                      <a:pt x="118" y="17"/>
                    </a:cubicBezTo>
                    <a:cubicBezTo>
                      <a:pt x="118" y="77"/>
                      <a:pt x="118" y="77"/>
                      <a:pt x="118" y="77"/>
                    </a:cubicBezTo>
                    <a:cubicBezTo>
                      <a:pt x="115" y="77"/>
                      <a:pt x="113" y="77"/>
                      <a:pt x="110" y="78"/>
                    </a:cubicBezTo>
                    <a:cubicBezTo>
                      <a:pt x="101" y="56"/>
                      <a:pt x="101" y="56"/>
                      <a:pt x="101" y="56"/>
                    </a:cubicBezTo>
                    <a:cubicBezTo>
                      <a:pt x="96" y="58"/>
                      <a:pt x="96" y="58"/>
                      <a:pt x="96" y="58"/>
                    </a:cubicBezTo>
                    <a:cubicBezTo>
                      <a:pt x="105" y="80"/>
                      <a:pt x="105" y="80"/>
                      <a:pt x="105" y="80"/>
                    </a:cubicBezTo>
                    <a:cubicBezTo>
                      <a:pt x="102" y="82"/>
                      <a:pt x="100" y="84"/>
                      <a:pt x="97" y="86"/>
                    </a:cubicBezTo>
                    <a:cubicBezTo>
                      <a:pt x="69" y="57"/>
                      <a:pt x="69" y="57"/>
                      <a:pt x="69" y="57"/>
                    </a:cubicBezTo>
                    <a:cubicBezTo>
                      <a:pt x="68" y="57"/>
                      <a:pt x="68" y="57"/>
                      <a:pt x="68" y="57"/>
                    </a:cubicBezTo>
                    <a:cubicBezTo>
                      <a:pt x="70" y="54"/>
                      <a:pt x="70" y="50"/>
                      <a:pt x="67" y="47"/>
                    </a:cubicBezTo>
                    <a:cubicBezTo>
                      <a:pt x="64" y="44"/>
                      <a:pt x="59" y="44"/>
                      <a:pt x="55" y="47"/>
                    </a:cubicBezTo>
                    <a:cubicBezTo>
                      <a:pt x="52" y="50"/>
                      <a:pt x="52" y="56"/>
                      <a:pt x="55" y="59"/>
                    </a:cubicBezTo>
                    <a:cubicBezTo>
                      <a:pt x="58" y="62"/>
                      <a:pt x="62" y="62"/>
                      <a:pt x="66" y="60"/>
                    </a:cubicBezTo>
                    <a:cubicBezTo>
                      <a:pt x="65" y="61"/>
                      <a:pt x="65" y="61"/>
                      <a:pt x="65" y="61"/>
                    </a:cubicBezTo>
                    <a:cubicBezTo>
                      <a:pt x="94" y="89"/>
                      <a:pt x="94" y="89"/>
                      <a:pt x="94" y="89"/>
                    </a:cubicBezTo>
                    <a:cubicBezTo>
                      <a:pt x="92" y="91"/>
                      <a:pt x="91" y="94"/>
                      <a:pt x="90" y="96"/>
                    </a:cubicBezTo>
                    <a:cubicBezTo>
                      <a:pt x="67" y="87"/>
                      <a:pt x="67" y="87"/>
                      <a:pt x="67" y="87"/>
                    </a:cubicBezTo>
                    <a:cubicBezTo>
                      <a:pt x="66" y="91"/>
                      <a:pt x="66" y="91"/>
                      <a:pt x="66" y="91"/>
                    </a:cubicBezTo>
                    <a:cubicBezTo>
                      <a:pt x="88" y="101"/>
                      <a:pt x="88" y="101"/>
                      <a:pt x="88" y="101"/>
                    </a:cubicBezTo>
                    <a:cubicBezTo>
                      <a:pt x="87" y="103"/>
                      <a:pt x="86" y="106"/>
                      <a:pt x="86" y="109"/>
                    </a:cubicBezTo>
                    <a:cubicBezTo>
                      <a:pt x="44" y="109"/>
                      <a:pt x="44" y="109"/>
                      <a:pt x="44" y="109"/>
                    </a:cubicBezTo>
                    <a:cubicBezTo>
                      <a:pt x="35" y="99"/>
                      <a:pt x="35" y="99"/>
                      <a:pt x="35" y="99"/>
                    </a:cubicBezTo>
                    <a:cubicBezTo>
                      <a:pt x="0" y="99"/>
                      <a:pt x="0" y="99"/>
                      <a:pt x="0" y="99"/>
                    </a:cubicBezTo>
                    <a:cubicBezTo>
                      <a:pt x="13" y="112"/>
                      <a:pt x="13" y="112"/>
                      <a:pt x="13" y="112"/>
                    </a:cubicBezTo>
                    <a:cubicBezTo>
                      <a:pt x="0" y="124"/>
                      <a:pt x="0" y="124"/>
                      <a:pt x="0" y="124"/>
                    </a:cubicBezTo>
                    <a:cubicBezTo>
                      <a:pt x="35" y="124"/>
                      <a:pt x="35" y="124"/>
                      <a:pt x="35" y="124"/>
                    </a:cubicBezTo>
                    <a:cubicBezTo>
                      <a:pt x="44" y="114"/>
                      <a:pt x="44" y="114"/>
                      <a:pt x="44" y="114"/>
                    </a:cubicBezTo>
                    <a:cubicBezTo>
                      <a:pt x="86" y="114"/>
                      <a:pt x="86" y="114"/>
                      <a:pt x="86" y="114"/>
                    </a:cubicBezTo>
                    <a:cubicBezTo>
                      <a:pt x="86" y="117"/>
                      <a:pt x="87" y="120"/>
                      <a:pt x="88" y="123"/>
                    </a:cubicBezTo>
                    <a:cubicBezTo>
                      <a:pt x="66" y="132"/>
                      <a:pt x="66" y="132"/>
                      <a:pt x="66" y="132"/>
                    </a:cubicBezTo>
                    <a:cubicBezTo>
                      <a:pt x="67" y="136"/>
                      <a:pt x="67" y="136"/>
                      <a:pt x="67" y="136"/>
                    </a:cubicBezTo>
                    <a:cubicBezTo>
                      <a:pt x="90" y="127"/>
                      <a:pt x="90" y="127"/>
                      <a:pt x="90" y="127"/>
                    </a:cubicBezTo>
                    <a:cubicBezTo>
                      <a:pt x="91" y="130"/>
                      <a:pt x="93" y="133"/>
                      <a:pt x="95" y="135"/>
                    </a:cubicBezTo>
                    <a:cubicBezTo>
                      <a:pt x="65" y="165"/>
                      <a:pt x="65" y="165"/>
                      <a:pt x="65" y="165"/>
                    </a:cubicBezTo>
                    <a:cubicBezTo>
                      <a:pt x="66" y="165"/>
                      <a:pt x="66" y="165"/>
                      <a:pt x="66" y="165"/>
                    </a:cubicBezTo>
                    <a:cubicBezTo>
                      <a:pt x="62" y="163"/>
                      <a:pt x="58" y="163"/>
                      <a:pt x="55" y="166"/>
                    </a:cubicBezTo>
                    <a:cubicBezTo>
                      <a:pt x="52" y="170"/>
                      <a:pt x="52" y="175"/>
                      <a:pt x="55" y="178"/>
                    </a:cubicBezTo>
                    <a:cubicBezTo>
                      <a:pt x="58" y="182"/>
                      <a:pt x="64" y="182"/>
                      <a:pt x="67" y="178"/>
                    </a:cubicBezTo>
                    <a:cubicBezTo>
                      <a:pt x="70" y="175"/>
                      <a:pt x="70" y="171"/>
                      <a:pt x="68" y="168"/>
                    </a:cubicBezTo>
                    <a:cubicBezTo>
                      <a:pt x="69" y="168"/>
                      <a:pt x="69" y="168"/>
                      <a:pt x="69" y="168"/>
                    </a:cubicBezTo>
                    <a:cubicBezTo>
                      <a:pt x="99" y="138"/>
                      <a:pt x="99" y="138"/>
                      <a:pt x="99" y="138"/>
                    </a:cubicBezTo>
                    <a:cubicBezTo>
                      <a:pt x="101" y="140"/>
                      <a:pt x="103" y="142"/>
                      <a:pt x="105" y="143"/>
                    </a:cubicBezTo>
                    <a:cubicBezTo>
                      <a:pt x="96" y="165"/>
                      <a:pt x="96" y="165"/>
                      <a:pt x="96" y="165"/>
                    </a:cubicBezTo>
                    <a:cubicBezTo>
                      <a:pt x="101" y="167"/>
                      <a:pt x="101" y="167"/>
                      <a:pt x="101" y="167"/>
                    </a:cubicBezTo>
                    <a:cubicBezTo>
                      <a:pt x="110" y="145"/>
                      <a:pt x="110" y="145"/>
                      <a:pt x="110" y="145"/>
                    </a:cubicBezTo>
                    <a:cubicBezTo>
                      <a:pt x="113" y="146"/>
                      <a:pt x="115" y="146"/>
                      <a:pt x="118" y="146"/>
                    </a:cubicBezTo>
                    <a:cubicBezTo>
                      <a:pt x="118" y="206"/>
                      <a:pt x="118" y="206"/>
                      <a:pt x="118" y="206"/>
                    </a:cubicBezTo>
                    <a:cubicBezTo>
                      <a:pt x="118" y="206"/>
                      <a:pt x="118" y="206"/>
                      <a:pt x="118" y="206"/>
                    </a:cubicBezTo>
                    <a:cubicBezTo>
                      <a:pt x="115" y="207"/>
                      <a:pt x="112" y="211"/>
                      <a:pt x="112" y="214"/>
                    </a:cubicBezTo>
                    <a:cubicBezTo>
                      <a:pt x="112" y="219"/>
                      <a:pt x="116" y="223"/>
                      <a:pt x="121" y="223"/>
                    </a:cubicBezTo>
                    <a:cubicBezTo>
                      <a:pt x="125" y="223"/>
                      <a:pt x="129" y="219"/>
                      <a:pt x="129" y="214"/>
                    </a:cubicBezTo>
                    <a:cubicBezTo>
                      <a:pt x="129" y="211"/>
                      <a:pt x="127" y="207"/>
                      <a:pt x="123" y="206"/>
                    </a:cubicBezTo>
                    <a:cubicBezTo>
                      <a:pt x="123" y="206"/>
                      <a:pt x="123" y="206"/>
                      <a:pt x="123" y="206"/>
                    </a:cubicBezTo>
                    <a:cubicBezTo>
                      <a:pt x="123" y="146"/>
                      <a:pt x="123" y="146"/>
                      <a:pt x="123" y="146"/>
                    </a:cubicBezTo>
                    <a:cubicBezTo>
                      <a:pt x="126" y="146"/>
                      <a:pt x="129" y="146"/>
                      <a:pt x="132" y="145"/>
                    </a:cubicBezTo>
                    <a:cubicBezTo>
                      <a:pt x="141" y="167"/>
                      <a:pt x="141" y="167"/>
                      <a:pt x="141" y="167"/>
                    </a:cubicBezTo>
                    <a:cubicBezTo>
                      <a:pt x="146" y="165"/>
                      <a:pt x="146" y="165"/>
                      <a:pt x="146" y="165"/>
                    </a:cubicBezTo>
                    <a:cubicBezTo>
                      <a:pt x="137" y="143"/>
                      <a:pt x="137" y="143"/>
                      <a:pt x="137" y="143"/>
                    </a:cubicBezTo>
                    <a:cubicBezTo>
                      <a:pt x="139" y="142"/>
                      <a:pt x="141" y="140"/>
                      <a:pt x="143" y="138"/>
                    </a:cubicBezTo>
                    <a:cubicBezTo>
                      <a:pt x="173" y="168"/>
                      <a:pt x="173" y="168"/>
                      <a:pt x="173" y="168"/>
                    </a:cubicBezTo>
                    <a:cubicBezTo>
                      <a:pt x="173" y="168"/>
                      <a:pt x="173" y="168"/>
                      <a:pt x="173" y="168"/>
                    </a:cubicBezTo>
                    <a:cubicBezTo>
                      <a:pt x="171" y="171"/>
                      <a:pt x="172" y="175"/>
                      <a:pt x="175" y="178"/>
                    </a:cubicBezTo>
                    <a:cubicBezTo>
                      <a:pt x="178" y="182"/>
                      <a:pt x="183" y="182"/>
                      <a:pt x="187" y="178"/>
                    </a:cubicBezTo>
                    <a:cubicBezTo>
                      <a:pt x="190" y="175"/>
                      <a:pt x="190" y="170"/>
                      <a:pt x="187" y="166"/>
                    </a:cubicBezTo>
                    <a:cubicBezTo>
                      <a:pt x="184" y="164"/>
                      <a:pt x="179" y="163"/>
                      <a:pt x="176" y="165"/>
                    </a:cubicBezTo>
                    <a:cubicBezTo>
                      <a:pt x="177" y="165"/>
                      <a:pt x="177" y="165"/>
                      <a:pt x="177" y="165"/>
                    </a:cubicBezTo>
                    <a:cubicBezTo>
                      <a:pt x="147" y="135"/>
                      <a:pt x="147" y="135"/>
                      <a:pt x="147" y="135"/>
                    </a:cubicBezTo>
                    <a:cubicBezTo>
                      <a:pt x="149" y="133"/>
                      <a:pt x="151" y="130"/>
                      <a:pt x="152" y="127"/>
                    </a:cubicBezTo>
                    <a:cubicBezTo>
                      <a:pt x="174" y="136"/>
                      <a:pt x="174" y="136"/>
                      <a:pt x="174" y="136"/>
                    </a:cubicBezTo>
                    <a:cubicBezTo>
                      <a:pt x="176" y="132"/>
                      <a:pt x="176" y="132"/>
                      <a:pt x="176" y="132"/>
                    </a:cubicBezTo>
                    <a:cubicBezTo>
                      <a:pt x="154" y="123"/>
                      <a:pt x="154" y="123"/>
                      <a:pt x="154" y="123"/>
                    </a:cubicBezTo>
                    <a:cubicBezTo>
                      <a:pt x="155" y="120"/>
                      <a:pt x="155" y="117"/>
                      <a:pt x="156" y="114"/>
                    </a:cubicBezTo>
                    <a:cubicBezTo>
                      <a:pt x="215" y="114"/>
                      <a:pt x="215" y="114"/>
                      <a:pt x="215" y="114"/>
                    </a:cubicBezTo>
                    <a:cubicBezTo>
                      <a:pt x="215" y="131"/>
                      <a:pt x="215" y="131"/>
                      <a:pt x="215" y="131"/>
                    </a:cubicBezTo>
                    <a:lnTo>
                      <a:pt x="250" y="112"/>
                    </a:lnTo>
                    <a:close/>
                    <a:moveTo>
                      <a:pt x="121" y="130"/>
                    </a:moveTo>
                    <a:cubicBezTo>
                      <a:pt x="110" y="130"/>
                      <a:pt x="102" y="122"/>
                      <a:pt x="102" y="112"/>
                    </a:cubicBezTo>
                    <a:cubicBezTo>
                      <a:pt x="102" y="101"/>
                      <a:pt x="110" y="93"/>
                      <a:pt x="121" y="93"/>
                    </a:cubicBezTo>
                    <a:cubicBezTo>
                      <a:pt x="131" y="93"/>
                      <a:pt x="140" y="101"/>
                      <a:pt x="140" y="112"/>
                    </a:cubicBezTo>
                    <a:cubicBezTo>
                      <a:pt x="140" y="122"/>
                      <a:pt x="131" y="130"/>
                      <a:pt x="121" y="13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1"/>
              <p:cNvSpPr>
                <a:spLocks/>
              </p:cNvSpPr>
              <p:nvPr userDrawn="1"/>
            </p:nvSpPr>
            <p:spPr bwMode="black">
              <a:xfrm>
                <a:off x="9718151" y="5425120"/>
                <a:ext cx="7937" cy="6350"/>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2" y="1"/>
                      <a:pt x="0" y="0"/>
                      <a:pt x="2" y="2"/>
                    </a:cubicBezTo>
                  </a:path>
                </a:pathLst>
              </a:custGeom>
              <a:solidFill>
                <a:srgbClr val="FCB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2"/>
              <p:cNvSpPr>
                <a:spLocks/>
              </p:cNvSpPr>
              <p:nvPr userDrawn="1"/>
            </p:nvSpPr>
            <p:spPr bwMode="black">
              <a:xfrm>
                <a:off x="10172176" y="587755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path>
                </a:pathLst>
              </a:custGeom>
              <a:solidFill>
                <a:srgbClr val="FCB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Oval 13"/>
              <p:cNvSpPr>
                <a:spLocks noChangeArrowheads="1"/>
              </p:cNvSpPr>
              <p:nvPr userDrawn="1"/>
            </p:nvSpPr>
            <p:spPr bwMode="black">
              <a:xfrm>
                <a:off x="9880076" y="5626733"/>
                <a:ext cx="93662" cy="93662"/>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 name="Rectangle 32"/>
            <p:cNvSpPr/>
            <p:nvPr userDrawn="1"/>
          </p:nvSpPr>
          <p:spPr bwMode="black">
            <a:xfrm>
              <a:off x="7363812" y="1203877"/>
              <a:ext cx="985962" cy="985962"/>
            </a:xfrm>
            <a:prstGeom prst="rect">
              <a:avLst/>
            </a:prstGeom>
            <a:noFill/>
            <a:ln>
              <a:noFill/>
            </a:ln>
            <a:extLst/>
          </p:spPr>
          <p:txBody>
            <a:bodyPr vert="horz" wrap="square" lIns="91440" tIns="45720" rIns="91440" bIns="45720" numCol="1" rtlCol="0" anchor="t" anchorCtr="0" compatLnSpc="1">
              <a:prstTxWarp prst="textNoShape">
                <a:avLst/>
              </a:prstTxWarp>
            </a:bodyPr>
            <a:lstStyle/>
            <a:p>
              <a:pPr algn="ctr"/>
              <a:endParaRPr lang="en-US" dirty="0"/>
            </a:p>
          </p:txBody>
        </p:sp>
      </p:grpSp>
      <p:grpSp>
        <p:nvGrpSpPr>
          <p:cNvPr id="38" name="Group 37"/>
          <p:cNvGrpSpPr/>
          <p:nvPr/>
        </p:nvGrpSpPr>
        <p:grpSpPr>
          <a:xfrm>
            <a:off x="50117" y="2656640"/>
            <a:ext cx="7989702" cy="4132238"/>
            <a:chOff x="50117" y="2656640"/>
            <a:chExt cx="7989702" cy="4132238"/>
          </a:xfrm>
        </p:grpSpPr>
        <p:sp useBgFill="1">
          <p:nvSpPr>
            <p:cNvPr id="39" name="Rectangle 4"/>
            <p:cNvSpPr/>
            <p:nvPr/>
          </p:nvSpPr>
          <p:spPr bwMode="gray">
            <a:xfrm>
              <a:off x="50117" y="6472429"/>
              <a:ext cx="4353601" cy="316449"/>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 name="connsiteX0" fmla="*/ 0 w 3322294"/>
                <a:gd name="connsiteY0" fmla="*/ 0 h 1979875"/>
                <a:gd name="connsiteX1" fmla="*/ 3322294 w 3322294"/>
                <a:gd name="connsiteY1" fmla="*/ 0 h 1979875"/>
                <a:gd name="connsiteX2" fmla="*/ 3266635 w 3322294"/>
                <a:gd name="connsiteY2" fmla="*/ 1979875 h 1979875"/>
                <a:gd name="connsiteX3" fmla="*/ 38283 w 3322294"/>
                <a:gd name="connsiteY3" fmla="*/ 1369879 h 1979875"/>
                <a:gd name="connsiteX4" fmla="*/ 0 w 3322294"/>
                <a:gd name="connsiteY4" fmla="*/ 0 h 1979875"/>
                <a:gd name="connsiteX0" fmla="*/ 77116 w 3284011"/>
                <a:gd name="connsiteY0" fmla="*/ 106448 h 1979875"/>
                <a:gd name="connsiteX1" fmla="*/ 3284011 w 3284011"/>
                <a:gd name="connsiteY1" fmla="*/ 0 h 1979875"/>
                <a:gd name="connsiteX2" fmla="*/ 3228352 w 3284011"/>
                <a:gd name="connsiteY2" fmla="*/ 1979875 h 1979875"/>
                <a:gd name="connsiteX3" fmla="*/ 0 w 3284011"/>
                <a:gd name="connsiteY3" fmla="*/ 1369879 h 1979875"/>
                <a:gd name="connsiteX4" fmla="*/ 77116 w 3284011"/>
                <a:gd name="connsiteY4" fmla="*/ 106448 h 1979875"/>
                <a:gd name="connsiteX0" fmla="*/ 77116 w 3325531"/>
                <a:gd name="connsiteY0" fmla="*/ 106448 h 1412152"/>
                <a:gd name="connsiteX1" fmla="*/ 3284011 w 3325531"/>
                <a:gd name="connsiteY1" fmla="*/ 0 h 1412152"/>
                <a:gd name="connsiteX2" fmla="*/ 3325531 w 3325531"/>
                <a:gd name="connsiteY2" fmla="*/ 1412152 h 1412152"/>
                <a:gd name="connsiteX3" fmla="*/ 0 w 3325531"/>
                <a:gd name="connsiteY3" fmla="*/ 1369879 h 1412152"/>
                <a:gd name="connsiteX4" fmla="*/ 77116 w 3325531"/>
                <a:gd name="connsiteY4" fmla="*/ 106448 h 14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531" h="1412152">
                  <a:moveTo>
                    <a:pt x="77116" y="106448"/>
                  </a:moveTo>
                  <a:lnTo>
                    <a:pt x="3284011" y="0"/>
                  </a:lnTo>
                  <a:lnTo>
                    <a:pt x="3325531" y="1412152"/>
                  </a:lnTo>
                  <a:lnTo>
                    <a:pt x="0" y="1369879"/>
                  </a:lnTo>
                  <a:lnTo>
                    <a:pt x="77116" y="106448"/>
                  </a:lnTo>
                  <a:close/>
                </a:path>
              </a:pathLst>
            </a:custGeom>
            <a:gradFill rotWithShape="0">
              <a:gsLst>
                <a:gs pos="100000">
                  <a:srgbClr val="008E95"/>
                </a:gs>
                <a:gs pos="0">
                  <a:srgbClr val="143C66"/>
                </a:gs>
              </a:gsLst>
              <a:lin ang="5400000" scaled="0"/>
              <a:tileRect t="-1460616" r="-180244" b="14872"/>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p:cNvGrpSpPr/>
            <p:nvPr/>
          </p:nvGrpSpPr>
          <p:grpSpPr>
            <a:xfrm>
              <a:off x="283464" y="2656640"/>
              <a:ext cx="7756355" cy="2896987"/>
              <a:chOff x="258525" y="3664444"/>
              <a:chExt cx="7756355" cy="2896987"/>
            </a:xfrm>
          </p:grpSpPr>
          <p:sp>
            <p:nvSpPr>
              <p:cNvPr id="45" name="Subtitle 2"/>
              <p:cNvSpPr txBox="1">
                <a:spLocks/>
              </p:cNvSpPr>
              <p:nvPr userDrawn="1"/>
            </p:nvSpPr>
            <p:spPr bwMode="gray">
              <a:xfrm>
                <a:off x="264414" y="6028031"/>
                <a:ext cx="7750466" cy="53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rgbClr val="F15B35">
                      <a:lumMod val="75000"/>
                    </a:srgbClr>
                  </a:buClr>
                  <a:buSzPct val="100000"/>
                  <a:buFont typeface="Courier New" pitchFamily="49" charset="0"/>
                  <a:buNone/>
                  <a:defRPr lang="en-US" sz="2400" kern="1200" baseline="0">
                    <a:solidFill>
                      <a:schemeClr val="bg1"/>
                    </a:solidFill>
                    <a:latin typeface="Calibre Light" pitchFamily="34" charset="0"/>
                    <a:ea typeface="+mn-ea"/>
                    <a:cs typeface="Arial" pitchFamily="34" charset="0"/>
                  </a:defRPr>
                </a:lvl1pPr>
                <a:lvl2pPr marL="4572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2pPr>
                <a:lvl3pPr marL="9144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3pPr>
                <a:lvl4pPr marL="13716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4pPr>
                <a:lvl5pPr marL="18288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1" indent="0" algn="l" defTabSz="914400" rtl="0" eaLnBrk="1" fontAlgn="auto" latinLnBrk="0" hangingPunct="1">
                  <a:lnSpc>
                    <a:spcPct val="95000"/>
                  </a:lnSpc>
                  <a:spcBef>
                    <a:spcPts val="0"/>
                  </a:spcBef>
                  <a:spcAft>
                    <a:spcPts val="0"/>
                  </a:spcAft>
                  <a:buClrTx/>
                  <a:buSzTx/>
                  <a:buFontTx/>
                  <a:buNone/>
                  <a:tabLst/>
                  <a:defRPr/>
                </a:pPr>
                <a:r>
                  <a:rPr lang="en-US" sz="1000" spc="10" baseline="0" dirty="0" smtClean="0">
                    <a:solidFill>
                      <a:schemeClr val="bg1"/>
                    </a:solidFill>
                    <a:latin typeface="Qualcomm Office Regular" pitchFamily="34" charset="0"/>
                  </a:rPr>
                  <a:t>Qualcomm is a trademark of Qualcomm Incorporated, registered in the United States and other countries.</a:t>
                </a:r>
                <a:r>
                  <a:rPr lang="en-US" sz="1000" spc="10" dirty="0" smtClean="0">
                    <a:solidFill>
                      <a:schemeClr val="bg1"/>
                    </a:solidFill>
                    <a:latin typeface="Qualcomm Office Regular" pitchFamily="34" charset="0"/>
                  </a:rPr>
                  <a:t> </a:t>
                </a:r>
                <a:r>
                  <a:rPr lang="en-US" sz="1000" spc="10" baseline="0" dirty="0" smtClean="0">
                    <a:solidFill>
                      <a:schemeClr val="bg1"/>
                    </a:solidFill>
                    <a:latin typeface="Qualcomm Office Regular" pitchFamily="34" charset="0"/>
                  </a:rPr>
                  <a:t>Other products and brand names may </a:t>
                </a:r>
                <a:br>
                  <a:rPr lang="en-US" sz="1000" spc="10" baseline="0" dirty="0" smtClean="0">
                    <a:solidFill>
                      <a:schemeClr val="bg1"/>
                    </a:solidFill>
                    <a:latin typeface="Qualcomm Office Regular" pitchFamily="34" charset="0"/>
                  </a:rPr>
                </a:br>
                <a:r>
                  <a:rPr lang="en-US" sz="1000" spc="10" baseline="0" dirty="0" smtClean="0">
                    <a:solidFill>
                      <a:schemeClr val="bg1"/>
                    </a:solidFill>
                    <a:latin typeface="Qualcomm Office Regular" pitchFamily="34" charset="0"/>
                  </a:rPr>
                  <a:t>be trademarks or registered trademarks of their respective owners.</a:t>
                </a:r>
                <a:endParaRPr lang="en-US" sz="1000" spc="10" dirty="0">
                  <a:solidFill>
                    <a:schemeClr val="bg1"/>
                  </a:solidFill>
                  <a:latin typeface="Qualcomm Office Regular" pitchFamily="34" charset="0"/>
                </a:endParaRPr>
              </a:p>
              <a:p>
                <a:pPr marL="0" marR="0" lvl="1" indent="0" algn="l" defTabSz="914400" rtl="0" eaLnBrk="1" fontAlgn="auto" latinLnBrk="0" hangingPunct="1">
                  <a:lnSpc>
                    <a:spcPct val="95000"/>
                  </a:lnSpc>
                  <a:spcBef>
                    <a:spcPts val="0"/>
                  </a:spcBef>
                  <a:spcAft>
                    <a:spcPts val="0"/>
                  </a:spcAft>
                  <a:buClrTx/>
                  <a:buSzTx/>
                  <a:buFontTx/>
                  <a:buNone/>
                  <a:tabLst/>
                  <a:defRPr/>
                </a:pPr>
                <a:endParaRPr lang="en-US" sz="1000" kern="1200" spc="10" baseline="0" dirty="0" smtClean="0">
                  <a:solidFill>
                    <a:schemeClr val="bg1"/>
                  </a:solidFill>
                  <a:latin typeface="Qualcomm Office Regular" pitchFamily="34" charset="0"/>
                  <a:ea typeface="+mn-ea"/>
                  <a:cs typeface="Arial" pitchFamily="34" charset="0"/>
                </a:endParaRPr>
              </a:p>
              <a:p>
                <a:pPr marL="0" marR="0" lvl="1" indent="0" algn="l" defTabSz="914400" rtl="0" eaLnBrk="1" fontAlgn="auto" latinLnBrk="0" hangingPunct="1">
                  <a:lnSpc>
                    <a:spcPct val="95000"/>
                  </a:lnSpc>
                  <a:spcBef>
                    <a:spcPts val="0"/>
                  </a:spcBef>
                  <a:spcAft>
                    <a:spcPts val="0"/>
                  </a:spcAft>
                  <a:buClrTx/>
                  <a:buSzTx/>
                  <a:buFontTx/>
                  <a:buNone/>
                  <a:tabLst/>
                  <a:defRPr/>
                </a:pPr>
                <a:endParaRPr lang="en-US" sz="1000" kern="1200" spc="10" baseline="0" dirty="0" smtClean="0">
                  <a:solidFill>
                    <a:schemeClr val="bg1"/>
                  </a:solidFill>
                  <a:latin typeface="Qualcomm Office Regular" pitchFamily="34" charset="0"/>
                  <a:ea typeface="+mn-ea"/>
                  <a:cs typeface="Arial" pitchFamily="34" charset="0"/>
                </a:endParaRPr>
              </a:p>
            </p:txBody>
          </p:sp>
          <p:sp>
            <p:nvSpPr>
              <p:cNvPr id="46" name="TextBox 45"/>
              <p:cNvSpPr txBox="1"/>
              <p:nvPr userDrawn="1"/>
            </p:nvSpPr>
            <p:spPr>
              <a:xfrm>
                <a:off x="258525" y="3664444"/>
                <a:ext cx="7362908" cy="1766637"/>
              </a:xfrm>
              <a:prstGeom prst="rect">
                <a:avLst/>
              </a:prstGeom>
              <a:noFill/>
            </p:spPr>
            <p:txBody>
              <a:bodyPr wrap="square" rtlCol="0">
                <a:spAutoFit/>
              </a:bodyPr>
              <a:lstStyle/>
              <a:p>
                <a:pPr marL="0" algn="l" defTabSz="914400" rtl="0" eaLnBrk="1" latinLnBrk="0" hangingPunct="1">
                  <a:lnSpc>
                    <a:spcPct val="85000"/>
                  </a:lnSpc>
                  <a:spcBef>
                    <a:spcPct val="0"/>
                  </a:spcBef>
                  <a:buNone/>
                </a:pPr>
                <a:r>
                  <a:rPr lang="en-US" sz="5400" kern="1200" baseline="0" dirty="0" smtClean="0">
                    <a:solidFill>
                      <a:srgbClr val="FFFFFF"/>
                    </a:solidFill>
                    <a:latin typeface="Qualcomm Office Bold" pitchFamily="34" charset="0"/>
                    <a:ea typeface="+mj-ea"/>
                    <a:cs typeface="Arial" pitchFamily="34" charset="0"/>
                  </a:rPr>
                  <a:t>Thank you</a:t>
                </a:r>
                <a:br>
                  <a:rPr lang="en-US" sz="5400" kern="1200" baseline="0" dirty="0" smtClean="0">
                    <a:solidFill>
                      <a:srgbClr val="FFFFFF"/>
                    </a:solidFill>
                    <a:latin typeface="Qualcomm Office Bold" pitchFamily="34" charset="0"/>
                    <a:ea typeface="+mj-ea"/>
                    <a:cs typeface="Arial" pitchFamily="34" charset="0"/>
                  </a:rPr>
                </a:br>
                <a:r>
                  <a:rPr lang="en-US" sz="5400" kern="1200" baseline="0" dirty="0" smtClean="0">
                    <a:solidFill>
                      <a:srgbClr val="FFFFFF"/>
                    </a:solidFill>
                    <a:latin typeface="Qualcomm Office Bold" pitchFamily="34" charset="0"/>
                    <a:ea typeface="+mj-ea"/>
                    <a:cs typeface="Arial" pitchFamily="34" charset="0"/>
                  </a:rPr>
                  <a:t/>
                </a:r>
                <a:br>
                  <a:rPr lang="en-US" sz="5400" kern="1200" baseline="0" dirty="0" smtClean="0">
                    <a:solidFill>
                      <a:srgbClr val="FFFFFF"/>
                    </a:solidFill>
                    <a:latin typeface="Qualcomm Office Bold" pitchFamily="34" charset="0"/>
                    <a:ea typeface="+mj-ea"/>
                    <a:cs typeface="Arial" pitchFamily="34" charset="0"/>
                  </a:rPr>
                </a:br>
                <a:r>
                  <a:rPr lang="en-US" sz="2000" kern="1200" baseline="0" dirty="0" smtClean="0">
                    <a:solidFill>
                      <a:srgbClr val="FFFFFF"/>
                    </a:solidFill>
                    <a:latin typeface="Qualcomm Office Bold" pitchFamily="34" charset="0"/>
                    <a:ea typeface="+mj-ea"/>
                    <a:cs typeface="Arial" pitchFamily="34" charset="0"/>
                  </a:rPr>
                  <a:t>Contact</a:t>
                </a:r>
                <a:r>
                  <a:rPr lang="en-US" sz="2000" dirty="0" smtClean="0">
                    <a:solidFill>
                      <a:srgbClr val="FFFFFF"/>
                    </a:solidFill>
                    <a:latin typeface="Qualcomm Office Bold" pitchFamily="34" charset="0"/>
                    <a:ea typeface="+mj-ea"/>
                    <a:cs typeface="Arial" pitchFamily="34" charset="0"/>
                  </a:rPr>
                  <a:t>:</a:t>
                </a:r>
                <a:r>
                  <a:rPr lang="en-US" sz="2000" kern="1200" baseline="0" dirty="0" smtClean="0">
                    <a:solidFill>
                      <a:srgbClr val="FFFFFF"/>
                    </a:solidFill>
                    <a:latin typeface="Qualcomm Office Bold" pitchFamily="34" charset="0"/>
                    <a:ea typeface="+mj-ea"/>
                    <a:cs typeface="Arial" pitchFamily="34" charset="0"/>
                  </a:rPr>
                  <a:t> jblanz@qti.qualcomm.com</a:t>
                </a:r>
                <a:endParaRPr lang="en-US" sz="5400" kern="1200" baseline="0" dirty="0">
                  <a:solidFill>
                    <a:srgbClr val="FFFFFF"/>
                  </a:solidFill>
                  <a:latin typeface="Qualcomm Office Bold" pitchFamily="34" charset="0"/>
                  <a:ea typeface="+mj-ea"/>
                  <a:cs typeface="Arial" pitchFamily="34" charset="0"/>
                </a:endParaRPr>
              </a:p>
            </p:txBody>
          </p:sp>
        </p:grpSp>
      </p:grpSp>
    </p:spTree>
    <p:extLst>
      <p:ext uri="{BB962C8B-B14F-4D97-AF65-F5344CB8AC3E}">
        <p14:creationId xmlns:p14="http://schemas.microsoft.com/office/powerpoint/2010/main" val="142906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42" presetClass="entr" presetSubtype="0"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800"/>
                                        <p:tgtEl>
                                          <p:spTgt spid="10"/>
                                        </p:tgtEl>
                                      </p:cBhvr>
                                    </p:animEffect>
                                    <p:anim calcmode="lin" valueType="num">
                                      <p:cBhvr>
                                        <p:cTn id="14" dur="1800" fill="hold"/>
                                        <p:tgtEl>
                                          <p:spTgt spid="10"/>
                                        </p:tgtEl>
                                        <p:attrNameLst>
                                          <p:attrName>ppt_x</p:attrName>
                                        </p:attrNameLst>
                                      </p:cBhvr>
                                      <p:tavLst>
                                        <p:tav tm="0">
                                          <p:val>
                                            <p:strVal val="#ppt_x"/>
                                          </p:val>
                                        </p:tav>
                                        <p:tav tm="100000">
                                          <p:val>
                                            <p:strVal val="#ppt_x"/>
                                          </p:val>
                                        </p:tav>
                                      </p:tavLst>
                                    </p:anim>
                                    <p:anim calcmode="lin" valueType="num">
                                      <p:cBhvr>
                                        <p:cTn id="15" dur="18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7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400"/>
                                        <p:tgtEl>
                                          <p:spTgt spid="3"/>
                                        </p:tgtEl>
                                      </p:cBhvr>
                                    </p:animEffect>
                                    <p:anim calcmode="lin" valueType="num">
                                      <p:cBhvr>
                                        <p:cTn id="19" dur="1400" fill="hold"/>
                                        <p:tgtEl>
                                          <p:spTgt spid="3"/>
                                        </p:tgtEl>
                                        <p:attrNameLst>
                                          <p:attrName>ppt_x</p:attrName>
                                        </p:attrNameLst>
                                      </p:cBhvr>
                                      <p:tavLst>
                                        <p:tav tm="0">
                                          <p:val>
                                            <p:strVal val="#ppt_x"/>
                                          </p:val>
                                        </p:tav>
                                        <p:tav tm="100000">
                                          <p:val>
                                            <p:strVal val="#ppt_x"/>
                                          </p:val>
                                        </p:tav>
                                      </p:tavLst>
                                    </p:anim>
                                    <p:anim calcmode="lin" valueType="num">
                                      <p:cBhvr>
                                        <p:cTn id="20" dur="14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70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400"/>
                                        <p:tgtEl>
                                          <p:spTgt spid="31"/>
                                        </p:tgtEl>
                                      </p:cBhvr>
                                    </p:animEffect>
                                    <p:anim calcmode="lin" valueType="num">
                                      <p:cBhvr>
                                        <p:cTn id="24" dur="1400" fill="hold"/>
                                        <p:tgtEl>
                                          <p:spTgt spid="31"/>
                                        </p:tgtEl>
                                        <p:attrNameLst>
                                          <p:attrName>ppt_x</p:attrName>
                                        </p:attrNameLst>
                                      </p:cBhvr>
                                      <p:tavLst>
                                        <p:tav tm="0">
                                          <p:val>
                                            <p:strVal val="#ppt_x"/>
                                          </p:val>
                                        </p:tav>
                                        <p:tav tm="100000">
                                          <p:val>
                                            <p:strVal val="#ppt_x"/>
                                          </p:val>
                                        </p:tav>
                                      </p:tavLst>
                                    </p:anim>
                                    <p:anim calcmode="lin" valueType="num">
                                      <p:cBhvr>
                                        <p:cTn id="25" dur="1400" fill="hold"/>
                                        <p:tgtEl>
                                          <p:spTgt spid="31"/>
                                        </p:tgtEl>
                                        <p:attrNameLst>
                                          <p:attrName>ppt_y</p:attrName>
                                        </p:attrNameLst>
                                      </p:cBhvr>
                                      <p:tavLst>
                                        <p:tav tm="0">
                                          <p:val>
                                            <p:strVal val="#ppt_y+.1"/>
                                          </p:val>
                                        </p:tav>
                                        <p:tav tm="100000">
                                          <p:val>
                                            <p:strVal val="#ppt_y"/>
                                          </p:val>
                                        </p:tav>
                                      </p:tavLst>
                                    </p:anim>
                                  </p:childTnLst>
                                </p:cTn>
                              </p:par>
                              <p:par>
                                <p:cTn id="26" presetID="6" presetClass="emph" presetSubtype="0" repeatCount="3000" accel="100000" autoRev="1" fill="hold" nodeType="withEffect">
                                  <p:stCondLst>
                                    <p:cond delay="700"/>
                                  </p:stCondLst>
                                  <p:childTnLst>
                                    <p:animScale>
                                      <p:cBhvr>
                                        <p:cTn id="27" dur="233" fill="hold"/>
                                        <p:tgtEl>
                                          <p:spTgt spid="31"/>
                                        </p:tgtEl>
                                      </p:cBhvr>
                                      <p:by x="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Disclaimer</a:t>
            </a:r>
            <a:endParaRPr lang="en-US" dirty="0"/>
          </a:p>
        </p:txBody>
      </p:sp>
      <p:sp>
        <p:nvSpPr>
          <p:cNvPr id="9" name="Text Placeholder 8"/>
          <p:cNvSpPr>
            <a:spLocks noGrp="1"/>
          </p:cNvSpPr>
          <p:nvPr>
            <p:ph type="body" idx="13"/>
          </p:nvPr>
        </p:nvSpPr>
        <p:spPr/>
        <p:txBody>
          <a:bodyPr/>
          <a:lstStyle/>
          <a:p>
            <a:r>
              <a:rPr lang="en-US" smtClean="0"/>
              <a:t>This presentation is focusing on VERY HIGH LEVEL on the following:</a:t>
            </a:r>
            <a:endParaRPr lang="en-US" dirty="0"/>
          </a:p>
        </p:txBody>
      </p:sp>
      <p:sp>
        <p:nvSpPr>
          <p:cNvPr id="8" name="Content Placeholder 7"/>
          <p:cNvSpPr>
            <a:spLocks noGrp="1"/>
          </p:cNvSpPr>
          <p:nvPr>
            <p:ph idx="4294967295"/>
          </p:nvPr>
        </p:nvSpPr>
        <p:spPr>
          <a:xfrm>
            <a:off x="283464" y="1956689"/>
            <a:ext cx="11430000" cy="1717675"/>
          </a:xfrm>
        </p:spPr>
        <p:txBody>
          <a:bodyPr/>
          <a:lstStyle/>
          <a:p>
            <a:r>
              <a:rPr lang="en-US" dirty="0" smtClean="0">
                <a:solidFill>
                  <a:schemeClr val="bg1"/>
                </a:solidFill>
              </a:rPr>
              <a:t>What is oneM2M? How did it get formed?</a:t>
            </a:r>
          </a:p>
          <a:p>
            <a:r>
              <a:rPr lang="en-US" dirty="0" smtClean="0">
                <a:solidFill>
                  <a:schemeClr val="bg1"/>
                </a:solidFill>
              </a:rPr>
              <a:t>Very brief description of functional architecture of oneM2M (10000 foot level view)</a:t>
            </a:r>
          </a:p>
          <a:p>
            <a:r>
              <a:rPr lang="en-US" dirty="0">
                <a:solidFill>
                  <a:schemeClr val="bg1"/>
                </a:solidFill>
              </a:rPr>
              <a:t>S</a:t>
            </a:r>
            <a:r>
              <a:rPr lang="en-US" dirty="0" smtClean="0">
                <a:solidFill>
                  <a:schemeClr val="bg1"/>
                </a:solidFill>
              </a:rPr>
              <a:t>ummary of some main features</a:t>
            </a:r>
            <a:endParaRPr lang="en-US" dirty="0">
              <a:solidFill>
                <a:schemeClr val="bg1"/>
              </a:solidFill>
            </a:endParaRPr>
          </a:p>
          <a:p>
            <a:r>
              <a:rPr lang="en-US" dirty="0" smtClean="0">
                <a:solidFill>
                  <a:schemeClr val="bg1"/>
                </a:solidFill>
              </a:rPr>
              <a:t>Potential benefits of oneM2M specified technology</a:t>
            </a:r>
          </a:p>
        </p:txBody>
      </p:sp>
      <p:sp>
        <p:nvSpPr>
          <p:cNvPr id="10" name="Content Placeholder 7"/>
          <p:cNvSpPr txBox="1">
            <a:spLocks/>
          </p:cNvSpPr>
          <p:nvPr/>
        </p:nvSpPr>
        <p:spPr>
          <a:xfrm>
            <a:off x="231004" y="4171770"/>
            <a:ext cx="11430000" cy="2068259"/>
          </a:xfrm>
          <a:prstGeom prst="rect">
            <a:avLst/>
          </a:prstGeom>
        </p:spPr>
        <p:txBody>
          <a:bodyPr vert="horz" wrap="square" lIns="91440" tIns="45720" rIns="91440" bIns="45720" rtlCol="0">
            <a:spAutoFit/>
          </a:bodyPr>
          <a:lstStyle>
            <a:lvl1pPr marL="342900" indent="-342900" algn="l" defTabSz="914400" rtl="0" eaLnBrk="1" latinLnBrk="0" hangingPunct="1">
              <a:lnSpc>
                <a:spcPct val="95000"/>
              </a:lnSpc>
              <a:spcBef>
                <a:spcPct val="20000"/>
              </a:spcBef>
              <a:buFontTx/>
              <a:buBlip>
                <a:blip r:embed="rId2"/>
              </a:buBlip>
              <a:defRPr lang="en-US" sz="2400" kern="120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lgn="l" defTabSz="914400" rtl="0" eaLnBrk="1" latinLnBrk="0" hangingPunct="1">
              <a:lnSpc>
                <a:spcPct val="95000"/>
              </a:lnSpc>
              <a:spcBef>
                <a:spcPct val="20000"/>
              </a:spcBef>
              <a:buClr>
                <a:schemeClr val="accent5"/>
              </a:buClr>
              <a:buFont typeface="Qualcomm Office Regular" pitchFamily="34" charset="0"/>
              <a:buChar char="−"/>
              <a:defRPr lang="en-US" sz="1400" kern="1200" baseline="0">
                <a:solidFill>
                  <a:prstClr val="black">
                    <a:lumMod val="75000"/>
                    <a:lumOff val="25000"/>
                  </a:prstClr>
                </a:solidFill>
                <a:latin typeface="Qualcomm Office Regular" pitchFamily="34" charset="0"/>
                <a:ea typeface="+mn-ea"/>
                <a:cs typeface="Arial" pitchFamily="34" charset="0"/>
              </a:defRPr>
            </a:lvl5pPr>
            <a:lvl6pPr marL="21717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bg1"/>
                </a:solidFill>
              </a:rPr>
              <a:t>The presented material has been put together by Qualcomm, a oneM2M member</a:t>
            </a:r>
          </a:p>
          <a:p>
            <a:r>
              <a:rPr lang="en-US" dirty="0" smtClean="0">
                <a:solidFill>
                  <a:schemeClr val="bg1"/>
                </a:solidFill>
              </a:rPr>
              <a:t>The material did NOT go through a formal approval process in oneM2M</a:t>
            </a:r>
          </a:p>
          <a:p>
            <a:r>
              <a:rPr lang="en-US" dirty="0" smtClean="0">
                <a:solidFill>
                  <a:schemeClr val="bg1"/>
                </a:solidFill>
              </a:rPr>
              <a:t>The material is not covering all aspects and features of oneM2M specifications</a:t>
            </a:r>
          </a:p>
          <a:p>
            <a:r>
              <a:rPr lang="en-US" dirty="0">
                <a:solidFill>
                  <a:schemeClr val="bg1"/>
                </a:solidFill>
              </a:rPr>
              <a:t>The views expressed in this presentation are those of the </a:t>
            </a:r>
            <a:r>
              <a:rPr lang="en-US" dirty="0" smtClean="0">
                <a:solidFill>
                  <a:schemeClr val="bg1"/>
                </a:solidFill>
              </a:rPr>
              <a:t>author/Qualcomm</a:t>
            </a:r>
            <a:r>
              <a:rPr lang="en-US" dirty="0">
                <a:solidFill>
                  <a:schemeClr val="bg1"/>
                </a:solidFill>
              </a:rPr>
              <a:t>, </a:t>
            </a:r>
            <a:r>
              <a:rPr lang="en-US" dirty="0" smtClean="0">
                <a:solidFill>
                  <a:schemeClr val="bg1"/>
                </a:solidFill>
              </a:rPr>
              <a:t>they may not represent </a:t>
            </a:r>
            <a:r>
              <a:rPr lang="en-US" dirty="0">
                <a:solidFill>
                  <a:schemeClr val="bg1"/>
                </a:solidFill>
              </a:rPr>
              <a:t>a consensus position within </a:t>
            </a:r>
            <a:r>
              <a:rPr lang="en-US" dirty="0" smtClean="0">
                <a:solidFill>
                  <a:schemeClr val="bg1"/>
                </a:solidFill>
              </a:rPr>
              <a:t>oneM2M</a:t>
            </a:r>
          </a:p>
        </p:txBody>
      </p:sp>
      <p:sp>
        <p:nvSpPr>
          <p:cNvPr id="11" name="Text Placeholder 8"/>
          <p:cNvSpPr txBox="1">
            <a:spLocks/>
          </p:cNvSpPr>
          <p:nvPr/>
        </p:nvSpPr>
        <p:spPr>
          <a:xfrm>
            <a:off x="283464" y="3664839"/>
            <a:ext cx="11430000" cy="350865"/>
          </a:xfrm>
          <a:prstGeom prst="rect">
            <a:avLst/>
          </a:prstGeom>
        </p:spPr>
        <p:txBody>
          <a:bodyPr vert="horz" wrap="square" lIns="91440" tIns="0" rIns="91440" bIns="0" rtlCol="0" anchor="t">
            <a:spAutoFit/>
          </a:bodyPr>
          <a:lstStyle>
            <a:lvl1pPr marL="0" indent="0" algn="l" defTabSz="914400" rtl="0" eaLnBrk="1" latinLnBrk="0" hangingPunct="1">
              <a:lnSpc>
                <a:spcPct val="95000"/>
              </a:lnSpc>
              <a:spcBef>
                <a:spcPct val="20000"/>
              </a:spcBef>
              <a:buFontTx/>
              <a:buNone/>
              <a:defRPr lang="en-US" sz="2400" b="0" kern="1200">
                <a:solidFill>
                  <a:schemeClr val="bg2"/>
                </a:solidFill>
                <a:latin typeface="Qualcomm Office Regular" pitchFamily="34" charset="0"/>
                <a:ea typeface="+mn-ea"/>
                <a:cs typeface="Arial" pitchFamily="34" charset="0"/>
              </a:defRPr>
            </a:lvl1pPr>
            <a:lvl2pPr marL="457200" indent="0" algn="l" defTabSz="914400" rtl="0" eaLnBrk="1" latinLnBrk="0" hangingPunct="1">
              <a:lnSpc>
                <a:spcPct val="95000"/>
              </a:lnSpc>
              <a:spcBef>
                <a:spcPct val="20000"/>
              </a:spcBef>
              <a:buClr>
                <a:schemeClr val="accent2"/>
              </a:buClr>
              <a:buFont typeface="Calibre Regular" pitchFamily="34" charset="0"/>
              <a:buNone/>
              <a:defRPr lang="en-US" sz="2000" b="1" kern="1200">
                <a:solidFill>
                  <a:prstClr val="black">
                    <a:lumMod val="75000"/>
                    <a:lumOff val="25000"/>
                  </a:prstClr>
                </a:solidFill>
                <a:latin typeface="Qualcomm Office Regular" pitchFamily="34" charset="0"/>
                <a:ea typeface="+mn-ea"/>
                <a:cs typeface="Arial" pitchFamily="34" charset="0"/>
              </a:defRPr>
            </a:lvl2pPr>
            <a:lvl3pPr marL="914400" indent="0" algn="l" defTabSz="914400" rtl="0" eaLnBrk="1" latinLnBrk="0" hangingPunct="1">
              <a:lnSpc>
                <a:spcPct val="95000"/>
              </a:lnSpc>
              <a:spcBef>
                <a:spcPct val="20000"/>
              </a:spcBef>
              <a:buClr>
                <a:schemeClr val="accent2"/>
              </a:buClr>
              <a:buFont typeface="Calibre Regular" pitchFamily="34" charset="0"/>
              <a:buNone/>
              <a:defRPr lang="en-US" sz="1800" b="1" kern="1200">
                <a:solidFill>
                  <a:prstClr val="black">
                    <a:lumMod val="75000"/>
                    <a:lumOff val="25000"/>
                  </a:prstClr>
                </a:solidFill>
                <a:latin typeface="Qualcomm Office Regular" pitchFamily="34" charset="0"/>
                <a:ea typeface="+mn-ea"/>
                <a:cs typeface="Arial" pitchFamily="34" charset="0"/>
              </a:defRPr>
            </a:lvl3pPr>
            <a:lvl4pPr marL="1371600" indent="0" algn="l" defTabSz="914400" rtl="0" eaLnBrk="1" latinLnBrk="0" hangingPunct="1">
              <a:lnSpc>
                <a:spcPct val="95000"/>
              </a:lnSpc>
              <a:spcBef>
                <a:spcPct val="20000"/>
              </a:spcBef>
              <a:buClr>
                <a:schemeClr val="accent2"/>
              </a:buClr>
              <a:buFont typeface="Calibre Regular" pitchFamily="34" charset="0"/>
              <a:buNone/>
              <a:defRPr lang="en-US" sz="1600" b="1" kern="1200">
                <a:solidFill>
                  <a:prstClr val="black">
                    <a:lumMod val="75000"/>
                    <a:lumOff val="25000"/>
                  </a:prstClr>
                </a:solidFill>
                <a:latin typeface="Qualcomm Office Regular" pitchFamily="34" charset="0"/>
                <a:ea typeface="+mn-ea"/>
                <a:cs typeface="Arial" pitchFamily="34" charset="0"/>
              </a:defRPr>
            </a:lvl4pPr>
            <a:lvl5pPr marL="1828800" indent="0" algn="l" defTabSz="914400" rtl="0" eaLnBrk="1" latinLnBrk="0" hangingPunct="1">
              <a:lnSpc>
                <a:spcPct val="95000"/>
              </a:lnSpc>
              <a:spcBef>
                <a:spcPct val="20000"/>
              </a:spcBef>
              <a:buClr>
                <a:schemeClr val="accent5"/>
              </a:buClr>
              <a:buFont typeface="Calibre Regular" pitchFamily="34" charset="0"/>
              <a:buNone/>
              <a:defRPr lang="en-US" sz="1600" b="1" kern="1200" baseline="0">
                <a:solidFill>
                  <a:prstClr val="black">
                    <a:lumMod val="75000"/>
                    <a:lumOff val="25000"/>
                  </a:prstClr>
                </a:solidFill>
                <a:latin typeface="Qualcomm Office Regular"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Please keep in mind:</a:t>
            </a:r>
            <a:endParaRPr lang="en-US" dirty="0"/>
          </a:p>
        </p:txBody>
      </p:sp>
    </p:spTree>
    <p:extLst>
      <p:ext uri="{BB962C8B-B14F-4D97-AF65-F5344CB8AC3E}">
        <p14:creationId xmlns:p14="http://schemas.microsoft.com/office/powerpoint/2010/main" val="11063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Using oneM2M Technology? Explanation will follow </a:t>
            </a:r>
            <a:r>
              <a:rPr lang="en-US" dirty="0" smtClean="0">
                <a:sym typeface="Wingdings" panose="05000000000000000000" pitchFamily="2" charset="2"/>
              </a:rPr>
              <a:t></a:t>
            </a:r>
            <a:endParaRPr lang="en-US" dirty="0"/>
          </a:p>
        </p:txBody>
      </p:sp>
      <p:sp>
        <p:nvSpPr>
          <p:cNvPr id="2" name="Content Placeholder 1"/>
          <p:cNvSpPr>
            <a:spLocks noGrp="1"/>
          </p:cNvSpPr>
          <p:nvPr>
            <p:ph type="body" idx="13"/>
          </p:nvPr>
        </p:nvSpPr>
        <p:spPr>
          <a:xfrm>
            <a:off x="283464" y="1244447"/>
            <a:ext cx="11813286" cy="5546134"/>
          </a:xfrm>
        </p:spPr>
        <p:txBody>
          <a:bodyPr/>
          <a:lstStyle/>
          <a:p>
            <a:r>
              <a:rPr lang="en-US" dirty="0" smtClean="0"/>
              <a:t>Impact on CAPEX for M2M Services:</a:t>
            </a:r>
          </a:p>
          <a:p>
            <a:pPr lvl="1"/>
            <a:r>
              <a:rPr lang="en-US" sz="1600" dirty="0" smtClean="0">
                <a:solidFill>
                  <a:schemeClr val="bg1"/>
                </a:solidFill>
              </a:rPr>
              <a:t>Lower complexity of the M2M solution development =&gt; reduces development cost</a:t>
            </a:r>
          </a:p>
          <a:p>
            <a:pPr lvl="2"/>
            <a:r>
              <a:rPr lang="en-US" sz="1400" dirty="0" smtClean="0">
                <a:solidFill>
                  <a:schemeClr val="bg1"/>
                </a:solidFill>
              </a:rPr>
              <a:t>Abstracting out a  lot of commonly used functions like: Connectivity handling, remote provisioning, authentication, encryption, buffering, synchronization, aggregation, etc. Those are already provided by the M2M SL and do not need to be developed in a proprietary way</a:t>
            </a:r>
          </a:p>
          <a:p>
            <a:pPr lvl="1"/>
            <a:r>
              <a:rPr lang="en-US" sz="1600" dirty="0" smtClean="0">
                <a:solidFill>
                  <a:schemeClr val="bg1"/>
                </a:solidFill>
              </a:rPr>
              <a:t>Standardized protocols &amp; APIs =&gt; reduces development cost </a:t>
            </a:r>
          </a:p>
          <a:p>
            <a:pPr lvl="2"/>
            <a:r>
              <a:rPr lang="en-US" sz="1400" dirty="0" smtClean="0">
                <a:solidFill>
                  <a:schemeClr val="bg1"/>
                </a:solidFill>
              </a:rPr>
              <a:t>Use of M2M SL simplifies application development, testing and interworking of components (device / server side)</a:t>
            </a:r>
          </a:p>
          <a:p>
            <a:pPr lvl="1"/>
            <a:r>
              <a:rPr lang="en-US" sz="1600" dirty="0" smtClean="0">
                <a:solidFill>
                  <a:schemeClr val="bg1"/>
                </a:solidFill>
              </a:rPr>
              <a:t>Horizontal SL =&gt; reduces deployment cost</a:t>
            </a:r>
          </a:p>
          <a:p>
            <a:pPr lvl="2"/>
            <a:r>
              <a:rPr lang="en-US" sz="1400" dirty="0" smtClean="0">
                <a:solidFill>
                  <a:schemeClr val="bg1"/>
                </a:solidFill>
              </a:rPr>
              <a:t>No need for a Smart Metering / Automotive / Building Automation / </a:t>
            </a:r>
            <a:r>
              <a:rPr lang="en-US" sz="1400" dirty="0" err="1" smtClean="0">
                <a:solidFill>
                  <a:schemeClr val="bg1"/>
                </a:solidFill>
              </a:rPr>
              <a:t>eHealth</a:t>
            </a:r>
            <a:r>
              <a:rPr lang="en-US" sz="1400" dirty="0" smtClean="0">
                <a:solidFill>
                  <a:schemeClr val="bg1"/>
                </a:solidFill>
              </a:rPr>
              <a:t> …. specific platform, could be on shared infrastructure, still isolated and secure.</a:t>
            </a:r>
          </a:p>
          <a:p>
            <a:pPr lvl="2"/>
            <a:r>
              <a:rPr lang="en-US" sz="1400" dirty="0" smtClean="0">
                <a:solidFill>
                  <a:schemeClr val="bg1"/>
                </a:solidFill>
              </a:rPr>
              <a:t>Use of M2M SL allows for good scaling; same components in different industries</a:t>
            </a:r>
          </a:p>
          <a:p>
            <a:pPr lvl="1"/>
            <a:r>
              <a:rPr lang="en-US" sz="1600" dirty="0" smtClean="0">
                <a:solidFill>
                  <a:schemeClr val="bg1"/>
                </a:solidFill>
              </a:rPr>
              <a:t>Higher volumes =&gt; lower component price</a:t>
            </a:r>
          </a:p>
          <a:p>
            <a:r>
              <a:rPr lang="en-US" dirty="0" smtClean="0"/>
              <a:t>Lowers OPEX for M2M Services:</a:t>
            </a:r>
          </a:p>
          <a:p>
            <a:pPr lvl="1"/>
            <a:r>
              <a:rPr lang="en-US" sz="1600" dirty="0" smtClean="0">
                <a:solidFill>
                  <a:schemeClr val="bg1"/>
                </a:solidFill>
              </a:rPr>
              <a:t>Policy-Driven Store-and-forward/Scheduling  and Selection of access =&gt; adjust to cost / efficiency needs</a:t>
            </a:r>
          </a:p>
          <a:p>
            <a:pPr lvl="2"/>
            <a:r>
              <a:rPr lang="en-US" sz="1400" dirty="0" smtClean="0">
                <a:solidFill>
                  <a:schemeClr val="bg1"/>
                </a:solidFill>
              </a:rPr>
              <a:t>Key technology to get better tariffs in cellular and in long run also non-cellular WAN networks</a:t>
            </a:r>
          </a:p>
          <a:p>
            <a:pPr lvl="1"/>
            <a:r>
              <a:rPr lang="en-US" sz="1600" dirty="0" smtClean="0">
                <a:solidFill>
                  <a:schemeClr val="bg1"/>
                </a:solidFill>
              </a:rPr>
              <a:t>Flexibility =&gt; utilize best transport network to meet business needs</a:t>
            </a:r>
          </a:p>
          <a:p>
            <a:pPr lvl="2"/>
            <a:r>
              <a:rPr lang="en-US" sz="1400" dirty="0" smtClean="0">
                <a:solidFill>
                  <a:schemeClr val="bg1"/>
                </a:solidFill>
              </a:rPr>
              <a:t>Components designed almost identical, may just differ in supported access, applications not aware of it</a:t>
            </a:r>
          </a:p>
          <a:p>
            <a:pPr lvl="1"/>
            <a:r>
              <a:rPr lang="en-US" sz="1600" dirty="0" smtClean="0">
                <a:solidFill>
                  <a:schemeClr val="bg1"/>
                </a:solidFill>
              </a:rPr>
              <a:t>Same service layer for different verticals =&gt; Reduces cost of operation</a:t>
            </a:r>
          </a:p>
          <a:p>
            <a:pPr lvl="2"/>
            <a:r>
              <a:rPr lang="en-US" sz="1400" dirty="0" smtClean="0">
                <a:solidFill>
                  <a:schemeClr val="bg1"/>
                </a:solidFill>
              </a:rPr>
              <a:t>Possibility to share infrastructure with other verticals and only pay for service used. </a:t>
            </a:r>
          </a:p>
          <a:p>
            <a:r>
              <a:rPr lang="en-US" dirty="0" smtClean="0"/>
              <a:t>Faster time to market due to reduced development time</a:t>
            </a:r>
          </a:p>
          <a:p>
            <a:r>
              <a:rPr lang="en-US" dirty="0" smtClean="0"/>
              <a:t>Allows to address markets where cost was prohibitive so far </a:t>
            </a:r>
            <a:endParaRPr lang="en-US" dirty="0"/>
          </a:p>
        </p:txBody>
      </p:sp>
      <p:grpSp>
        <p:nvGrpSpPr>
          <p:cNvPr id="12" name="Group 11"/>
          <p:cNvGrpSpPr/>
          <p:nvPr/>
        </p:nvGrpSpPr>
        <p:grpSpPr>
          <a:xfrm>
            <a:off x="149590" y="626746"/>
            <a:ext cx="11889644" cy="6163835"/>
            <a:chOff x="-20776" y="731520"/>
            <a:chExt cx="8919556" cy="6163835"/>
          </a:xfrm>
        </p:grpSpPr>
        <p:sp>
          <p:nvSpPr>
            <p:cNvPr id="6" name="Rectangle 5"/>
            <p:cNvSpPr/>
            <p:nvPr/>
          </p:nvSpPr>
          <p:spPr>
            <a:xfrm>
              <a:off x="-20776" y="731520"/>
              <a:ext cx="8919556" cy="6163835"/>
            </a:xfrm>
            <a:prstGeom prst="rect">
              <a:avLst/>
            </a:prstGeom>
            <a:solidFill>
              <a:srgbClr val="70CFEE">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soft" dir="t">
                  <a:rot lat="0" lon="0" rev="10800000"/>
                </a:lightRig>
              </a:scene3d>
              <a:sp3d>
                <a:bevelT w="27940" h="12700"/>
                <a:contourClr>
                  <a:srgbClr val="DDDDDD"/>
                </a:contourClr>
              </a:sp3d>
            </a:bodyPr>
            <a:lstStyle/>
            <a:p>
              <a:pPr>
                <a:lnSpc>
                  <a:spcPct val="150000"/>
                </a:lnSpc>
                <a:defRPr/>
              </a:pPr>
              <a:r>
                <a:rPr lang="en-US" sz="7200" b="1" spc="150" dirty="0" smtClean="0">
                  <a:ln w="11430"/>
                  <a:solidFill>
                    <a:schemeClr val="tx1">
                      <a:lumMod val="65000"/>
                      <a:lumOff val="35000"/>
                    </a:schemeClr>
                  </a:solidFill>
                  <a:effectLst>
                    <a:outerShdw blurRad="25400" algn="tl" rotWithShape="0">
                      <a:srgbClr val="000000">
                        <a:alpha val="43000"/>
                      </a:srgbClr>
                    </a:outerShdw>
                  </a:effectLst>
                </a:rPr>
                <a:t>Fragmentation</a:t>
              </a:r>
              <a:r>
                <a:rPr lang="en-US" sz="7200" b="1" spc="150" dirty="0">
                  <a:ln w="11430"/>
                  <a:solidFill>
                    <a:schemeClr val="tx1">
                      <a:lumMod val="65000"/>
                      <a:lumOff val="35000"/>
                    </a:schemeClr>
                  </a:solidFill>
                  <a:effectLst>
                    <a:outerShdw blurRad="25400" algn="tl" rotWithShape="0">
                      <a:srgbClr val="000000">
                        <a:alpha val="43000"/>
                      </a:srgbClr>
                    </a:outerShdw>
                  </a:effectLst>
                </a:rPr>
                <a:t>:</a:t>
              </a:r>
            </a:p>
            <a:p>
              <a:pPr>
                <a:lnSpc>
                  <a:spcPct val="150000"/>
                </a:lnSpc>
                <a:defRPr/>
              </a:pPr>
              <a:r>
                <a:rPr lang="en-US" sz="7200" b="1" spc="150" dirty="0" smtClean="0">
                  <a:ln w="11430"/>
                  <a:solidFill>
                    <a:schemeClr val="tx1">
                      <a:lumMod val="65000"/>
                      <a:lumOff val="35000"/>
                    </a:schemeClr>
                  </a:solidFill>
                  <a:effectLst>
                    <a:outerShdw blurRad="25400" algn="tl" rotWithShape="0">
                      <a:srgbClr val="000000">
                        <a:alpha val="43000"/>
                      </a:srgbClr>
                    </a:outerShdw>
                  </a:effectLst>
                </a:rPr>
                <a:t>Total </a:t>
              </a:r>
              <a:r>
                <a:rPr lang="en-US" sz="7200" b="1" spc="150" dirty="0">
                  <a:ln w="11430"/>
                  <a:solidFill>
                    <a:schemeClr val="tx1">
                      <a:lumMod val="65000"/>
                      <a:lumOff val="35000"/>
                    </a:schemeClr>
                  </a:solidFill>
                  <a:effectLst>
                    <a:outerShdw blurRad="25400" algn="tl" rotWithShape="0">
                      <a:srgbClr val="000000">
                        <a:alpha val="43000"/>
                      </a:srgbClr>
                    </a:outerShdw>
                  </a:effectLst>
                </a:rPr>
                <a:t>Cost:  </a:t>
              </a:r>
            </a:p>
            <a:p>
              <a:pPr>
                <a:lnSpc>
                  <a:spcPct val="150000"/>
                </a:lnSpc>
                <a:defRPr/>
              </a:pPr>
              <a:r>
                <a:rPr lang="en-US" sz="7200" b="1" spc="150" dirty="0" smtClean="0">
                  <a:ln w="11430"/>
                  <a:solidFill>
                    <a:schemeClr val="tx1">
                      <a:lumMod val="65000"/>
                      <a:lumOff val="35000"/>
                    </a:schemeClr>
                  </a:solidFill>
                  <a:effectLst>
                    <a:outerShdw blurRad="25400" algn="tl" rotWithShape="0">
                      <a:srgbClr val="000000">
                        <a:alpha val="43000"/>
                      </a:srgbClr>
                    </a:outerShdw>
                  </a:effectLst>
                </a:rPr>
                <a:t>Market </a:t>
              </a:r>
              <a:r>
                <a:rPr lang="en-US" sz="7200" b="1" spc="150" dirty="0">
                  <a:ln w="11430"/>
                  <a:solidFill>
                    <a:schemeClr val="tx1">
                      <a:lumMod val="65000"/>
                      <a:lumOff val="35000"/>
                    </a:schemeClr>
                  </a:solidFill>
                  <a:effectLst>
                    <a:outerShdw blurRad="25400" algn="tl" rotWithShape="0">
                      <a:srgbClr val="000000">
                        <a:alpha val="43000"/>
                      </a:srgbClr>
                    </a:outerShdw>
                  </a:effectLst>
                </a:rPr>
                <a:t>Size:</a:t>
              </a:r>
            </a:p>
          </p:txBody>
        </p:sp>
        <p:sp>
          <p:nvSpPr>
            <p:cNvPr id="7" name="Down Arrow 6"/>
            <p:cNvSpPr/>
            <p:nvPr/>
          </p:nvSpPr>
          <p:spPr>
            <a:xfrm rot="10800000">
              <a:off x="7299325" y="4970463"/>
              <a:ext cx="1139825" cy="12319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own Arrow 7"/>
            <p:cNvSpPr/>
            <p:nvPr/>
          </p:nvSpPr>
          <p:spPr>
            <a:xfrm>
              <a:off x="7299325" y="3216275"/>
              <a:ext cx="1139825" cy="12319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own Arrow 8"/>
            <p:cNvSpPr/>
            <p:nvPr/>
          </p:nvSpPr>
          <p:spPr>
            <a:xfrm>
              <a:off x="7299325" y="1109663"/>
              <a:ext cx="1139825" cy="12319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73057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8886" y="2676487"/>
            <a:ext cx="6387189" cy="1505027"/>
          </a:xfrm>
        </p:spPr>
        <p:txBody>
          <a:bodyPr/>
          <a:lstStyle/>
          <a:p>
            <a:r>
              <a:rPr lang="en-US" dirty="0" smtClean="0"/>
              <a:t>Formation</a:t>
            </a:r>
            <a:br>
              <a:rPr lang="en-US" dirty="0" smtClean="0"/>
            </a:br>
            <a:r>
              <a:rPr lang="en-US" dirty="0" smtClean="0"/>
              <a:t>of oneM2M</a:t>
            </a:r>
            <a:endParaRPr lang="en-US" dirty="0"/>
          </a:p>
        </p:txBody>
      </p:sp>
    </p:spTree>
    <p:extLst>
      <p:ext uri="{BB962C8B-B14F-4D97-AF65-F5344CB8AC3E}">
        <p14:creationId xmlns:p14="http://schemas.microsoft.com/office/powerpoint/2010/main" val="1322206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3464" y="736616"/>
            <a:ext cx="11430000" cy="507831"/>
          </a:xfrm>
        </p:spPr>
        <p:txBody>
          <a:bodyPr/>
          <a:lstStyle/>
          <a:p>
            <a:r>
              <a:rPr lang="en-US" dirty="0"/>
              <a:t>What is oneM2M </a:t>
            </a:r>
            <a:r>
              <a:rPr lang="en-US" dirty="0" smtClean="0"/>
              <a:t>?</a:t>
            </a:r>
            <a:endParaRPr lang="en-US" dirty="0"/>
          </a:p>
        </p:txBody>
      </p:sp>
      <p:sp>
        <p:nvSpPr>
          <p:cNvPr id="3" name="Content Placeholder 2"/>
          <p:cNvSpPr>
            <a:spLocks noGrp="1"/>
          </p:cNvSpPr>
          <p:nvPr>
            <p:ph type="body" idx="13"/>
          </p:nvPr>
        </p:nvSpPr>
        <p:spPr>
          <a:xfrm>
            <a:off x="283464" y="1426464"/>
            <a:ext cx="11430000" cy="4610493"/>
          </a:xfrm>
        </p:spPr>
        <p:txBody>
          <a:bodyPr/>
          <a:lstStyle/>
          <a:p>
            <a:pPr marL="285750" indent="-285750">
              <a:buFont typeface="Arial" panose="020B0604020202020204" pitchFamily="34" charset="0"/>
              <a:buChar char="•"/>
            </a:pPr>
            <a:r>
              <a:rPr lang="en-US" sz="2800" dirty="0" smtClean="0"/>
              <a:t>A global partnership among Standards Defining Organizations (SDOs) and Industry Associations/Fora</a:t>
            </a:r>
          </a:p>
          <a:p>
            <a:pPr marL="573087" lvl="1" indent="-285750" algn="l">
              <a:buFont typeface="Arial" panose="020B0604020202020204" pitchFamily="34" charset="0"/>
              <a:buChar char="•"/>
            </a:pPr>
            <a:r>
              <a:rPr lang="en-US" sz="2800" dirty="0" smtClean="0">
                <a:solidFill>
                  <a:schemeClr val="bg1"/>
                </a:solidFill>
              </a:rPr>
              <a:t>Based on a partnership agreement that governs the rights and commitments</a:t>
            </a:r>
          </a:p>
          <a:p>
            <a:pPr marL="573087" lvl="1" indent="-285750" algn="l">
              <a:buFont typeface="Arial" panose="020B0604020202020204" pitchFamily="34" charset="0"/>
              <a:buChar char="•"/>
            </a:pPr>
            <a:r>
              <a:rPr lang="en-US" sz="2800" dirty="0" smtClean="0">
                <a:solidFill>
                  <a:schemeClr val="bg1"/>
                </a:solidFill>
              </a:rPr>
              <a:t>Construction is similar to 3GPP or 3GPP2</a:t>
            </a:r>
          </a:p>
          <a:p>
            <a:pPr marL="285750" indent="-285750">
              <a:buFont typeface="Arial" panose="020B0604020202020204" pitchFamily="34" charset="0"/>
              <a:buChar char="•"/>
            </a:pPr>
            <a:r>
              <a:rPr lang="en-US" sz="2800" dirty="0" smtClean="0"/>
              <a:t>In simple terms the main goal to develop technical specifications for an M2M Service Layer </a:t>
            </a:r>
          </a:p>
          <a:p>
            <a:pPr marL="573087" lvl="1" indent="-285750" algn="l">
              <a:buFont typeface="Arial" panose="020B0604020202020204" pitchFamily="34" charset="0"/>
              <a:buChar char="•"/>
            </a:pPr>
            <a:r>
              <a:rPr lang="en-US" sz="2800" dirty="0" smtClean="0">
                <a:solidFill>
                  <a:schemeClr val="bg1"/>
                </a:solidFill>
              </a:rPr>
              <a:t>A software platform to make M2M devices/applications communicate with each other in a secure and efficient manner</a:t>
            </a:r>
          </a:p>
          <a:p>
            <a:pPr marL="285750" indent="-285750">
              <a:buFont typeface="Arial" panose="020B0604020202020204" pitchFamily="34" charset="0"/>
              <a:buChar char="•"/>
            </a:pPr>
            <a:r>
              <a:rPr lang="en-US" sz="2800" dirty="0" smtClean="0"/>
              <a:t>Each SDO will transpose those specifications into a regional standard</a:t>
            </a:r>
          </a:p>
          <a:p>
            <a:pPr marL="630237" lvl="1" indent="-342900" algn="l">
              <a:buFont typeface="Arial" panose="020B0604020202020204" pitchFamily="34" charset="0"/>
              <a:buChar char="•"/>
            </a:pPr>
            <a:r>
              <a:rPr lang="en-US" sz="2800" dirty="0" smtClean="0">
                <a:solidFill>
                  <a:schemeClr val="bg1"/>
                </a:solidFill>
              </a:rPr>
              <a:t>Global footprint</a:t>
            </a:r>
            <a:endParaRPr lang="en-US" sz="2800"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7186" y="398329"/>
            <a:ext cx="1819126" cy="1241553"/>
          </a:xfrm>
          <a:prstGeom prst="rect">
            <a:avLst/>
          </a:prstGeom>
        </p:spPr>
      </p:pic>
    </p:spTree>
    <p:extLst>
      <p:ext uri="{BB962C8B-B14F-4D97-AF65-F5344CB8AC3E}">
        <p14:creationId xmlns:p14="http://schemas.microsoft.com/office/powerpoint/2010/main" val="427385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a:t>
            </a:r>
            <a:r>
              <a:rPr lang="en-US" dirty="0">
                <a:solidFill>
                  <a:schemeClr val="bg1"/>
                </a:solidFill>
              </a:rPr>
              <a:t>did oneM2M get created</a:t>
            </a:r>
            <a:r>
              <a:rPr lang="en-US" dirty="0" smtClean="0">
                <a:solidFill>
                  <a:schemeClr val="bg1"/>
                </a:solidFill>
              </a:rPr>
              <a:t>?   Consolidation!</a:t>
            </a:r>
            <a:endParaRPr lang="en-US" dirty="0">
              <a:solidFill>
                <a:schemeClr val="bg1"/>
              </a:solidFill>
            </a:endParaRPr>
          </a:p>
        </p:txBody>
      </p:sp>
      <p:sp>
        <p:nvSpPr>
          <p:cNvPr id="3" name="Content Placeholder 2"/>
          <p:cNvSpPr>
            <a:spLocks noGrp="1"/>
          </p:cNvSpPr>
          <p:nvPr>
            <p:ph type="body" idx="13"/>
          </p:nvPr>
        </p:nvSpPr>
        <p:spPr>
          <a:xfrm>
            <a:off x="283464" y="3427942"/>
            <a:ext cx="11430000" cy="3336298"/>
          </a:xfrm>
        </p:spPr>
        <p:txBody>
          <a:bodyPr/>
          <a:lstStyle/>
          <a:p>
            <a:pPr marL="285750" indent="-285750">
              <a:lnSpc>
                <a:spcPct val="150000"/>
              </a:lnSpc>
              <a:buFont typeface="Arial" panose="020B0604020202020204" pitchFamily="34" charset="0"/>
              <a:buChar char="•"/>
            </a:pPr>
            <a:r>
              <a:rPr lang="en-US" sz="2800" dirty="0" smtClean="0"/>
              <a:t>After </a:t>
            </a:r>
            <a:r>
              <a:rPr lang="en-US" sz="2800" dirty="0"/>
              <a:t>negotiations about rules, structure, etc., agreed to create “oneM2M”</a:t>
            </a:r>
          </a:p>
          <a:p>
            <a:pPr marL="742950" lvl="1" indent="-285750" algn="l">
              <a:buFont typeface="Arial" panose="020B0604020202020204" pitchFamily="34" charset="0"/>
              <a:buChar char="•"/>
            </a:pPr>
            <a:r>
              <a:rPr lang="en-US" sz="2400" dirty="0" smtClean="0">
                <a:solidFill>
                  <a:schemeClr val="bg1"/>
                </a:solidFill>
              </a:rPr>
              <a:t>Partnership </a:t>
            </a:r>
            <a:r>
              <a:rPr lang="en-US" sz="2400" dirty="0">
                <a:solidFill>
                  <a:schemeClr val="bg1"/>
                </a:solidFill>
              </a:rPr>
              <a:t>agreement signed 24th of July </a:t>
            </a:r>
            <a:r>
              <a:rPr lang="en-US" sz="2400" dirty="0" smtClean="0">
                <a:solidFill>
                  <a:schemeClr val="bg1"/>
                </a:solidFill>
              </a:rPr>
              <a:t>2012, final version agreed end of 2013</a:t>
            </a:r>
            <a:endParaRPr lang="en-US" sz="2400" dirty="0">
              <a:solidFill>
                <a:schemeClr val="bg1"/>
              </a:solidFill>
            </a:endParaRPr>
          </a:p>
          <a:p>
            <a:pPr marL="285750" indent="-285750">
              <a:buFont typeface="Arial" panose="020B0604020202020204" pitchFamily="34" charset="0"/>
              <a:buChar char="•"/>
            </a:pPr>
            <a:r>
              <a:rPr lang="en-US" sz="2800" dirty="0" smtClean="0"/>
              <a:t>Partner Type 1</a:t>
            </a:r>
          </a:p>
          <a:p>
            <a:pPr marL="742950" lvl="1" indent="-285750" algn="l">
              <a:buFont typeface="Arial" panose="020B0604020202020204" pitchFamily="34" charset="0"/>
              <a:buChar char="•"/>
            </a:pPr>
            <a:r>
              <a:rPr lang="en-US" sz="2400" dirty="0" smtClean="0">
                <a:solidFill>
                  <a:schemeClr val="bg1"/>
                </a:solidFill>
              </a:rPr>
              <a:t>Members </a:t>
            </a:r>
            <a:r>
              <a:rPr lang="en-US" sz="2400" dirty="0">
                <a:solidFill>
                  <a:schemeClr val="bg1"/>
                </a:solidFill>
              </a:rPr>
              <a:t>can participate in oneM2M through Partner Type 1 (Typically SDOs)</a:t>
            </a:r>
          </a:p>
          <a:p>
            <a:pPr marL="742950" lvl="1" indent="-285750">
              <a:buFont typeface="Arial" panose="020B0604020202020204" pitchFamily="34" charset="0"/>
              <a:buChar char="•"/>
            </a:pPr>
            <a:r>
              <a:rPr lang="en-US" sz="2400" dirty="0" smtClean="0">
                <a:solidFill>
                  <a:schemeClr val="bg1"/>
                </a:solidFill>
              </a:rPr>
              <a:t>Committed to transpose </a:t>
            </a:r>
            <a:r>
              <a:rPr lang="en-US" sz="2400" dirty="0">
                <a:solidFill>
                  <a:schemeClr val="bg1"/>
                </a:solidFill>
              </a:rPr>
              <a:t>specifications into </a:t>
            </a:r>
            <a:r>
              <a:rPr lang="en-US" sz="2400" dirty="0" smtClean="0">
                <a:solidFill>
                  <a:schemeClr val="bg1"/>
                </a:solidFill>
              </a:rPr>
              <a:t>regional standards</a:t>
            </a:r>
            <a:endParaRPr lang="en-US" sz="2400" dirty="0">
              <a:solidFill>
                <a:schemeClr val="bg1"/>
              </a:solidFill>
            </a:endParaRPr>
          </a:p>
          <a:p>
            <a:pPr marL="285750" indent="-285750">
              <a:buFont typeface="Arial" panose="020B0604020202020204" pitchFamily="34" charset="0"/>
              <a:buChar char="•"/>
            </a:pPr>
            <a:r>
              <a:rPr lang="en-US" sz="2800" dirty="0"/>
              <a:t>Partner Type </a:t>
            </a:r>
            <a:r>
              <a:rPr lang="en-US" sz="2800" dirty="0" smtClean="0"/>
              <a:t>2 / Guests / Associated Members</a:t>
            </a:r>
            <a:endParaRPr lang="en-US" sz="2800" dirty="0"/>
          </a:p>
          <a:p>
            <a:pPr marL="742950" lvl="1" indent="-285750" algn="l">
              <a:buFont typeface="Arial" panose="020B0604020202020204" pitchFamily="34" charset="0"/>
              <a:buChar char="•"/>
            </a:pPr>
            <a:r>
              <a:rPr lang="en-US" sz="2400" dirty="0">
                <a:solidFill>
                  <a:schemeClr val="bg1"/>
                </a:solidFill>
              </a:rPr>
              <a:t>Can participate in </a:t>
            </a:r>
            <a:r>
              <a:rPr lang="en-US" sz="2400" dirty="0" smtClean="0">
                <a:solidFill>
                  <a:schemeClr val="bg1"/>
                </a:solidFill>
              </a:rPr>
              <a:t>oneM2M</a:t>
            </a:r>
            <a:endParaRPr lang="en-US" sz="2400" dirty="0">
              <a:solidFill>
                <a:schemeClr val="bg1"/>
              </a:solidFill>
            </a:endParaRPr>
          </a:p>
        </p:txBody>
      </p:sp>
      <p:grpSp>
        <p:nvGrpSpPr>
          <p:cNvPr id="4" name="Group 3"/>
          <p:cNvGrpSpPr/>
          <p:nvPr/>
        </p:nvGrpSpPr>
        <p:grpSpPr>
          <a:xfrm>
            <a:off x="1456178" y="1673617"/>
            <a:ext cx="3534922" cy="1617329"/>
            <a:chOff x="4919510" y="1313216"/>
            <a:chExt cx="3975282" cy="1584199"/>
          </a:xfrm>
        </p:grpSpPr>
        <p:pic>
          <p:nvPicPr>
            <p:cNvPr id="5" name="Picture 59" descr="C:\Documents and Settings\boswarthickd\Desktop\sub_tia_logo.jpg"/>
            <p:cNvPicPr>
              <a:picLocks noChangeAspect="1" noChangeArrowheads="1"/>
            </p:cNvPicPr>
            <p:nvPr/>
          </p:nvPicPr>
          <p:blipFill>
            <a:blip r:embed="rId2" cstate="print"/>
            <a:srcRect/>
            <a:stretch>
              <a:fillRect/>
            </a:stretch>
          </p:blipFill>
          <p:spPr bwMode="auto">
            <a:xfrm>
              <a:off x="4919510" y="1850886"/>
              <a:ext cx="700087" cy="317500"/>
            </a:xfrm>
            <a:prstGeom prst="rect">
              <a:avLst/>
            </a:prstGeom>
            <a:noFill/>
            <a:ln w="9525">
              <a:noFill/>
              <a:miter lim="800000"/>
              <a:headEnd/>
              <a:tailEnd/>
            </a:ln>
          </p:spPr>
        </p:pic>
        <p:pic>
          <p:nvPicPr>
            <p:cNvPr id="6" name="Picture 40"/>
            <p:cNvPicPr>
              <a:picLocks noChangeAspect="1" noChangeArrowheads="1"/>
            </p:cNvPicPr>
            <p:nvPr/>
          </p:nvPicPr>
          <p:blipFill>
            <a:blip r:embed="rId3" cstate="print"/>
            <a:srcRect/>
            <a:stretch>
              <a:fillRect/>
            </a:stretch>
          </p:blipFill>
          <p:spPr bwMode="auto">
            <a:xfrm>
              <a:off x="8107125" y="2158126"/>
              <a:ext cx="787667" cy="320536"/>
            </a:xfrm>
            <a:prstGeom prst="rect">
              <a:avLst/>
            </a:prstGeom>
            <a:noFill/>
            <a:ln w="9525">
              <a:noFill/>
              <a:miter lim="800000"/>
              <a:headEnd/>
              <a:tailEnd/>
            </a:ln>
          </p:spPr>
        </p:pic>
        <p:pic>
          <p:nvPicPr>
            <p:cNvPr id="7" name="Picture 6" descr="ccsa_r1_c1.gif"/>
            <p:cNvPicPr>
              <a:picLocks noChangeAspect="1"/>
            </p:cNvPicPr>
            <p:nvPr/>
          </p:nvPicPr>
          <p:blipFill>
            <a:blip r:embed="rId4" cstate="print"/>
            <a:stretch>
              <a:fillRect/>
            </a:stretch>
          </p:blipFill>
          <p:spPr>
            <a:xfrm>
              <a:off x="6033255" y="1889291"/>
              <a:ext cx="2002956" cy="392925"/>
            </a:xfrm>
            <a:prstGeom prst="rect">
              <a:avLst/>
            </a:prstGeom>
          </p:spPr>
        </p:pic>
        <p:pic>
          <p:nvPicPr>
            <p:cNvPr id="8" name="Picture 7"/>
            <p:cNvPicPr>
              <a:picLocks noChangeAspect="1" noChangeArrowheads="1"/>
            </p:cNvPicPr>
            <p:nvPr/>
          </p:nvPicPr>
          <p:blipFill>
            <a:blip r:embed="rId5" cstate="print"/>
            <a:srcRect l="960" t="16552" r="76800" b="27586"/>
            <a:stretch>
              <a:fillRect/>
            </a:stretch>
          </p:blipFill>
          <p:spPr bwMode="auto">
            <a:xfrm>
              <a:off x="7185405" y="1313216"/>
              <a:ext cx="1057369" cy="462111"/>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5877868" y="1380898"/>
              <a:ext cx="1156865" cy="377503"/>
            </a:xfrm>
            <a:prstGeom prst="rect">
              <a:avLst/>
            </a:prstGeom>
            <a:noFill/>
            <a:ln w="9525">
              <a:noFill/>
              <a:miter lim="800000"/>
              <a:headEnd/>
              <a:tailEnd/>
            </a:ln>
          </p:spPr>
        </p:pic>
        <p:pic>
          <p:nvPicPr>
            <p:cNvPr id="10" name="Picture 9"/>
            <p:cNvPicPr>
              <a:picLocks noChangeAspect="1" noChangeArrowheads="1"/>
            </p:cNvPicPr>
            <p:nvPr/>
          </p:nvPicPr>
          <p:blipFill rotWithShape="1">
            <a:blip r:embed="rId7" cstate="print"/>
            <a:srcRect l="9444" t="20143" r="8009" b="18567"/>
            <a:stretch/>
          </p:blipFill>
          <p:spPr bwMode="auto">
            <a:xfrm>
              <a:off x="5375386" y="2478661"/>
              <a:ext cx="925047" cy="303276"/>
            </a:xfrm>
            <a:prstGeom prst="rect">
              <a:avLst/>
            </a:prstGeom>
            <a:noFill/>
            <a:ln w="9525">
              <a:noFill/>
              <a:miter lim="800000"/>
              <a:headEnd/>
              <a:tailEnd/>
            </a:ln>
          </p:spPr>
        </p:pic>
        <p:pic>
          <p:nvPicPr>
            <p:cNvPr id="11" name="Picture 10"/>
            <p:cNvPicPr>
              <a:picLocks noChangeAspect="1" noChangeArrowheads="1"/>
            </p:cNvPicPr>
            <p:nvPr/>
          </p:nvPicPr>
          <p:blipFill>
            <a:blip r:embed="rId8" cstate="print"/>
            <a:srcRect/>
            <a:stretch>
              <a:fillRect/>
            </a:stretch>
          </p:blipFill>
          <p:spPr bwMode="auto">
            <a:xfrm>
              <a:off x="6839760" y="2573565"/>
              <a:ext cx="1647825" cy="323850"/>
            </a:xfrm>
            <a:prstGeom prst="rect">
              <a:avLst/>
            </a:prstGeom>
            <a:noFill/>
            <a:ln w="9525">
              <a:noFill/>
              <a:miter lim="800000"/>
              <a:headEnd/>
              <a:tailEnd/>
            </a:ln>
          </p:spPr>
        </p:pic>
      </p:grpSp>
      <p:sp>
        <p:nvSpPr>
          <p:cNvPr id="13" name="Down Arrow 12"/>
          <p:cNvSpPr/>
          <p:nvPr/>
        </p:nvSpPr>
        <p:spPr>
          <a:xfrm rot="16200000">
            <a:off x="5956987" y="1460136"/>
            <a:ext cx="660114" cy="137051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7575" y="1197485"/>
            <a:ext cx="3324225" cy="2268783"/>
          </a:xfrm>
          <a:prstGeom prst="rect">
            <a:avLst/>
          </a:prstGeom>
        </p:spPr>
      </p:pic>
    </p:spTree>
    <p:extLst>
      <p:ext uri="{BB962C8B-B14F-4D97-AF65-F5344CB8AC3E}">
        <p14:creationId xmlns:p14="http://schemas.microsoft.com/office/powerpoint/2010/main" val="58607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Internal Structure of oneM2M</a:t>
            </a:r>
            <a:endParaRPr lang="en-US" dirty="0"/>
          </a:p>
        </p:txBody>
      </p:sp>
      <p:sp>
        <p:nvSpPr>
          <p:cNvPr id="11267" name="Content Placeholder 2"/>
          <p:cNvSpPr>
            <a:spLocks noGrp="1"/>
          </p:cNvSpPr>
          <p:nvPr>
            <p:ph type="body" idx="13"/>
          </p:nvPr>
        </p:nvSpPr>
        <p:spPr>
          <a:xfrm>
            <a:off x="283464" y="1312164"/>
            <a:ext cx="11430000" cy="2469261"/>
          </a:xfrm>
        </p:spPr>
        <p:txBody>
          <a:bodyPr/>
          <a:lstStyle/>
          <a:p>
            <a:r>
              <a:rPr lang="en-US" dirty="0" smtClean="0"/>
              <a:t>Steering Committee (SC)</a:t>
            </a:r>
          </a:p>
          <a:p>
            <a:pPr lvl="1"/>
            <a:r>
              <a:rPr lang="en-US" dirty="0" smtClean="0">
                <a:solidFill>
                  <a:schemeClr val="bg1"/>
                </a:solidFill>
              </a:rPr>
              <a:t>Only handling procedural, organizational,</a:t>
            </a:r>
            <a:br>
              <a:rPr lang="en-US" dirty="0" smtClean="0">
                <a:solidFill>
                  <a:schemeClr val="bg1"/>
                </a:solidFill>
              </a:rPr>
            </a:br>
            <a:r>
              <a:rPr lang="en-US" dirty="0" smtClean="0">
                <a:solidFill>
                  <a:schemeClr val="bg1"/>
                </a:solidFill>
              </a:rPr>
              <a:t>and budget issues</a:t>
            </a:r>
          </a:p>
          <a:p>
            <a:r>
              <a:rPr lang="en-US" dirty="0" smtClean="0"/>
              <a:t>One Technical Plenary (TP)</a:t>
            </a:r>
          </a:p>
          <a:p>
            <a:pPr lvl="1"/>
            <a:r>
              <a:rPr lang="en-US" dirty="0" smtClean="0">
                <a:solidFill>
                  <a:schemeClr val="bg1"/>
                </a:solidFill>
              </a:rPr>
              <a:t>Contains all Working Groups, </a:t>
            </a:r>
            <a:br>
              <a:rPr lang="en-US" dirty="0" smtClean="0">
                <a:solidFill>
                  <a:schemeClr val="bg1"/>
                </a:solidFill>
              </a:rPr>
            </a:br>
            <a:r>
              <a:rPr lang="en-US" dirty="0" smtClean="0">
                <a:solidFill>
                  <a:schemeClr val="bg1"/>
                </a:solidFill>
              </a:rPr>
              <a:t>executes all technical work,</a:t>
            </a:r>
            <a:br>
              <a:rPr lang="en-US" dirty="0" smtClean="0">
                <a:solidFill>
                  <a:schemeClr val="bg1"/>
                </a:solidFill>
              </a:rPr>
            </a:br>
            <a:endParaRPr lang="en-US" dirty="0" smtClean="0">
              <a:solidFill>
                <a:schemeClr val="bg1"/>
              </a:solidFill>
            </a:endParaRPr>
          </a:p>
          <a:p>
            <a:endParaRPr lang="en-US" dirty="0" smtClean="0"/>
          </a:p>
        </p:txBody>
      </p:sp>
      <p:grpSp>
        <p:nvGrpSpPr>
          <p:cNvPr id="8" name="Group 7"/>
          <p:cNvGrpSpPr/>
          <p:nvPr/>
        </p:nvGrpSpPr>
        <p:grpSpPr>
          <a:xfrm>
            <a:off x="518448" y="2105025"/>
            <a:ext cx="11151929" cy="4267200"/>
            <a:chOff x="1036896" y="2105025"/>
            <a:chExt cx="11151929" cy="4267200"/>
          </a:xfrm>
        </p:grpSpPr>
        <p:sp>
          <p:nvSpPr>
            <p:cNvPr id="33" name="Rectangle 32"/>
            <p:cNvSpPr/>
            <p:nvPr/>
          </p:nvSpPr>
          <p:spPr>
            <a:xfrm>
              <a:off x="5851060" y="2658258"/>
              <a:ext cx="1523603" cy="6858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lumMod val="50000"/>
                      <a:lumOff val="50000"/>
                    </a:schemeClr>
                  </a:solidFill>
                </a:rPr>
                <a:t>SC</a:t>
              </a:r>
            </a:p>
          </p:txBody>
        </p:sp>
        <p:sp>
          <p:nvSpPr>
            <p:cNvPr id="34" name="Rectangle 33"/>
            <p:cNvSpPr/>
            <p:nvPr/>
          </p:nvSpPr>
          <p:spPr>
            <a:xfrm>
              <a:off x="5851060" y="3807608"/>
              <a:ext cx="1523603" cy="685800"/>
            </a:xfrm>
            <a:prstGeom prst="rect">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TP</a:t>
              </a:r>
            </a:p>
          </p:txBody>
        </p:sp>
        <p:sp>
          <p:nvSpPr>
            <p:cNvPr id="35" name="Rectangle 34"/>
            <p:cNvSpPr/>
            <p:nvPr/>
          </p:nvSpPr>
          <p:spPr>
            <a:xfrm>
              <a:off x="8180902" y="4944258"/>
              <a:ext cx="1523603" cy="685800"/>
            </a:xfrm>
            <a:prstGeom prst="rect">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WG4</a:t>
              </a:r>
              <a:br>
                <a:rPr lang="en-US" sz="2000" dirty="0"/>
              </a:br>
              <a:r>
                <a:rPr lang="en-US" sz="2000" dirty="0"/>
                <a:t>SEC</a:t>
              </a:r>
            </a:p>
          </p:txBody>
        </p:sp>
        <p:sp>
          <p:nvSpPr>
            <p:cNvPr id="36" name="Rectangle 35"/>
            <p:cNvSpPr/>
            <p:nvPr/>
          </p:nvSpPr>
          <p:spPr>
            <a:xfrm>
              <a:off x="10512862" y="4944258"/>
              <a:ext cx="1523603" cy="685800"/>
            </a:xfrm>
            <a:prstGeom prst="rect">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WG5</a:t>
              </a:r>
              <a:br>
                <a:rPr lang="en-US" sz="2000" dirty="0"/>
              </a:br>
              <a:r>
                <a:rPr lang="en-US" sz="2000" dirty="0"/>
                <a:t>MAS</a:t>
              </a:r>
            </a:p>
          </p:txBody>
        </p:sp>
        <p:sp>
          <p:nvSpPr>
            <p:cNvPr id="37" name="Rectangle 36"/>
            <p:cNvSpPr/>
            <p:nvPr/>
          </p:nvSpPr>
          <p:spPr>
            <a:xfrm>
              <a:off x="5851060" y="4944258"/>
              <a:ext cx="1523603" cy="685800"/>
            </a:xfrm>
            <a:prstGeom prst="rect">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WG3</a:t>
              </a:r>
              <a:br>
                <a:rPr lang="en-US" sz="2000" dirty="0"/>
              </a:br>
              <a:r>
                <a:rPr lang="en-US" sz="2000" dirty="0" smtClean="0"/>
                <a:t>PRO</a:t>
              </a:r>
              <a:endParaRPr lang="en-US" sz="2000" dirty="0"/>
            </a:p>
          </p:txBody>
        </p:sp>
        <p:sp>
          <p:nvSpPr>
            <p:cNvPr id="38" name="Rectangle 37"/>
            <p:cNvSpPr/>
            <p:nvPr/>
          </p:nvSpPr>
          <p:spPr>
            <a:xfrm>
              <a:off x="3519101" y="4942671"/>
              <a:ext cx="1523603" cy="685800"/>
            </a:xfrm>
            <a:prstGeom prst="rect">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WG2</a:t>
              </a:r>
              <a:br>
                <a:rPr lang="en-US" sz="2000" dirty="0"/>
              </a:br>
              <a:r>
                <a:rPr lang="en-US" sz="2000" dirty="0"/>
                <a:t>ARC</a:t>
              </a:r>
            </a:p>
          </p:txBody>
        </p:sp>
        <p:sp>
          <p:nvSpPr>
            <p:cNvPr id="39" name="Rectangle 38"/>
            <p:cNvSpPr/>
            <p:nvPr/>
          </p:nvSpPr>
          <p:spPr>
            <a:xfrm>
              <a:off x="1189257" y="4942671"/>
              <a:ext cx="1523603" cy="685800"/>
            </a:xfrm>
            <a:prstGeom prst="rect">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WG1</a:t>
              </a:r>
              <a:br>
                <a:rPr lang="en-US" sz="2000" dirty="0"/>
              </a:br>
              <a:r>
                <a:rPr lang="en-US" sz="2000" dirty="0"/>
                <a:t>REQ</a:t>
              </a:r>
            </a:p>
          </p:txBody>
        </p:sp>
        <p:cxnSp>
          <p:nvCxnSpPr>
            <p:cNvPr id="40" name="Straight Connector 39"/>
            <p:cNvCxnSpPr>
              <a:stCxn id="34" idx="2"/>
              <a:endCxn id="37" idx="0"/>
            </p:cNvCxnSpPr>
            <p:nvPr/>
          </p:nvCxnSpPr>
          <p:spPr>
            <a:xfrm>
              <a:off x="6612861" y="4493408"/>
              <a:ext cx="0" cy="45085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4" idx="2"/>
              <a:endCxn id="38" idx="0"/>
            </p:cNvCxnSpPr>
            <p:nvPr/>
          </p:nvCxnSpPr>
          <p:spPr>
            <a:xfrm rot="5400000">
              <a:off x="5222251" y="3552061"/>
              <a:ext cx="449263" cy="2331959"/>
            </a:xfrm>
            <a:prstGeom prst="bentConnector3">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34" idx="2"/>
            </p:cNvCxnSpPr>
            <p:nvPr/>
          </p:nvCxnSpPr>
          <p:spPr>
            <a:xfrm rot="5400000" flipH="1" flipV="1">
              <a:off x="4045954" y="2377351"/>
              <a:ext cx="450850" cy="4682964"/>
            </a:xfrm>
            <a:prstGeom prst="bentConnector3">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35" idx="0"/>
              <a:endCxn id="34" idx="2"/>
            </p:cNvCxnSpPr>
            <p:nvPr/>
          </p:nvCxnSpPr>
          <p:spPr>
            <a:xfrm rot="16200000" flipV="1">
              <a:off x="7552358" y="3553912"/>
              <a:ext cx="450850" cy="2329842"/>
            </a:xfrm>
            <a:prstGeom prst="bentConnector3">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6" idx="0"/>
              <a:endCxn id="34" idx="2"/>
            </p:cNvCxnSpPr>
            <p:nvPr/>
          </p:nvCxnSpPr>
          <p:spPr>
            <a:xfrm rot="16200000" flipV="1">
              <a:off x="8718337" y="2387932"/>
              <a:ext cx="450850" cy="4661802"/>
            </a:xfrm>
            <a:prstGeom prst="bentConnector3">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8481391" y="2105025"/>
              <a:ext cx="2234618" cy="2667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lumMod val="50000"/>
                      <a:lumOff val="50000"/>
                    </a:schemeClr>
                  </a:solidFill>
                </a:rPr>
                <a:t>Finance</a:t>
              </a:r>
            </a:p>
          </p:txBody>
        </p:sp>
        <p:sp>
          <p:nvSpPr>
            <p:cNvPr id="46" name="Rectangle 45"/>
            <p:cNvSpPr/>
            <p:nvPr/>
          </p:nvSpPr>
          <p:spPr>
            <a:xfrm>
              <a:off x="8481391" y="2409825"/>
              <a:ext cx="2234618" cy="2667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lumMod val="50000"/>
                    </a:schemeClr>
                  </a:solidFill>
                </a:rPr>
                <a:t>Legal</a:t>
              </a:r>
            </a:p>
          </p:txBody>
        </p:sp>
        <p:sp>
          <p:nvSpPr>
            <p:cNvPr id="47" name="Rectangle 46"/>
            <p:cNvSpPr/>
            <p:nvPr/>
          </p:nvSpPr>
          <p:spPr>
            <a:xfrm>
              <a:off x="8481391" y="2714625"/>
              <a:ext cx="2234618" cy="2667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lumMod val="50000"/>
                      <a:lumOff val="50000"/>
                    </a:schemeClr>
                  </a:solidFill>
                </a:rPr>
                <a:t>Drafting Rules</a:t>
              </a:r>
              <a:endParaRPr lang="en-US" dirty="0">
                <a:solidFill>
                  <a:schemeClr val="tx1">
                    <a:lumMod val="50000"/>
                    <a:lumOff val="50000"/>
                  </a:schemeClr>
                </a:solidFill>
              </a:endParaRPr>
            </a:p>
          </p:txBody>
        </p:sp>
        <p:sp>
          <p:nvSpPr>
            <p:cNvPr id="48" name="Rectangle 47"/>
            <p:cNvSpPr/>
            <p:nvPr/>
          </p:nvSpPr>
          <p:spPr>
            <a:xfrm>
              <a:off x="8481391" y="3019425"/>
              <a:ext cx="2234618" cy="2667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lumMod val="50000"/>
                      <a:lumOff val="50000"/>
                    </a:schemeClr>
                  </a:solidFill>
                </a:rPr>
                <a:t>Marketing</a:t>
              </a:r>
            </a:p>
          </p:txBody>
        </p:sp>
        <p:cxnSp>
          <p:nvCxnSpPr>
            <p:cNvPr id="49" name="Elbow Connector 48"/>
            <p:cNvCxnSpPr>
              <a:stCxn id="33" idx="3"/>
              <a:endCxn id="45" idx="1"/>
            </p:cNvCxnSpPr>
            <p:nvPr/>
          </p:nvCxnSpPr>
          <p:spPr>
            <a:xfrm flipV="1">
              <a:off x="7374663" y="2238376"/>
              <a:ext cx="1106728" cy="762783"/>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33" idx="3"/>
              <a:endCxn id="46" idx="1"/>
            </p:cNvCxnSpPr>
            <p:nvPr/>
          </p:nvCxnSpPr>
          <p:spPr>
            <a:xfrm flipV="1">
              <a:off x="7374663" y="2543176"/>
              <a:ext cx="1106728" cy="457983"/>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33" idx="3"/>
              <a:endCxn id="47" idx="1"/>
            </p:cNvCxnSpPr>
            <p:nvPr/>
          </p:nvCxnSpPr>
          <p:spPr>
            <a:xfrm flipV="1">
              <a:off x="7374663" y="2847976"/>
              <a:ext cx="1106728" cy="153183"/>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33" idx="3"/>
              <a:endCxn id="48" idx="1"/>
            </p:cNvCxnSpPr>
            <p:nvPr/>
          </p:nvCxnSpPr>
          <p:spPr>
            <a:xfrm>
              <a:off x="7374663" y="3001159"/>
              <a:ext cx="1106728" cy="151617"/>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3" idx="2"/>
              <a:endCxn id="34" idx="0"/>
            </p:cNvCxnSpPr>
            <p:nvPr/>
          </p:nvCxnSpPr>
          <p:spPr>
            <a:xfrm>
              <a:off x="6612861" y="3344058"/>
              <a:ext cx="0" cy="46355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xtBox 86"/>
            <p:cNvSpPr txBox="1">
              <a:spLocks noChangeArrowheads="1"/>
            </p:cNvSpPr>
            <p:nvPr/>
          </p:nvSpPr>
          <p:spPr bwMode="auto">
            <a:xfrm>
              <a:off x="1036896" y="5633561"/>
              <a:ext cx="18283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a:solidFill>
                    <a:schemeClr val="bg1"/>
                  </a:solidFill>
                </a:rPr>
                <a:t>Use Cases &amp;</a:t>
              </a:r>
              <a:br>
                <a:rPr lang="en-US" sz="1400" dirty="0">
                  <a:solidFill>
                    <a:schemeClr val="bg1"/>
                  </a:solidFill>
                </a:rPr>
              </a:br>
              <a:r>
                <a:rPr lang="en-US" sz="1400" dirty="0">
                  <a:solidFill>
                    <a:schemeClr val="bg1"/>
                  </a:solidFill>
                </a:rPr>
                <a:t>Requirements</a:t>
              </a:r>
            </a:p>
          </p:txBody>
        </p:sp>
        <p:sp>
          <p:nvSpPr>
            <p:cNvPr id="55" name="TextBox 87"/>
            <p:cNvSpPr txBox="1">
              <a:spLocks noChangeArrowheads="1"/>
            </p:cNvSpPr>
            <p:nvPr/>
          </p:nvSpPr>
          <p:spPr bwMode="auto">
            <a:xfrm>
              <a:off x="3508519" y="5628472"/>
              <a:ext cx="1523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a:solidFill>
                    <a:schemeClr val="bg1"/>
                  </a:solidFill>
                </a:rPr>
                <a:t>Architecture</a:t>
              </a:r>
            </a:p>
          </p:txBody>
        </p:sp>
        <p:sp>
          <p:nvSpPr>
            <p:cNvPr id="56" name="TextBox 88"/>
            <p:cNvSpPr txBox="1">
              <a:spLocks noChangeArrowheads="1"/>
            </p:cNvSpPr>
            <p:nvPr/>
          </p:nvSpPr>
          <p:spPr bwMode="auto">
            <a:xfrm>
              <a:off x="5851060" y="5630059"/>
              <a:ext cx="1523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smtClean="0">
                  <a:solidFill>
                    <a:schemeClr val="bg1"/>
                  </a:solidFill>
                </a:rPr>
                <a:t>Protocols</a:t>
              </a:r>
              <a:endParaRPr lang="en-US" sz="1400" dirty="0">
                <a:solidFill>
                  <a:schemeClr val="bg1"/>
                </a:solidFill>
              </a:endParaRPr>
            </a:p>
          </p:txBody>
        </p:sp>
        <p:sp>
          <p:nvSpPr>
            <p:cNvPr id="57" name="TextBox 89"/>
            <p:cNvSpPr txBox="1">
              <a:spLocks noChangeArrowheads="1"/>
            </p:cNvSpPr>
            <p:nvPr/>
          </p:nvSpPr>
          <p:spPr bwMode="auto">
            <a:xfrm>
              <a:off x="8180902" y="5633234"/>
              <a:ext cx="1523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a:solidFill>
                    <a:schemeClr val="bg1"/>
                  </a:solidFill>
                </a:rPr>
                <a:t>Security</a:t>
              </a:r>
            </a:p>
          </p:txBody>
        </p:sp>
        <p:sp>
          <p:nvSpPr>
            <p:cNvPr id="58" name="TextBox 90"/>
            <p:cNvSpPr txBox="1">
              <a:spLocks noChangeArrowheads="1"/>
            </p:cNvSpPr>
            <p:nvPr/>
          </p:nvSpPr>
          <p:spPr bwMode="auto">
            <a:xfrm>
              <a:off x="10360501" y="5633561"/>
              <a:ext cx="18283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a:solidFill>
                    <a:schemeClr val="bg1"/>
                  </a:solidFill>
                </a:rPr>
                <a:t>Management</a:t>
              </a:r>
              <a:br>
                <a:rPr lang="en-US" sz="1400" dirty="0">
                  <a:solidFill>
                    <a:schemeClr val="bg1"/>
                  </a:solidFill>
                </a:rPr>
              </a:br>
              <a:r>
                <a:rPr lang="en-US" sz="1400" dirty="0">
                  <a:solidFill>
                    <a:schemeClr val="bg1"/>
                  </a:solidFill>
                </a:rPr>
                <a:t>Abstraction &amp; Semantics</a:t>
              </a:r>
            </a:p>
          </p:txBody>
        </p:sp>
        <p:sp>
          <p:nvSpPr>
            <p:cNvPr id="59" name="Rectangle 58"/>
            <p:cNvSpPr/>
            <p:nvPr/>
          </p:nvSpPr>
          <p:spPr>
            <a:xfrm>
              <a:off x="8180902" y="3781425"/>
              <a:ext cx="3246121" cy="266700"/>
            </a:xfrm>
            <a:prstGeom prst="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bg1"/>
                  </a:solidFill>
                </a:rPr>
                <a:t>Program Management</a:t>
              </a:r>
              <a:endParaRPr lang="en-US" dirty="0">
                <a:solidFill>
                  <a:schemeClr val="bg1"/>
                </a:solidFill>
              </a:endParaRPr>
            </a:p>
          </p:txBody>
        </p:sp>
        <p:sp>
          <p:nvSpPr>
            <p:cNvPr id="60" name="Rectangle 59"/>
            <p:cNvSpPr/>
            <p:nvPr/>
          </p:nvSpPr>
          <p:spPr>
            <a:xfrm>
              <a:off x="8180903" y="4088617"/>
              <a:ext cx="3246121" cy="266700"/>
            </a:xfrm>
            <a:prstGeom prst="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bg1"/>
                  </a:solidFill>
                </a:rPr>
                <a:t>Coordination Team</a:t>
              </a:r>
              <a:endParaRPr lang="en-US" dirty="0">
                <a:solidFill>
                  <a:schemeClr val="bg1"/>
                </a:solidFill>
              </a:endParaRPr>
            </a:p>
          </p:txBody>
        </p:sp>
        <p:cxnSp>
          <p:nvCxnSpPr>
            <p:cNvPr id="61" name="Elbow Connector 60"/>
            <p:cNvCxnSpPr>
              <a:stCxn id="34" idx="3"/>
              <a:endCxn id="59" idx="1"/>
            </p:cNvCxnSpPr>
            <p:nvPr/>
          </p:nvCxnSpPr>
          <p:spPr>
            <a:xfrm flipV="1">
              <a:off x="7374663" y="3914776"/>
              <a:ext cx="806238" cy="235733"/>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34" idx="3"/>
              <a:endCxn id="60" idx="1"/>
            </p:cNvCxnSpPr>
            <p:nvPr/>
          </p:nvCxnSpPr>
          <p:spPr>
            <a:xfrm>
              <a:off x="7374664" y="4150509"/>
              <a:ext cx="806239" cy="71459"/>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8481391" y="3324225"/>
              <a:ext cx="2234618" cy="2667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lumMod val="50000"/>
                      <a:lumOff val="50000"/>
                    </a:schemeClr>
                  </a:solidFill>
                </a:rPr>
                <a:t>Methods/Proc.</a:t>
              </a:r>
              <a:endParaRPr lang="en-US" dirty="0">
                <a:solidFill>
                  <a:schemeClr val="tx1">
                    <a:lumMod val="50000"/>
                    <a:lumOff val="50000"/>
                  </a:schemeClr>
                </a:solidFill>
              </a:endParaRPr>
            </a:p>
          </p:txBody>
        </p:sp>
        <p:cxnSp>
          <p:nvCxnSpPr>
            <p:cNvPr id="66" name="Elbow Connector 65"/>
            <p:cNvCxnSpPr>
              <a:stCxn id="33" idx="3"/>
              <a:endCxn id="65" idx="1"/>
            </p:cNvCxnSpPr>
            <p:nvPr/>
          </p:nvCxnSpPr>
          <p:spPr>
            <a:xfrm>
              <a:off x="7374663" y="3001159"/>
              <a:ext cx="1106728" cy="456417"/>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8180903" y="4391025"/>
              <a:ext cx="3246121" cy="266700"/>
            </a:xfrm>
            <a:prstGeom prst="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bg1"/>
                  </a:solidFill>
                </a:rPr>
                <a:t>Methods of Work</a:t>
              </a:r>
              <a:endParaRPr lang="en-US" dirty="0">
                <a:solidFill>
                  <a:schemeClr val="bg1"/>
                </a:solidFill>
              </a:endParaRPr>
            </a:p>
          </p:txBody>
        </p:sp>
        <p:cxnSp>
          <p:nvCxnSpPr>
            <p:cNvPr id="70" name="Elbow Connector 69"/>
            <p:cNvCxnSpPr>
              <a:stCxn id="34" idx="3"/>
              <a:endCxn id="69" idx="1"/>
            </p:cNvCxnSpPr>
            <p:nvPr/>
          </p:nvCxnSpPr>
          <p:spPr>
            <a:xfrm>
              <a:off x="7374664" y="4150509"/>
              <a:ext cx="806239" cy="373867"/>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027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464" y="746141"/>
            <a:ext cx="11430000" cy="507831"/>
          </a:xfrm>
        </p:spPr>
        <p:txBody>
          <a:bodyPr/>
          <a:lstStyle/>
          <a:p>
            <a:r>
              <a:rPr lang="en-US" dirty="0" smtClean="0"/>
              <a:t>Who is active in oneM2M?</a:t>
            </a:r>
            <a:endParaRPr lang="en-US" dirty="0"/>
          </a:p>
        </p:txBody>
      </p:sp>
      <p:sp>
        <p:nvSpPr>
          <p:cNvPr id="5" name="Content Placeholder 4"/>
          <p:cNvSpPr>
            <a:spLocks noGrp="1"/>
          </p:cNvSpPr>
          <p:nvPr>
            <p:ph type="body" idx="13"/>
          </p:nvPr>
        </p:nvSpPr>
        <p:spPr>
          <a:xfrm>
            <a:off x="283464" y="1426464"/>
            <a:ext cx="11430000" cy="4238083"/>
          </a:xfrm>
        </p:spPr>
        <p:txBody>
          <a:bodyPr/>
          <a:lstStyle/>
          <a:p>
            <a:r>
              <a:rPr lang="en-US" dirty="0" smtClean="0"/>
              <a:t>About 273 individual members and partners (www.oneM2M.org)</a:t>
            </a:r>
          </a:p>
          <a:p>
            <a:r>
              <a:rPr lang="en-US" dirty="0"/>
              <a:t>Partners Type </a:t>
            </a:r>
            <a:r>
              <a:rPr lang="en-US" dirty="0" smtClean="0"/>
              <a:t>1: ARIB, ATIS, CCSA, ETSI, TIA, TTC, TTA</a:t>
            </a:r>
          </a:p>
          <a:p>
            <a:r>
              <a:rPr lang="en-US" dirty="0"/>
              <a:t>Partners Type </a:t>
            </a:r>
            <a:r>
              <a:rPr lang="en-US" dirty="0" smtClean="0"/>
              <a:t>2: BBF, </a:t>
            </a:r>
            <a:r>
              <a:rPr lang="en-US" dirty="0"/>
              <a:t>Personal Connected Health Alliance </a:t>
            </a:r>
            <a:r>
              <a:rPr lang="en-US" dirty="0" smtClean="0"/>
              <a:t>, HGI, </a:t>
            </a:r>
            <a:r>
              <a:rPr lang="en-US" dirty="0"/>
              <a:t>New generation M2M consortium </a:t>
            </a:r>
            <a:r>
              <a:rPr lang="en-US" dirty="0" smtClean="0"/>
              <a:t>OMA; Several Associated Members and Guests</a:t>
            </a:r>
          </a:p>
          <a:p>
            <a:r>
              <a:rPr lang="en-US" dirty="0" smtClean="0"/>
              <a:t>About 75-100 regularly attending members in meetings</a:t>
            </a:r>
          </a:p>
          <a:p>
            <a:r>
              <a:rPr lang="en-US" dirty="0" smtClean="0"/>
              <a:t>A total of 6 one-week technical plenaries a year / several WG calls in-between</a:t>
            </a:r>
          </a:p>
          <a:p>
            <a:pPr lvl="1"/>
            <a:r>
              <a:rPr lang="en-US" dirty="0" smtClean="0">
                <a:solidFill>
                  <a:schemeClr val="bg1"/>
                </a:solidFill>
              </a:rPr>
              <a:t>Typically between 100 and 150 delegates in  TP meeting weeks</a:t>
            </a:r>
          </a:p>
          <a:p>
            <a:pPr lvl="1"/>
            <a:r>
              <a:rPr lang="en-US" dirty="0" smtClean="0">
                <a:solidFill>
                  <a:schemeClr val="bg1"/>
                </a:solidFill>
              </a:rPr>
              <a:t>19 deliverables started so far (more likely to be done)</a:t>
            </a:r>
          </a:p>
          <a:p>
            <a:pPr lvl="1"/>
            <a:r>
              <a:rPr lang="en-US" dirty="0" smtClean="0">
                <a:solidFill>
                  <a:schemeClr val="bg1"/>
                </a:solidFill>
              </a:rPr>
              <a:t>Recently in the order of 150 contributions / 200 revisions per F2F meeting</a:t>
            </a:r>
          </a:p>
          <a:p>
            <a:r>
              <a:rPr lang="en-US" dirty="0" smtClean="0"/>
              <a:t/>
            </a:r>
            <a:br>
              <a:rPr lang="en-US" dirty="0" smtClean="0"/>
            </a:br>
            <a:endParaRPr lang="en-US" dirty="0" smtClean="0"/>
          </a:p>
        </p:txBody>
      </p:sp>
    </p:spTree>
    <p:extLst>
      <p:ext uri="{BB962C8B-B14F-4D97-AF65-F5344CB8AC3E}">
        <p14:creationId xmlns:p14="http://schemas.microsoft.com/office/powerpoint/2010/main" val="250524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Qualcomm_Template_Standard_16x9_06_02">
  <a:themeElements>
    <a:clrScheme name="Qualcomm Updated">
      <a:dk1>
        <a:sysClr val="windowText" lastClr="000000"/>
      </a:dk1>
      <a:lt1>
        <a:srgbClr val="FFFFFF"/>
      </a:lt1>
      <a:dk2>
        <a:srgbClr val="89D1B2"/>
      </a:dk2>
      <a:lt2>
        <a:srgbClr val="00ACBD"/>
      </a:lt2>
      <a:accent1>
        <a:srgbClr val="70CFEE"/>
      </a:accent1>
      <a:accent2>
        <a:srgbClr val="E98306"/>
      </a:accent2>
      <a:accent3>
        <a:srgbClr val="153C66"/>
      </a:accent3>
      <a:accent4>
        <a:srgbClr val="FFD939"/>
      </a:accent4>
      <a:accent5>
        <a:srgbClr val="FCB53B"/>
      </a:accent5>
      <a:accent6>
        <a:srgbClr val="F15B35"/>
      </a:accent6>
      <a:hlink>
        <a:srgbClr val="E74346"/>
      </a:hlink>
      <a:folHlink>
        <a:srgbClr val="3A3A3A"/>
      </a:folHlink>
    </a:clrScheme>
    <a:fontScheme name="Qualcomm Template">
      <a:majorFont>
        <a:latin typeface="Qualcomm Office Bold"/>
        <a:ea typeface=""/>
        <a:cs typeface=""/>
      </a:majorFont>
      <a:minorFont>
        <a:latin typeface="Qualcomm Offic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CBD"/>
        </a:solidFill>
        <a:ln>
          <a:solidFill>
            <a:srgbClr val="00ACBD"/>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2"/>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Aft>
            <a:spcPts val="300"/>
          </a:spcAft>
          <a:defRPr dirty="0" err="1" smtClean="0">
            <a:solidFill>
              <a:schemeClr val="tx1">
                <a:lumMod val="75000"/>
                <a:lumOff val="25000"/>
              </a:schemeClr>
            </a:solidFill>
            <a:latin typeface="Calibre Semibold" pitchFamily="34" charset="0"/>
          </a:defRPr>
        </a:defPPr>
      </a:lstStyle>
    </a:txDef>
  </a:objectDefaults>
  <a:extraClrSchemeLst/>
</a:theme>
</file>

<file path=ppt/theme/theme2.xml><?xml version="1.0" encoding="utf-8"?>
<a:theme xmlns:a="http://schemas.openxmlformats.org/drawingml/2006/main" name="Office Theme">
  <a:themeElements>
    <a:clrScheme name="Qualcomm Rebrand 2012">
      <a:dk1>
        <a:sysClr val="windowText" lastClr="000000"/>
      </a:dk1>
      <a:lt1>
        <a:srgbClr val="FFFFFF"/>
      </a:lt1>
      <a:dk2>
        <a:srgbClr val="89D1B2"/>
      </a:dk2>
      <a:lt2>
        <a:srgbClr val="00ACBD"/>
      </a:lt2>
      <a:accent1>
        <a:srgbClr val="70CFEE"/>
      </a:accent1>
      <a:accent2>
        <a:srgbClr val="FCB53B"/>
      </a:accent2>
      <a:accent3>
        <a:srgbClr val="56C3C6"/>
      </a:accent3>
      <a:accent4>
        <a:srgbClr val="FFD939"/>
      </a:accent4>
      <a:accent5>
        <a:srgbClr val="F7921E"/>
      </a:accent5>
      <a:accent6>
        <a:srgbClr val="F15B35"/>
      </a:accent6>
      <a:hlink>
        <a:srgbClr val="E74346"/>
      </a:hlink>
      <a:folHlink>
        <a:srgbClr val="3A3A3A"/>
      </a:folHlink>
    </a:clrScheme>
    <a:fontScheme name="Qualcomm Rebrand">
      <a:majorFont>
        <a:latin typeface="Calibre Medium"/>
        <a:ea typeface=""/>
        <a:cs typeface=""/>
      </a:majorFont>
      <a:minorFont>
        <a:latin typeface="Calibr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Qualcomm Rebrand 2012">
      <a:dk1>
        <a:sysClr val="windowText" lastClr="000000"/>
      </a:dk1>
      <a:lt1>
        <a:srgbClr val="FFFFFF"/>
      </a:lt1>
      <a:dk2>
        <a:srgbClr val="89D1B2"/>
      </a:dk2>
      <a:lt2>
        <a:srgbClr val="00ACBD"/>
      </a:lt2>
      <a:accent1>
        <a:srgbClr val="70CFEE"/>
      </a:accent1>
      <a:accent2>
        <a:srgbClr val="FCB53B"/>
      </a:accent2>
      <a:accent3>
        <a:srgbClr val="56C3C6"/>
      </a:accent3>
      <a:accent4>
        <a:srgbClr val="FFD939"/>
      </a:accent4>
      <a:accent5>
        <a:srgbClr val="F7921E"/>
      </a:accent5>
      <a:accent6>
        <a:srgbClr val="F15B35"/>
      </a:accent6>
      <a:hlink>
        <a:srgbClr val="E74346"/>
      </a:hlink>
      <a:folHlink>
        <a:srgbClr val="3A3A3A"/>
      </a:folHlink>
    </a:clrScheme>
    <a:fontScheme name="Qualcomm Rebrand">
      <a:majorFont>
        <a:latin typeface="Calibre Medium"/>
        <a:ea typeface=""/>
        <a:cs typeface=""/>
      </a:majorFont>
      <a:minorFont>
        <a:latin typeface="Calibr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Qualcomm_Template_Standard_16x9_06_02</Template>
  <TotalTime>2389</TotalTime>
  <Words>2171</Words>
  <Application>Microsoft Office PowerPoint</Application>
  <PresentationFormat>Custom</PresentationFormat>
  <Paragraphs>297</Paragraphs>
  <Slides>25</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7" baseType="lpstr">
      <vt:lpstr>Arial</vt:lpstr>
      <vt:lpstr>Qualcomm Office Bold</vt:lpstr>
      <vt:lpstr>Qualcomm Office Regular</vt:lpstr>
      <vt:lpstr>Trebuchet MS</vt:lpstr>
      <vt:lpstr>Courier New</vt:lpstr>
      <vt:lpstr>Calibre Semibold</vt:lpstr>
      <vt:lpstr>Wingdings</vt:lpstr>
      <vt:lpstr>Qualcomm Office Light</vt:lpstr>
      <vt:lpstr>Calibre Regular</vt:lpstr>
      <vt:lpstr>Calibri</vt:lpstr>
      <vt:lpstr>Qualcomm_Template_Standard_16x9_06_02</vt:lpstr>
      <vt:lpstr>Visio</vt:lpstr>
      <vt:lpstr>PowerPoint Presentation</vt:lpstr>
      <vt:lpstr>oneM2M A partnership specifying a M2M Service Layer </vt:lpstr>
      <vt:lpstr>Disclaimer</vt:lpstr>
      <vt:lpstr>Why Using oneM2M Technology? Explanation will follow </vt:lpstr>
      <vt:lpstr>Formation of oneM2M</vt:lpstr>
      <vt:lpstr>What is oneM2M ?</vt:lpstr>
      <vt:lpstr>Why did oneM2M get created?   Consolidation!</vt:lpstr>
      <vt:lpstr>Internal Structure of oneM2M</vt:lpstr>
      <vt:lpstr>Who is active in oneM2M?</vt:lpstr>
      <vt:lpstr>What does oneM2M do?</vt:lpstr>
      <vt:lpstr>Simple Definition of M2M Service Layer</vt:lpstr>
      <vt:lpstr>Targets</vt:lpstr>
      <vt:lpstr>Architecture &amp; Features</vt:lpstr>
      <vt:lpstr>oneM2M: High-Level Architectural Model</vt:lpstr>
      <vt:lpstr>oneM2M Service Layer</vt:lpstr>
      <vt:lpstr>Request / Response Paradigm</vt:lpstr>
      <vt:lpstr>Resource oriented approach in oneM2M</vt:lpstr>
      <vt:lpstr>Example: Exposing service via a resource</vt:lpstr>
      <vt:lpstr>Policy-Driven Communication</vt:lpstr>
      <vt:lpstr>M2M Service Functions of Value to Stakeholders</vt:lpstr>
      <vt:lpstr>M2M Service Functions of Value to Stakeholders</vt:lpstr>
      <vt:lpstr>M2M Service Functions of Value to Stakeholders</vt:lpstr>
      <vt:lpstr>Benefits</vt:lpstr>
      <vt:lpstr>What are the General Benefits?</vt:lpstr>
      <vt:lpstr>PowerPoint Presentation</vt:lpstr>
    </vt:vector>
  </TitlesOfParts>
  <Company>Qualcomm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Qualcomm_JB1</dc:creator>
  <cp:lastModifiedBy>Josef Blanz</cp:lastModifiedBy>
  <cp:revision>63</cp:revision>
  <dcterms:created xsi:type="dcterms:W3CDTF">2014-04-28T10:20:48Z</dcterms:created>
  <dcterms:modified xsi:type="dcterms:W3CDTF">2014-09-24T17:55:54Z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-781893995</vt:i4>
  </property>
  <property fmtid="{D5CDD505-2E9C-101B-9397-08002B2CF9AE}" pid="3" name="_NewReviewCycle">
    <vt:lpwstr/>
  </property>
  <property fmtid="{D5CDD505-2E9C-101B-9397-08002B2CF9AE}" pid="4" name="_EmailSubject">
    <vt:lpwstr>Slide deck to be shared </vt:lpwstr>
  </property>
  <property fmtid="{D5CDD505-2E9C-101B-9397-08002B2CF9AE}" pid="5" name="_AuthorEmail">
    <vt:lpwstr>jblanz@qti.qualcomm.com</vt:lpwstr>
  </property>
  <property fmtid="{D5CDD505-2E9C-101B-9397-08002B2CF9AE}" pid="6" name="_AuthorEmailDisplayName">
    <vt:lpwstr>Blanz, Josef</vt:lpwstr>
  </property>
</Properties>
</file>