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85" r:id="rId5"/>
  </p:sldIdLst>
  <p:sldSz cx="9144000" cy="6858000" type="screen4x3"/>
  <p:notesSz cx="9296400" cy="7010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  <a:srgbClr val="81BBEB"/>
    <a:srgbClr val="76C045"/>
    <a:srgbClr val="0000FF"/>
    <a:srgbClr val="6BAFE7"/>
    <a:srgbClr val="006600"/>
    <a:srgbClr val="EA9633"/>
    <a:srgbClr val="A12990"/>
    <a:srgbClr val="A12125"/>
    <a:srgbClr val="FDCB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67" autoAdjust="0"/>
    <p:restoredTop sz="97156" autoAdjust="0"/>
  </p:normalViewPr>
  <p:slideViewPr>
    <p:cSldViewPr snapToGrid="0" snapToObjects="1">
      <p:cViewPr varScale="1">
        <p:scale>
          <a:sx n="151" d="100"/>
          <a:sy n="151" d="100"/>
        </p:scale>
        <p:origin x="248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7" d="100"/>
          <a:sy n="127" d="100"/>
        </p:scale>
        <p:origin x="138" y="21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98FEA37-EC69-E146-BBB3-B1951383E22D}" type="datetimeFigureOut">
              <a:rPr lang="en-US"/>
              <a:pPr/>
              <a:t>8/4/2016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CBD97969-AA3D-7F4A-B6D9-0180CB38C3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02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CB175A98-403B-3A42-A13A-28825C22E30E}" type="datetimeFigureOut">
              <a:rPr lang="en-US"/>
              <a:pPr/>
              <a:t>8/4/2016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688" y="3330575"/>
            <a:ext cx="7439025" cy="3154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26076F9-822F-8443-B319-1D1BAFD58F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58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594F8C-A879-B545-A8F2-6CCD30FA16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8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1A33F2-87F3-0845-BBF1-AC1C7FE79E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6236FD-BDB3-E349-A3E6-21B4FB5A21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306B94-9F8F-C242-AF5F-0C6D012811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4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CDF760-6EEE-CB48-9FD5-5C266A74BF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6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140299-B80A-3744-95EA-AAF45B2955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5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71500"/>
            <a:ext cx="8229600" cy="65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9855"/>
            <a:ext cx="8229600" cy="4349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9937" y="61769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95B3D7"/>
                </a:solidFill>
                <a:latin typeface="Calibri" charset="0"/>
              </a:defRPr>
            </a:lvl1pPr>
          </a:lstStyle>
          <a:p>
            <a:fld id="{4E092253-1FA8-7240-BFA3-68E0773F751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" name="직선 연결선 2"/>
          <p:cNvCxnSpPr/>
          <p:nvPr userDrawn="1"/>
        </p:nvCxnSpPr>
        <p:spPr>
          <a:xfrm>
            <a:off x="355600" y="451556"/>
            <a:ext cx="8370712" cy="0"/>
          </a:xfrm>
          <a:prstGeom prst="line">
            <a:avLst/>
          </a:prstGeom>
          <a:ln w="12700">
            <a:solidFill>
              <a:srgbClr val="558ED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355600" y="5949245"/>
            <a:ext cx="8370712" cy="0"/>
          </a:xfrm>
          <a:prstGeom prst="line">
            <a:avLst/>
          </a:prstGeom>
          <a:ln w="12700">
            <a:solidFill>
              <a:srgbClr val="558ED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>
            <a:grpSpLocks/>
          </p:cNvGrpSpPr>
          <p:nvPr userDrawn="1"/>
        </p:nvGrpSpPr>
        <p:grpSpPr bwMode="auto">
          <a:xfrm>
            <a:off x="355600" y="6071035"/>
            <a:ext cx="978981" cy="402146"/>
            <a:chOff x="521" y="2462"/>
            <a:chExt cx="711" cy="292"/>
          </a:xfrm>
        </p:grpSpPr>
        <p:sp>
          <p:nvSpPr>
            <p:cNvPr id="14" name="Freeform 10"/>
            <p:cNvSpPr>
              <a:spLocks noEditPoints="1"/>
            </p:cNvSpPr>
            <p:nvPr userDrawn="1"/>
          </p:nvSpPr>
          <p:spPr bwMode="auto">
            <a:xfrm>
              <a:off x="521" y="2533"/>
              <a:ext cx="711" cy="149"/>
            </a:xfrm>
            <a:custGeom>
              <a:avLst/>
              <a:gdLst>
                <a:gd name="T0" fmla="*/ 711 w 711"/>
                <a:gd name="T1" fmla="*/ 149 h 149"/>
                <a:gd name="T2" fmla="*/ 571 w 711"/>
                <a:gd name="T3" fmla="*/ 31 h 149"/>
                <a:gd name="T4" fmla="*/ 504 w 711"/>
                <a:gd name="T5" fmla="*/ 31 h 149"/>
                <a:gd name="T6" fmla="*/ 632 w 711"/>
                <a:gd name="T7" fmla="*/ 0 h 149"/>
                <a:gd name="T8" fmla="*/ 329 w 711"/>
                <a:gd name="T9" fmla="*/ 30 h 149"/>
                <a:gd name="T10" fmla="*/ 380 w 711"/>
                <a:gd name="T11" fmla="*/ 60 h 149"/>
                <a:gd name="T12" fmla="*/ 376 w 711"/>
                <a:gd name="T13" fmla="*/ 62 h 149"/>
                <a:gd name="T14" fmla="*/ 374 w 711"/>
                <a:gd name="T15" fmla="*/ 65 h 149"/>
                <a:gd name="T16" fmla="*/ 371 w 711"/>
                <a:gd name="T17" fmla="*/ 68 h 149"/>
                <a:gd name="T18" fmla="*/ 370 w 711"/>
                <a:gd name="T19" fmla="*/ 70 h 149"/>
                <a:gd name="T20" fmla="*/ 369 w 711"/>
                <a:gd name="T21" fmla="*/ 73 h 149"/>
                <a:gd name="T22" fmla="*/ 369 w 711"/>
                <a:gd name="T23" fmla="*/ 75 h 149"/>
                <a:gd name="T24" fmla="*/ 369 w 711"/>
                <a:gd name="T25" fmla="*/ 76 h 149"/>
                <a:gd name="T26" fmla="*/ 370 w 711"/>
                <a:gd name="T27" fmla="*/ 79 h 149"/>
                <a:gd name="T28" fmla="*/ 371 w 711"/>
                <a:gd name="T29" fmla="*/ 82 h 149"/>
                <a:gd name="T30" fmla="*/ 374 w 711"/>
                <a:gd name="T31" fmla="*/ 84 h 149"/>
                <a:gd name="T32" fmla="*/ 376 w 711"/>
                <a:gd name="T33" fmla="*/ 87 h 149"/>
                <a:gd name="T34" fmla="*/ 380 w 711"/>
                <a:gd name="T35" fmla="*/ 90 h 149"/>
                <a:gd name="T36" fmla="*/ 329 w 711"/>
                <a:gd name="T37" fmla="*/ 120 h 149"/>
                <a:gd name="T38" fmla="*/ 326 w 711"/>
                <a:gd name="T39" fmla="*/ 122 h 149"/>
                <a:gd name="T40" fmla="*/ 323 w 711"/>
                <a:gd name="T41" fmla="*/ 125 h 149"/>
                <a:gd name="T42" fmla="*/ 321 w 711"/>
                <a:gd name="T43" fmla="*/ 127 h 149"/>
                <a:gd name="T44" fmla="*/ 319 w 711"/>
                <a:gd name="T45" fmla="*/ 130 h 149"/>
                <a:gd name="T46" fmla="*/ 319 w 711"/>
                <a:gd name="T47" fmla="*/ 133 h 149"/>
                <a:gd name="T48" fmla="*/ 319 w 711"/>
                <a:gd name="T49" fmla="*/ 135 h 149"/>
                <a:gd name="T50" fmla="*/ 319 w 711"/>
                <a:gd name="T51" fmla="*/ 136 h 149"/>
                <a:gd name="T52" fmla="*/ 319 w 711"/>
                <a:gd name="T53" fmla="*/ 139 h 149"/>
                <a:gd name="T54" fmla="*/ 321 w 711"/>
                <a:gd name="T55" fmla="*/ 142 h 149"/>
                <a:gd name="T56" fmla="*/ 323 w 711"/>
                <a:gd name="T57" fmla="*/ 144 h 149"/>
                <a:gd name="T58" fmla="*/ 326 w 711"/>
                <a:gd name="T59" fmla="*/ 147 h 149"/>
                <a:gd name="T60" fmla="*/ 329 w 711"/>
                <a:gd name="T61" fmla="*/ 149 h 149"/>
                <a:gd name="T62" fmla="*/ 206 w 711"/>
                <a:gd name="T63" fmla="*/ 149 h 149"/>
                <a:gd name="T64" fmla="*/ 237 w 711"/>
                <a:gd name="T65" fmla="*/ 0 h 149"/>
                <a:gd name="T66" fmla="*/ 283 w 711"/>
                <a:gd name="T67" fmla="*/ 0 h 149"/>
                <a:gd name="T68" fmla="*/ 329 w 711"/>
                <a:gd name="T69" fmla="*/ 0 h 149"/>
                <a:gd name="T70" fmla="*/ 326 w 711"/>
                <a:gd name="T71" fmla="*/ 2 h 149"/>
                <a:gd name="T72" fmla="*/ 323 w 711"/>
                <a:gd name="T73" fmla="*/ 5 h 149"/>
                <a:gd name="T74" fmla="*/ 321 w 711"/>
                <a:gd name="T75" fmla="*/ 8 h 149"/>
                <a:gd name="T76" fmla="*/ 319 w 711"/>
                <a:gd name="T77" fmla="*/ 11 h 149"/>
                <a:gd name="T78" fmla="*/ 319 w 711"/>
                <a:gd name="T79" fmla="*/ 13 h 149"/>
                <a:gd name="T80" fmla="*/ 319 w 711"/>
                <a:gd name="T81" fmla="*/ 15 h 149"/>
                <a:gd name="T82" fmla="*/ 319 w 711"/>
                <a:gd name="T83" fmla="*/ 16 h 149"/>
                <a:gd name="T84" fmla="*/ 319 w 711"/>
                <a:gd name="T85" fmla="*/ 19 h 149"/>
                <a:gd name="T86" fmla="*/ 321 w 711"/>
                <a:gd name="T87" fmla="*/ 22 h 149"/>
                <a:gd name="T88" fmla="*/ 323 w 711"/>
                <a:gd name="T89" fmla="*/ 25 h 149"/>
                <a:gd name="T90" fmla="*/ 326 w 711"/>
                <a:gd name="T91" fmla="*/ 27 h 149"/>
                <a:gd name="T92" fmla="*/ 329 w 711"/>
                <a:gd name="T93" fmla="*/ 30 h 149"/>
                <a:gd name="T94" fmla="*/ 133 w 711"/>
                <a:gd name="T95" fmla="*/ 75 h 149"/>
                <a:gd name="T96" fmla="*/ 67 w 711"/>
                <a:gd name="T97" fmla="*/ 79 h 149"/>
                <a:gd name="T98" fmla="*/ 0 w 711"/>
                <a:gd name="T99" fmla="*/ 0 h 149"/>
                <a:gd name="T100" fmla="*/ 116 w 711"/>
                <a:gd name="T101" fmla="*/ 0 h 14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711"/>
                <a:gd name="T154" fmla="*/ 0 h 149"/>
                <a:gd name="T155" fmla="*/ 711 w 711"/>
                <a:gd name="T156" fmla="*/ 149 h 14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711" h="149">
                  <a:moveTo>
                    <a:pt x="644" y="0"/>
                  </a:moveTo>
                  <a:lnTo>
                    <a:pt x="711" y="0"/>
                  </a:lnTo>
                  <a:lnTo>
                    <a:pt x="711" y="149"/>
                  </a:lnTo>
                  <a:lnTo>
                    <a:pt x="644" y="149"/>
                  </a:lnTo>
                  <a:lnTo>
                    <a:pt x="644" y="0"/>
                  </a:lnTo>
                  <a:close/>
                  <a:moveTo>
                    <a:pt x="571" y="31"/>
                  </a:moveTo>
                  <a:lnTo>
                    <a:pt x="571" y="149"/>
                  </a:lnTo>
                  <a:lnTo>
                    <a:pt x="504" y="149"/>
                  </a:lnTo>
                  <a:lnTo>
                    <a:pt x="504" y="31"/>
                  </a:lnTo>
                  <a:lnTo>
                    <a:pt x="444" y="31"/>
                  </a:lnTo>
                  <a:lnTo>
                    <a:pt x="444" y="0"/>
                  </a:lnTo>
                  <a:lnTo>
                    <a:pt x="632" y="0"/>
                  </a:lnTo>
                  <a:lnTo>
                    <a:pt x="632" y="31"/>
                  </a:lnTo>
                  <a:lnTo>
                    <a:pt x="571" y="31"/>
                  </a:lnTo>
                  <a:close/>
                  <a:moveTo>
                    <a:pt x="329" y="30"/>
                  </a:moveTo>
                  <a:lnTo>
                    <a:pt x="273" y="30"/>
                  </a:lnTo>
                  <a:lnTo>
                    <a:pt x="273" y="60"/>
                  </a:lnTo>
                  <a:lnTo>
                    <a:pt x="380" y="60"/>
                  </a:lnTo>
                  <a:lnTo>
                    <a:pt x="379" y="60"/>
                  </a:lnTo>
                  <a:lnTo>
                    <a:pt x="377" y="61"/>
                  </a:lnTo>
                  <a:lnTo>
                    <a:pt x="376" y="62"/>
                  </a:lnTo>
                  <a:lnTo>
                    <a:pt x="375" y="63"/>
                  </a:lnTo>
                  <a:lnTo>
                    <a:pt x="374" y="64"/>
                  </a:lnTo>
                  <a:lnTo>
                    <a:pt x="374" y="65"/>
                  </a:lnTo>
                  <a:lnTo>
                    <a:pt x="373" y="66"/>
                  </a:lnTo>
                  <a:lnTo>
                    <a:pt x="372" y="67"/>
                  </a:lnTo>
                  <a:lnTo>
                    <a:pt x="371" y="68"/>
                  </a:lnTo>
                  <a:lnTo>
                    <a:pt x="370" y="69"/>
                  </a:lnTo>
                  <a:lnTo>
                    <a:pt x="370" y="70"/>
                  </a:lnTo>
                  <a:lnTo>
                    <a:pt x="370" y="71"/>
                  </a:lnTo>
                  <a:lnTo>
                    <a:pt x="369" y="73"/>
                  </a:lnTo>
                  <a:lnTo>
                    <a:pt x="369" y="74"/>
                  </a:lnTo>
                  <a:lnTo>
                    <a:pt x="369" y="75"/>
                  </a:lnTo>
                  <a:lnTo>
                    <a:pt x="369" y="76"/>
                  </a:lnTo>
                  <a:lnTo>
                    <a:pt x="369" y="77"/>
                  </a:lnTo>
                  <a:lnTo>
                    <a:pt x="370" y="78"/>
                  </a:lnTo>
                  <a:lnTo>
                    <a:pt x="370" y="79"/>
                  </a:lnTo>
                  <a:lnTo>
                    <a:pt x="370" y="80"/>
                  </a:lnTo>
                  <a:lnTo>
                    <a:pt x="371" y="81"/>
                  </a:lnTo>
                  <a:lnTo>
                    <a:pt x="371" y="82"/>
                  </a:lnTo>
                  <a:lnTo>
                    <a:pt x="372" y="83"/>
                  </a:lnTo>
                  <a:lnTo>
                    <a:pt x="373" y="83"/>
                  </a:lnTo>
                  <a:lnTo>
                    <a:pt x="374" y="84"/>
                  </a:lnTo>
                  <a:lnTo>
                    <a:pt x="374" y="85"/>
                  </a:lnTo>
                  <a:lnTo>
                    <a:pt x="375" y="86"/>
                  </a:lnTo>
                  <a:lnTo>
                    <a:pt x="376" y="87"/>
                  </a:lnTo>
                  <a:lnTo>
                    <a:pt x="377" y="88"/>
                  </a:lnTo>
                  <a:lnTo>
                    <a:pt x="379" y="89"/>
                  </a:lnTo>
                  <a:lnTo>
                    <a:pt x="380" y="90"/>
                  </a:lnTo>
                  <a:lnTo>
                    <a:pt x="273" y="90"/>
                  </a:lnTo>
                  <a:lnTo>
                    <a:pt x="273" y="120"/>
                  </a:lnTo>
                  <a:lnTo>
                    <a:pt x="329" y="120"/>
                  </a:lnTo>
                  <a:lnTo>
                    <a:pt x="328" y="120"/>
                  </a:lnTo>
                  <a:lnTo>
                    <a:pt x="327" y="121"/>
                  </a:lnTo>
                  <a:lnTo>
                    <a:pt x="326" y="122"/>
                  </a:lnTo>
                  <a:lnTo>
                    <a:pt x="325" y="123"/>
                  </a:lnTo>
                  <a:lnTo>
                    <a:pt x="324" y="124"/>
                  </a:lnTo>
                  <a:lnTo>
                    <a:pt x="323" y="125"/>
                  </a:lnTo>
                  <a:lnTo>
                    <a:pt x="322" y="126"/>
                  </a:lnTo>
                  <a:lnTo>
                    <a:pt x="321" y="127"/>
                  </a:lnTo>
                  <a:lnTo>
                    <a:pt x="320" y="128"/>
                  </a:lnTo>
                  <a:lnTo>
                    <a:pt x="320" y="129"/>
                  </a:lnTo>
                  <a:lnTo>
                    <a:pt x="319" y="130"/>
                  </a:lnTo>
                  <a:lnTo>
                    <a:pt x="319" y="131"/>
                  </a:lnTo>
                  <a:lnTo>
                    <a:pt x="319" y="132"/>
                  </a:lnTo>
                  <a:lnTo>
                    <a:pt x="319" y="133"/>
                  </a:lnTo>
                  <a:lnTo>
                    <a:pt x="319" y="134"/>
                  </a:lnTo>
                  <a:lnTo>
                    <a:pt x="319" y="135"/>
                  </a:lnTo>
                  <a:lnTo>
                    <a:pt x="319" y="136"/>
                  </a:lnTo>
                  <a:lnTo>
                    <a:pt x="319" y="137"/>
                  </a:lnTo>
                  <a:lnTo>
                    <a:pt x="319" y="138"/>
                  </a:lnTo>
                  <a:lnTo>
                    <a:pt x="319" y="139"/>
                  </a:lnTo>
                  <a:lnTo>
                    <a:pt x="320" y="140"/>
                  </a:lnTo>
                  <a:lnTo>
                    <a:pt x="320" y="141"/>
                  </a:lnTo>
                  <a:lnTo>
                    <a:pt x="321" y="142"/>
                  </a:lnTo>
                  <a:lnTo>
                    <a:pt x="322" y="143"/>
                  </a:lnTo>
                  <a:lnTo>
                    <a:pt x="323" y="144"/>
                  </a:lnTo>
                  <a:lnTo>
                    <a:pt x="324" y="145"/>
                  </a:lnTo>
                  <a:lnTo>
                    <a:pt x="325" y="146"/>
                  </a:lnTo>
                  <a:lnTo>
                    <a:pt x="326" y="147"/>
                  </a:lnTo>
                  <a:lnTo>
                    <a:pt x="327" y="148"/>
                  </a:lnTo>
                  <a:lnTo>
                    <a:pt x="328" y="149"/>
                  </a:lnTo>
                  <a:lnTo>
                    <a:pt x="329" y="149"/>
                  </a:lnTo>
                  <a:lnTo>
                    <a:pt x="219" y="149"/>
                  </a:lnTo>
                  <a:lnTo>
                    <a:pt x="206" y="149"/>
                  </a:lnTo>
                  <a:lnTo>
                    <a:pt x="206" y="0"/>
                  </a:lnTo>
                  <a:lnTo>
                    <a:pt x="221" y="0"/>
                  </a:lnTo>
                  <a:lnTo>
                    <a:pt x="237" y="0"/>
                  </a:lnTo>
                  <a:lnTo>
                    <a:pt x="252" y="0"/>
                  </a:lnTo>
                  <a:lnTo>
                    <a:pt x="268" y="0"/>
                  </a:lnTo>
                  <a:lnTo>
                    <a:pt x="283" y="0"/>
                  </a:lnTo>
                  <a:lnTo>
                    <a:pt x="298" y="0"/>
                  </a:lnTo>
                  <a:lnTo>
                    <a:pt x="314" y="0"/>
                  </a:lnTo>
                  <a:lnTo>
                    <a:pt x="329" y="0"/>
                  </a:lnTo>
                  <a:lnTo>
                    <a:pt x="328" y="0"/>
                  </a:lnTo>
                  <a:lnTo>
                    <a:pt x="327" y="1"/>
                  </a:lnTo>
                  <a:lnTo>
                    <a:pt x="326" y="2"/>
                  </a:lnTo>
                  <a:lnTo>
                    <a:pt x="325" y="3"/>
                  </a:lnTo>
                  <a:lnTo>
                    <a:pt x="324" y="4"/>
                  </a:lnTo>
                  <a:lnTo>
                    <a:pt x="323" y="5"/>
                  </a:lnTo>
                  <a:lnTo>
                    <a:pt x="322" y="6"/>
                  </a:lnTo>
                  <a:lnTo>
                    <a:pt x="321" y="7"/>
                  </a:lnTo>
                  <a:lnTo>
                    <a:pt x="321" y="8"/>
                  </a:lnTo>
                  <a:lnTo>
                    <a:pt x="320" y="9"/>
                  </a:lnTo>
                  <a:lnTo>
                    <a:pt x="320" y="10"/>
                  </a:lnTo>
                  <a:lnTo>
                    <a:pt x="319" y="11"/>
                  </a:lnTo>
                  <a:lnTo>
                    <a:pt x="319" y="12"/>
                  </a:lnTo>
                  <a:lnTo>
                    <a:pt x="319" y="13"/>
                  </a:lnTo>
                  <a:lnTo>
                    <a:pt x="319" y="14"/>
                  </a:lnTo>
                  <a:lnTo>
                    <a:pt x="319" y="15"/>
                  </a:lnTo>
                  <a:lnTo>
                    <a:pt x="319" y="16"/>
                  </a:lnTo>
                  <a:lnTo>
                    <a:pt x="319" y="17"/>
                  </a:lnTo>
                  <a:lnTo>
                    <a:pt x="319" y="18"/>
                  </a:lnTo>
                  <a:lnTo>
                    <a:pt x="319" y="19"/>
                  </a:lnTo>
                  <a:lnTo>
                    <a:pt x="320" y="20"/>
                  </a:lnTo>
                  <a:lnTo>
                    <a:pt x="320" y="21"/>
                  </a:lnTo>
                  <a:lnTo>
                    <a:pt x="321" y="22"/>
                  </a:lnTo>
                  <a:lnTo>
                    <a:pt x="321" y="23"/>
                  </a:lnTo>
                  <a:lnTo>
                    <a:pt x="322" y="24"/>
                  </a:lnTo>
                  <a:lnTo>
                    <a:pt x="323" y="25"/>
                  </a:lnTo>
                  <a:lnTo>
                    <a:pt x="324" y="25"/>
                  </a:lnTo>
                  <a:lnTo>
                    <a:pt x="325" y="26"/>
                  </a:lnTo>
                  <a:lnTo>
                    <a:pt x="326" y="27"/>
                  </a:lnTo>
                  <a:lnTo>
                    <a:pt x="327" y="28"/>
                  </a:lnTo>
                  <a:lnTo>
                    <a:pt x="328" y="29"/>
                  </a:lnTo>
                  <a:lnTo>
                    <a:pt x="329" y="30"/>
                  </a:lnTo>
                  <a:close/>
                  <a:moveTo>
                    <a:pt x="116" y="0"/>
                  </a:moveTo>
                  <a:lnTo>
                    <a:pt x="194" y="0"/>
                  </a:lnTo>
                  <a:lnTo>
                    <a:pt x="133" y="75"/>
                  </a:lnTo>
                  <a:lnTo>
                    <a:pt x="194" y="149"/>
                  </a:lnTo>
                  <a:lnTo>
                    <a:pt x="116" y="149"/>
                  </a:lnTo>
                  <a:lnTo>
                    <a:pt x="67" y="79"/>
                  </a:lnTo>
                  <a:lnTo>
                    <a:pt x="67" y="149"/>
                  </a:lnTo>
                  <a:lnTo>
                    <a:pt x="0" y="149"/>
                  </a:lnTo>
                  <a:lnTo>
                    <a:pt x="0" y="0"/>
                  </a:lnTo>
                  <a:lnTo>
                    <a:pt x="67" y="0"/>
                  </a:lnTo>
                  <a:lnTo>
                    <a:pt x="67" y="7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5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GB"/>
              </a:defPPr>
              <a:lvl1pPr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1pPr>
              <a:lvl2pPr marL="457200"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2pPr>
              <a:lvl3pPr marL="914400"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3pPr>
              <a:lvl4pPr marL="1371600"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4pPr>
              <a:lvl5pPr marL="1828800"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5pPr>
              <a:lvl6pPr marL="2286000" algn="l" defTabSz="914400" rtl="0" eaLnBrk="1" latinLnBrk="1" hangingPunct="1"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6pPr>
              <a:lvl7pPr marL="2743200" algn="l" defTabSz="914400" rtl="0" eaLnBrk="1" latinLnBrk="1" hangingPunct="1"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7pPr>
              <a:lvl8pPr marL="3200400" algn="l" defTabSz="914400" rtl="0" eaLnBrk="1" latinLnBrk="1" hangingPunct="1"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8pPr>
              <a:lvl9pPr marL="3657600" algn="l" defTabSz="914400" rtl="0" eaLnBrk="1" latinLnBrk="1" hangingPunct="1"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9pPr>
            </a:lstStyle>
            <a:p>
              <a:endParaRPr lang="ko-KR" altLang="en-US">
                <a:latin typeface="+mn-ea"/>
                <a:ea typeface="+mn-ea"/>
              </a:endParaRPr>
            </a:p>
          </p:txBody>
        </p:sp>
        <p:sp>
          <p:nvSpPr>
            <p:cNvPr id="15" name="Freeform 11"/>
            <p:cNvSpPr>
              <a:spLocks noEditPoints="1"/>
            </p:cNvSpPr>
            <p:nvPr userDrawn="1"/>
          </p:nvSpPr>
          <p:spPr bwMode="auto">
            <a:xfrm>
              <a:off x="789" y="2462"/>
              <a:ext cx="218" cy="292"/>
            </a:xfrm>
            <a:custGeom>
              <a:avLst/>
              <a:gdLst>
                <a:gd name="T0" fmla="*/ 86 w 218"/>
                <a:gd name="T1" fmla="*/ 289 h 292"/>
                <a:gd name="T2" fmla="*/ 108 w 218"/>
                <a:gd name="T3" fmla="*/ 279 h 292"/>
                <a:gd name="T4" fmla="*/ 117 w 218"/>
                <a:gd name="T5" fmla="*/ 265 h 292"/>
                <a:gd name="T6" fmla="*/ 108 w 218"/>
                <a:gd name="T7" fmla="*/ 252 h 292"/>
                <a:gd name="T8" fmla="*/ 86 w 218"/>
                <a:gd name="T9" fmla="*/ 242 h 292"/>
                <a:gd name="T10" fmla="*/ 55 w 218"/>
                <a:gd name="T11" fmla="*/ 239 h 292"/>
                <a:gd name="T12" fmla="*/ 26 w 218"/>
                <a:gd name="T13" fmla="*/ 244 h 292"/>
                <a:gd name="T14" fmla="*/ 6 w 218"/>
                <a:gd name="T15" fmla="*/ 254 h 292"/>
                <a:gd name="T16" fmla="*/ 0 w 218"/>
                <a:gd name="T17" fmla="*/ 268 h 292"/>
                <a:gd name="T18" fmla="*/ 12 w 218"/>
                <a:gd name="T19" fmla="*/ 281 h 292"/>
                <a:gd name="T20" fmla="*/ 36 w 218"/>
                <a:gd name="T21" fmla="*/ 290 h 292"/>
                <a:gd name="T22" fmla="*/ 115 w 218"/>
                <a:gd name="T23" fmla="*/ 232 h 292"/>
                <a:gd name="T24" fmla="*/ 144 w 218"/>
                <a:gd name="T25" fmla="*/ 227 h 292"/>
                <a:gd name="T26" fmla="*/ 163 w 218"/>
                <a:gd name="T27" fmla="*/ 216 h 292"/>
                <a:gd name="T28" fmla="*/ 167 w 218"/>
                <a:gd name="T29" fmla="*/ 201 h 292"/>
                <a:gd name="T30" fmla="*/ 154 w 218"/>
                <a:gd name="T31" fmla="*/ 189 h 292"/>
                <a:gd name="T32" fmla="*/ 129 w 218"/>
                <a:gd name="T33" fmla="*/ 181 h 292"/>
                <a:gd name="T34" fmla="*/ 97 w 218"/>
                <a:gd name="T35" fmla="*/ 180 h 292"/>
                <a:gd name="T36" fmla="*/ 70 w 218"/>
                <a:gd name="T37" fmla="*/ 186 h 292"/>
                <a:gd name="T38" fmla="*/ 53 w 218"/>
                <a:gd name="T39" fmla="*/ 198 h 292"/>
                <a:gd name="T40" fmla="*/ 53 w 218"/>
                <a:gd name="T41" fmla="*/ 212 h 292"/>
                <a:gd name="T42" fmla="*/ 68 w 218"/>
                <a:gd name="T43" fmla="*/ 224 h 292"/>
                <a:gd name="T44" fmla="*/ 94 w 218"/>
                <a:gd name="T45" fmla="*/ 231 h 292"/>
                <a:gd name="T46" fmla="*/ 73 w 218"/>
                <a:gd name="T47" fmla="*/ 51 h 292"/>
                <a:gd name="T48" fmla="*/ 100 w 218"/>
                <a:gd name="T49" fmla="*/ 44 h 292"/>
                <a:gd name="T50" fmla="*/ 115 w 218"/>
                <a:gd name="T51" fmla="*/ 32 h 292"/>
                <a:gd name="T52" fmla="*/ 114 w 218"/>
                <a:gd name="T53" fmla="*/ 18 h 292"/>
                <a:gd name="T54" fmla="*/ 98 w 218"/>
                <a:gd name="T55" fmla="*/ 6 h 292"/>
                <a:gd name="T56" fmla="*/ 70 w 218"/>
                <a:gd name="T57" fmla="*/ 0 h 292"/>
                <a:gd name="T58" fmla="*/ 38 w 218"/>
                <a:gd name="T59" fmla="*/ 1 h 292"/>
                <a:gd name="T60" fmla="*/ 14 w 218"/>
                <a:gd name="T61" fmla="*/ 9 h 292"/>
                <a:gd name="T62" fmla="*/ 1 w 218"/>
                <a:gd name="T63" fmla="*/ 22 h 292"/>
                <a:gd name="T64" fmla="*/ 5 w 218"/>
                <a:gd name="T65" fmla="*/ 36 h 292"/>
                <a:gd name="T66" fmla="*/ 24 w 218"/>
                <a:gd name="T67" fmla="*/ 47 h 292"/>
                <a:gd name="T68" fmla="*/ 53 w 218"/>
                <a:gd name="T69" fmla="*/ 52 h 292"/>
                <a:gd name="T70" fmla="*/ 132 w 218"/>
                <a:gd name="T71" fmla="*/ 110 h 292"/>
                <a:gd name="T72" fmla="*/ 156 w 218"/>
                <a:gd name="T73" fmla="*/ 101 h 292"/>
                <a:gd name="T74" fmla="*/ 167 w 218"/>
                <a:gd name="T75" fmla="*/ 88 h 292"/>
                <a:gd name="T76" fmla="*/ 162 w 218"/>
                <a:gd name="T77" fmla="*/ 74 h 292"/>
                <a:gd name="T78" fmla="*/ 142 w 218"/>
                <a:gd name="T79" fmla="*/ 64 h 292"/>
                <a:gd name="T80" fmla="*/ 112 w 218"/>
                <a:gd name="T81" fmla="*/ 59 h 292"/>
                <a:gd name="T82" fmla="*/ 81 w 218"/>
                <a:gd name="T83" fmla="*/ 63 h 292"/>
                <a:gd name="T84" fmla="*/ 59 w 218"/>
                <a:gd name="T85" fmla="*/ 72 h 292"/>
                <a:gd name="T86" fmla="*/ 51 w 218"/>
                <a:gd name="T87" fmla="*/ 86 h 292"/>
                <a:gd name="T88" fmla="*/ 59 w 218"/>
                <a:gd name="T89" fmla="*/ 99 h 292"/>
                <a:gd name="T90" fmla="*/ 81 w 218"/>
                <a:gd name="T91" fmla="*/ 109 h 292"/>
                <a:gd name="T92" fmla="*/ 160 w 218"/>
                <a:gd name="T93" fmla="*/ 172 h 292"/>
                <a:gd name="T94" fmla="*/ 190 w 218"/>
                <a:gd name="T95" fmla="*/ 168 h 292"/>
                <a:gd name="T96" fmla="*/ 211 w 218"/>
                <a:gd name="T97" fmla="*/ 158 h 292"/>
                <a:gd name="T98" fmla="*/ 218 w 218"/>
                <a:gd name="T99" fmla="*/ 144 h 292"/>
                <a:gd name="T100" fmla="*/ 208 w 218"/>
                <a:gd name="T101" fmla="*/ 131 h 292"/>
                <a:gd name="T102" fmla="*/ 185 w 218"/>
                <a:gd name="T103" fmla="*/ 122 h 292"/>
                <a:gd name="T104" fmla="*/ 154 w 218"/>
                <a:gd name="T105" fmla="*/ 119 h 292"/>
                <a:gd name="T106" fmla="*/ 125 w 218"/>
                <a:gd name="T107" fmla="*/ 125 h 292"/>
                <a:gd name="T108" fmla="*/ 106 w 218"/>
                <a:gd name="T109" fmla="*/ 135 h 292"/>
                <a:gd name="T110" fmla="*/ 102 w 218"/>
                <a:gd name="T111" fmla="*/ 150 h 292"/>
                <a:gd name="T112" fmla="*/ 115 w 218"/>
                <a:gd name="T113" fmla="*/ 162 h 292"/>
                <a:gd name="T114" fmla="*/ 140 w 218"/>
                <a:gd name="T115" fmla="*/ 170 h 2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18"/>
                <a:gd name="T175" fmla="*/ 0 h 292"/>
                <a:gd name="T176" fmla="*/ 218 w 218"/>
                <a:gd name="T177" fmla="*/ 292 h 29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18" h="292">
                  <a:moveTo>
                    <a:pt x="58" y="292"/>
                  </a:moveTo>
                  <a:lnTo>
                    <a:pt x="61" y="292"/>
                  </a:lnTo>
                  <a:lnTo>
                    <a:pt x="64" y="292"/>
                  </a:lnTo>
                  <a:lnTo>
                    <a:pt x="67" y="291"/>
                  </a:lnTo>
                  <a:lnTo>
                    <a:pt x="70" y="291"/>
                  </a:lnTo>
                  <a:lnTo>
                    <a:pt x="73" y="291"/>
                  </a:lnTo>
                  <a:lnTo>
                    <a:pt x="76" y="291"/>
                  </a:lnTo>
                  <a:lnTo>
                    <a:pt x="78" y="290"/>
                  </a:lnTo>
                  <a:lnTo>
                    <a:pt x="81" y="290"/>
                  </a:lnTo>
                  <a:lnTo>
                    <a:pt x="84" y="289"/>
                  </a:lnTo>
                  <a:lnTo>
                    <a:pt x="86" y="289"/>
                  </a:lnTo>
                  <a:lnTo>
                    <a:pt x="89" y="288"/>
                  </a:lnTo>
                  <a:lnTo>
                    <a:pt x="91" y="287"/>
                  </a:lnTo>
                  <a:lnTo>
                    <a:pt x="93" y="286"/>
                  </a:lnTo>
                  <a:lnTo>
                    <a:pt x="96" y="286"/>
                  </a:lnTo>
                  <a:lnTo>
                    <a:pt x="98" y="285"/>
                  </a:lnTo>
                  <a:lnTo>
                    <a:pt x="100" y="284"/>
                  </a:lnTo>
                  <a:lnTo>
                    <a:pt x="102" y="283"/>
                  </a:lnTo>
                  <a:lnTo>
                    <a:pt x="103" y="282"/>
                  </a:lnTo>
                  <a:lnTo>
                    <a:pt x="105" y="281"/>
                  </a:lnTo>
                  <a:lnTo>
                    <a:pt x="107" y="280"/>
                  </a:lnTo>
                  <a:lnTo>
                    <a:pt x="108" y="279"/>
                  </a:lnTo>
                  <a:lnTo>
                    <a:pt x="110" y="278"/>
                  </a:lnTo>
                  <a:lnTo>
                    <a:pt x="111" y="277"/>
                  </a:lnTo>
                  <a:lnTo>
                    <a:pt x="112" y="276"/>
                  </a:lnTo>
                  <a:lnTo>
                    <a:pt x="113" y="274"/>
                  </a:lnTo>
                  <a:lnTo>
                    <a:pt x="114" y="273"/>
                  </a:lnTo>
                  <a:lnTo>
                    <a:pt x="115" y="272"/>
                  </a:lnTo>
                  <a:lnTo>
                    <a:pt x="116" y="271"/>
                  </a:lnTo>
                  <a:lnTo>
                    <a:pt x="116" y="269"/>
                  </a:lnTo>
                  <a:lnTo>
                    <a:pt x="116" y="268"/>
                  </a:lnTo>
                  <a:lnTo>
                    <a:pt x="117" y="267"/>
                  </a:lnTo>
                  <a:lnTo>
                    <a:pt x="117" y="265"/>
                  </a:lnTo>
                  <a:lnTo>
                    <a:pt x="117" y="264"/>
                  </a:lnTo>
                  <a:lnTo>
                    <a:pt x="116" y="263"/>
                  </a:lnTo>
                  <a:lnTo>
                    <a:pt x="116" y="261"/>
                  </a:lnTo>
                  <a:lnTo>
                    <a:pt x="116" y="260"/>
                  </a:lnTo>
                  <a:lnTo>
                    <a:pt x="115" y="259"/>
                  </a:lnTo>
                  <a:lnTo>
                    <a:pt x="114" y="258"/>
                  </a:lnTo>
                  <a:lnTo>
                    <a:pt x="113" y="256"/>
                  </a:lnTo>
                  <a:lnTo>
                    <a:pt x="112" y="255"/>
                  </a:lnTo>
                  <a:lnTo>
                    <a:pt x="111" y="254"/>
                  </a:lnTo>
                  <a:lnTo>
                    <a:pt x="110" y="253"/>
                  </a:lnTo>
                  <a:lnTo>
                    <a:pt x="108" y="252"/>
                  </a:lnTo>
                  <a:lnTo>
                    <a:pt x="107" y="251"/>
                  </a:lnTo>
                  <a:lnTo>
                    <a:pt x="105" y="250"/>
                  </a:lnTo>
                  <a:lnTo>
                    <a:pt x="103" y="249"/>
                  </a:lnTo>
                  <a:lnTo>
                    <a:pt x="102" y="248"/>
                  </a:lnTo>
                  <a:lnTo>
                    <a:pt x="100" y="247"/>
                  </a:lnTo>
                  <a:lnTo>
                    <a:pt x="98" y="246"/>
                  </a:lnTo>
                  <a:lnTo>
                    <a:pt x="96" y="245"/>
                  </a:lnTo>
                  <a:lnTo>
                    <a:pt x="93" y="244"/>
                  </a:lnTo>
                  <a:lnTo>
                    <a:pt x="91" y="244"/>
                  </a:lnTo>
                  <a:lnTo>
                    <a:pt x="89" y="243"/>
                  </a:lnTo>
                  <a:lnTo>
                    <a:pt x="86" y="242"/>
                  </a:lnTo>
                  <a:lnTo>
                    <a:pt x="84" y="242"/>
                  </a:lnTo>
                  <a:lnTo>
                    <a:pt x="81" y="241"/>
                  </a:lnTo>
                  <a:lnTo>
                    <a:pt x="78" y="241"/>
                  </a:lnTo>
                  <a:lnTo>
                    <a:pt x="76" y="240"/>
                  </a:lnTo>
                  <a:lnTo>
                    <a:pt x="73" y="240"/>
                  </a:lnTo>
                  <a:lnTo>
                    <a:pt x="70" y="240"/>
                  </a:lnTo>
                  <a:lnTo>
                    <a:pt x="67" y="240"/>
                  </a:lnTo>
                  <a:lnTo>
                    <a:pt x="64" y="239"/>
                  </a:lnTo>
                  <a:lnTo>
                    <a:pt x="61" y="239"/>
                  </a:lnTo>
                  <a:lnTo>
                    <a:pt x="58" y="239"/>
                  </a:lnTo>
                  <a:lnTo>
                    <a:pt x="55" y="239"/>
                  </a:lnTo>
                  <a:lnTo>
                    <a:pt x="53" y="239"/>
                  </a:lnTo>
                  <a:lnTo>
                    <a:pt x="50" y="240"/>
                  </a:lnTo>
                  <a:lnTo>
                    <a:pt x="47" y="240"/>
                  </a:lnTo>
                  <a:lnTo>
                    <a:pt x="44" y="240"/>
                  </a:lnTo>
                  <a:lnTo>
                    <a:pt x="41" y="240"/>
                  </a:lnTo>
                  <a:lnTo>
                    <a:pt x="38" y="241"/>
                  </a:lnTo>
                  <a:lnTo>
                    <a:pt x="36" y="241"/>
                  </a:lnTo>
                  <a:lnTo>
                    <a:pt x="33" y="242"/>
                  </a:lnTo>
                  <a:lnTo>
                    <a:pt x="31" y="242"/>
                  </a:lnTo>
                  <a:lnTo>
                    <a:pt x="28" y="243"/>
                  </a:lnTo>
                  <a:lnTo>
                    <a:pt x="26" y="244"/>
                  </a:lnTo>
                  <a:lnTo>
                    <a:pt x="24" y="244"/>
                  </a:lnTo>
                  <a:lnTo>
                    <a:pt x="21" y="245"/>
                  </a:lnTo>
                  <a:lnTo>
                    <a:pt x="19" y="246"/>
                  </a:lnTo>
                  <a:lnTo>
                    <a:pt x="17" y="247"/>
                  </a:lnTo>
                  <a:lnTo>
                    <a:pt x="15" y="248"/>
                  </a:lnTo>
                  <a:lnTo>
                    <a:pt x="14" y="249"/>
                  </a:lnTo>
                  <a:lnTo>
                    <a:pt x="12" y="250"/>
                  </a:lnTo>
                  <a:lnTo>
                    <a:pt x="10" y="251"/>
                  </a:lnTo>
                  <a:lnTo>
                    <a:pt x="9" y="252"/>
                  </a:lnTo>
                  <a:lnTo>
                    <a:pt x="7" y="253"/>
                  </a:lnTo>
                  <a:lnTo>
                    <a:pt x="6" y="254"/>
                  </a:lnTo>
                  <a:lnTo>
                    <a:pt x="5" y="255"/>
                  </a:lnTo>
                  <a:lnTo>
                    <a:pt x="4" y="256"/>
                  </a:lnTo>
                  <a:lnTo>
                    <a:pt x="3" y="258"/>
                  </a:lnTo>
                  <a:lnTo>
                    <a:pt x="2" y="259"/>
                  </a:lnTo>
                  <a:lnTo>
                    <a:pt x="1" y="260"/>
                  </a:lnTo>
                  <a:lnTo>
                    <a:pt x="1" y="261"/>
                  </a:lnTo>
                  <a:lnTo>
                    <a:pt x="0" y="263"/>
                  </a:lnTo>
                  <a:lnTo>
                    <a:pt x="0" y="264"/>
                  </a:lnTo>
                  <a:lnTo>
                    <a:pt x="0" y="265"/>
                  </a:lnTo>
                  <a:lnTo>
                    <a:pt x="0" y="267"/>
                  </a:lnTo>
                  <a:lnTo>
                    <a:pt x="0" y="268"/>
                  </a:lnTo>
                  <a:lnTo>
                    <a:pt x="1" y="269"/>
                  </a:lnTo>
                  <a:lnTo>
                    <a:pt x="1" y="271"/>
                  </a:lnTo>
                  <a:lnTo>
                    <a:pt x="2" y="272"/>
                  </a:lnTo>
                  <a:lnTo>
                    <a:pt x="3" y="273"/>
                  </a:lnTo>
                  <a:lnTo>
                    <a:pt x="4" y="274"/>
                  </a:lnTo>
                  <a:lnTo>
                    <a:pt x="5" y="276"/>
                  </a:lnTo>
                  <a:lnTo>
                    <a:pt x="6" y="277"/>
                  </a:lnTo>
                  <a:lnTo>
                    <a:pt x="7" y="278"/>
                  </a:lnTo>
                  <a:lnTo>
                    <a:pt x="9" y="279"/>
                  </a:lnTo>
                  <a:lnTo>
                    <a:pt x="10" y="280"/>
                  </a:lnTo>
                  <a:lnTo>
                    <a:pt x="12" y="281"/>
                  </a:lnTo>
                  <a:lnTo>
                    <a:pt x="14" y="282"/>
                  </a:lnTo>
                  <a:lnTo>
                    <a:pt x="15" y="283"/>
                  </a:lnTo>
                  <a:lnTo>
                    <a:pt x="17" y="284"/>
                  </a:lnTo>
                  <a:lnTo>
                    <a:pt x="19" y="285"/>
                  </a:lnTo>
                  <a:lnTo>
                    <a:pt x="21" y="286"/>
                  </a:lnTo>
                  <a:lnTo>
                    <a:pt x="24" y="286"/>
                  </a:lnTo>
                  <a:lnTo>
                    <a:pt x="26" y="287"/>
                  </a:lnTo>
                  <a:lnTo>
                    <a:pt x="28" y="288"/>
                  </a:lnTo>
                  <a:lnTo>
                    <a:pt x="31" y="289"/>
                  </a:lnTo>
                  <a:lnTo>
                    <a:pt x="33" y="289"/>
                  </a:lnTo>
                  <a:lnTo>
                    <a:pt x="36" y="290"/>
                  </a:lnTo>
                  <a:lnTo>
                    <a:pt x="38" y="290"/>
                  </a:lnTo>
                  <a:lnTo>
                    <a:pt x="41" y="291"/>
                  </a:lnTo>
                  <a:lnTo>
                    <a:pt x="44" y="291"/>
                  </a:lnTo>
                  <a:lnTo>
                    <a:pt x="47" y="291"/>
                  </a:lnTo>
                  <a:lnTo>
                    <a:pt x="50" y="291"/>
                  </a:lnTo>
                  <a:lnTo>
                    <a:pt x="53" y="292"/>
                  </a:lnTo>
                  <a:lnTo>
                    <a:pt x="55" y="292"/>
                  </a:lnTo>
                  <a:lnTo>
                    <a:pt x="58" y="292"/>
                  </a:lnTo>
                  <a:close/>
                  <a:moveTo>
                    <a:pt x="109" y="232"/>
                  </a:moveTo>
                  <a:lnTo>
                    <a:pt x="112" y="232"/>
                  </a:lnTo>
                  <a:lnTo>
                    <a:pt x="115" y="232"/>
                  </a:lnTo>
                  <a:lnTo>
                    <a:pt x="118" y="231"/>
                  </a:lnTo>
                  <a:lnTo>
                    <a:pt x="121" y="231"/>
                  </a:lnTo>
                  <a:lnTo>
                    <a:pt x="124" y="231"/>
                  </a:lnTo>
                  <a:lnTo>
                    <a:pt x="126" y="231"/>
                  </a:lnTo>
                  <a:lnTo>
                    <a:pt x="129" y="230"/>
                  </a:lnTo>
                  <a:lnTo>
                    <a:pt x="132" y="230"/>
                  </a:lnTo>
                  <a:lnTo>
                    <a:pt x="134" y="229"/>
                  </a:lnTo>
                  <a:lnTo>
                    <a:pt x="137" y="229"/>
                  </a:lnTo>
                  <a:lnTo>
                    <a:pt x="139" y="228"/>
                  </a:lnTo>
                  <a:lnTo>
                    <a:pt x="142" y="227"/>
                  </a:lnTo>
                  <a:lnTo>
                    <a:pt x="144" y="227"/>
                  </a:lnTo>
                  <a:lnTo>
                    <a:pt x="146" y="226"/>
                  </a:lnTo>
                  <a:lnTo>
                    <a:pt x="148" y="225"/>
                  </a:lnTo>
                  <a:lnTo>
                    <a:pt x="150" y="224"/>
                  </a:lnTo>
                  <a:lnTo>
                    <a:pt x="152" y="223"/>
                  </a:lnTo>
                  <a:lnTo>
                    <a:pt x="154" y="222"/>
                  </a:lnTo>
                  <a:lnTo>
                    <a:pt x="156" y="221"/>
                  </a:lnTo>
                  <a:lnTo>
                    <a:pt x="157" y="220"/>
                  </a:lnTo>
                  <a:lnTo>
                    <a:pt x="159" y="219"/>
                  </a:lnTo>
                  <a:lnTo>
                    <a:pt x="160" y="218"/>
                  </a:lnTo>
                  <a:lnTo>
                    <a:pt x="162" y="217"/>
                  </a:lnTo>
                  <a:lnTo>
                    <a:pt x="163" y="216"/>
                  </a:lnTo>
                  <a:lnTo>
                    <a:pt x="164" y="214"/>
                  </a:lnTo>
                  <a:lnTo>
                    <a:pt x="165" y="213"/>
                  </a:lnTo>
                  <a:lnTo>
                    <a:pt x="166" y="212"/>
                  </a:lnTo>
                  <a:lnTo>
                    <a:pt x="166" y="211"/>
                  </a:lnTo>
                  <a:lnTo>
                    <a:pt x="167" y="210"/>
                  </a:lnTo>
                  <a:lnTo>
                    <a:pt x="167" y="208"/>
                  </a:lnTo>
                  <a:lnTo>
                    <a:pt x="167" y="207"/>
                  </a:lnTo>
                  <a:lnTo>
                    <a:pt x="167" y="206"/>
                  </a:lnTo>
                  <a:lnTo>
                    <a:pt x="167" y="204"/>
                  </a:lnTo>
                  <a:lnTo>
                    <a:pt x="167" y="203"/>
                  </a:lnTo>
                  <a:lnTo>
                    <a:pt x="167" y="201"/>
                  </a:lnTo>
                  <a:lnTo>
                    <a:pt x="166" y="200"/>
                  </a:lnTo>
                  <a:lnTo>
                    <a:pt x="166" y="199"/>
                  </a:lnTo>
                  <a:lnTo>
                    <a:pt x="165" y="198"/>
                  </a:lnTo>
                  <a:lnTo>
                    <a:pt x="164" y="197"/>
                  </a:lnTo>
                  <a:lnTo>
                    <a:pt x="163" y="195"/>
                  </a:lnTo>
                  <a:lnTo>
                    <a:pt x="162" y="194"/>
                  </a:lnTo>
                  <a:lnTo>
                    <a:pt x="160" y="193"/>
                  </a:lnTo>
                  <a:lnTo>
                    <a:pt x="159" y="192"/>
                  </a:lnTo>
                  <a:lnTo>
                    <a:pt x="157" y="191"/>
                  </a:lnTo>
                  <a:lnTo>
                    <a:pt x="156" y="190"/>
                  </a:lnTo>
                  <a:lnTo>
                    <a:pt x="154" y="189"/>
                  </a:lnTo>
                  <a:lnTo>
                    <a:pt x="152" y="188"/>
                  </a:lnTo>
                  <a:lnTo>
                    <a:pt x="150" y="187"/>
                  </a:lnTo>
                  <a:lnTo>
                    <a:pt x="148" y="186"/>
                  </a:lnTo>
                  <a:lnTo>
                    <a:pt x="146" y="185"/>
                  </a:lnTo>
                  <a:lnTo>
                    <a:pt x="144" y="184"/>
                  </a:lnTo>
                  <a:lnTo>
                    <a:pt x="142" y="184"/>
                  </a:lnTo>
                  <a:lnTo>
                    <a:pt x="139" y="183"/>
                  </a:lnTo>
                  <a:lnTo>
                    <a:pt x="137" y="182"/>
                  </a:lnTo>
                  <a:lnTo>
                    <a:pt x="134" y="182"/>
                  </a:lnTo>
                  <a:lnTo>
                    <a:pt x="132" y="181"/>
                  </a:lnTo>
                  <a:lnTo>
                    <a:pt x="129" y="181"/>
                  </a:lnTo>
                  <a:lnTo>
                    <a:pt x="126" y="180"/>
                  </a:lnTo>
                  <a:lnTo>
                    <a:pt x="124" y="180"/>
                  </a:lnTo>
                  <a:lnTo>
                    <a:pt x="121" y="180"/>
                  </a:lnTo>
                  <a:lnTo>
                    <a:pt x="118" y="180"/>
                  </a:lnTo>
                  <a:lnTo>
                    <a:pt x="115" y="179"/>
                  </a:lnTo>
                  <a:lnTo>
                    <a:pt x="112" y="179"/>
                  </a:lnTo>
                  <a:lnTo>
                    <a:pt x="109" y="179"/>
                  </a:lnTo>
                  <a:lnTo>
                    <a:pt x="106" y="179"/>
                  </a:lnTo>
                  <a:lnTo>
                    <a:pt x="103" y="179"/>
                  </a:lnTo>
                  <a:lnTo>
                    <a:pt x="100" y="180"/>
                  </a:lnTo>
                  <a:lnTo>
                    <a:pt x="97" y="180"/>
                  </a:lnTo>
                  <a:lnTo>
                    <a:pt x="94" y="180"/>
                  </a:lnTo>
                  <a:lnTo>
                    <a:pt x="92" y="180"/>
                  </a:lnTo>
                  <a:lnTo>
                    <a:pt x="89" y="181"/>
                  </a:lnTo>
                  <a:lnTo>
                    <a:pt x="86" y="181"/>
                  </a:lnTo>
                  <a:lnTo>
                    <a:pt x="84" y="182"/>
                  </a:lnTo>
                  <a:lnTo>
                    <a:pt x="81" y="182"/>
                  </a:lnTo>
                  <a:lnTo>
                    <a:pt x="79" y="183"/>
                  </a:lnTo>
                  <a:lnTo>
                    <a:pt x="77" y="184"/>
                  </a:lnTo>
                  <a:lnTo>
                    <a:pt x="74" y="184"/>
                  </a:lnTo>
                  <a:lnTo>
                    <a:pt x="72" y="185"/>
                  </a:lnTo>
                  <a:lnTo>
                    <a:pt x="70" y="186"/>
                  </a:lnTo>
                  <a:lnTo>
                    <a:pt x="68" y="187"/>
                  </a:lnTo>
                  <a:lnTo>
                    <a:pt x="66" y="188"/>
                  </a:lnTo>
                  <a:lnTo>
                    <a:pt x="64" y="189"/>
                  </a:lnTo>
                  <a:lnTo>
                    <a:pt x="62" y="190"/>
                  </a:lnTo>
                  <a:lnTo>
                    <a:pt x="61" y="191"/>
                  </a:lnTo>
                  <a:lnTo>
                    <a:pt x="59" y="192"/>
                  </a:lnTo>
                  <a:lnTo>
                    <a:pt x="58" y="193"/>
                  </a:lnTo>
                  <a:lnTo>
                    <a:pt x="57" y="194"/>
                  </a:lnTo>
                  <a:lnTo>
                    <a:pt x="55" y="195"/>
                  </a:lnTo>
                  <a:lnTo>
                    <a:pt x="54" y="197"/>
                  </a:lnTo>
                  <a:lnTo>
                    <a:pt x="53" y="198"/>
                  </a:lnTo>
                  <a:lnTo>
                    <a:pt x="53" y="199"/>
                  </a:lnTo>
                  <a:lnTo>
                    <a:pt x="52" y="200"/>
                  </a:lnTo>
                  <a:lnTo>
                    <a:pt x="51" y="201"/>
                  </a:lnTo>
                  <a:lnTo>
                    <a:pt x="51" y="203"/>
                  </a:lnTo>
                  <a:lnTo>
                    <a:pt x="51" y="204"/>
                  </a:lnTo>
                  <a:lnTo>
                    <a:pt x="51" y="206"/>
                  </a:lnTo>
                  <a:lnTo>
                    <a:pt x="51" y="207"/>
                  </a:lnTo>
                  <a:lnTo>
                    <a:pt x="51" y="208"/>
                  </a:lnTo>
                  <a:lnTo>
                    <a:pt x="51" y="210"/>
                  </a:lnTo>
                  <a:lnTo>
                    <a:pt x="52" y="211"/>
                  </a:lnTo>
                  <a:lnTo>
                    <a:pt x="53" y="212"/>
                  </a:lnTo>
                  <a:lnTo>
                    <a:pt x="53" y="213"/>
                  </a:lnTo>
                  <a:lnTo>
                    <a:pt x="54" y="214"/>
                  </a:lnTo>
                  <a:lnTo>
                    <a:pt x="55" y="216"/>
                  </a:lnTo>
                  <a:lnTo>
                    <a:pt x="57" y="217"/>
                  </a:lnTo>
                  <a:lnTo>
                    <a:pt x="58" y="218"/>
                  </a:lnTo>
                  <a:lnTo>
                    <a:pt x="59" y="219"/>
                  </a:lnTo>
                  <a:lnTo>
                    <a:pt x="61" y="220"/>
                  </a:lnTo>
                  <a:lnTo>
                    <a:pt x="62" y="221"/>
                  </a:lnTo>
                  <a:lnTo>
                    <a:pt x="64" y="222"/>
                  </a:lnTo>
                  <a:lnTo>
                    <a:pt x="66" y="223"/>
                  </a:lnTo>
                  <a:lnTo>
                    <a:pt x="68" y="224"/>
                  </a:lnTo>
                  <a:lnTo>
                    <a:pt x="70" y="225"/>
                  </a:lnTo>
                  <a:lnTo>
                    <a:pt x="72" y="226"/>
                  </a:lnTo>
                  <a:lnTo>
                    <a:pt x="74" y="227"/>
                  </a:lnTo>
                  <a:lnTo>
                    <a:pt x="77" y="227"/>
                  </a:lnTo>
                  <a:lnTo>
                    <a:pt x="79" y="228"/>
                  </a:lnTo>
                  <a:lnTo>
                    <a:pt x="81" y="229"/>
                  </a:lnTo>
                  <a:lnTo>
                    <a:pt x="84" y="229"/>
                  </a:lnTo>
                  <a:lnTo>
                    <a:pt x="86" y="230"/>
                  </a:lnTo>
                  <a:lnTo>
                    <a:pt x="89" y="230"/>
                  </a:lnTo>
                  <a:lnTo>
                    <a:pt x="92" y="231"/>
                  </a:lnTo>
                  <a:lnTo>
                    <a:pt x="94" y="231"/>
                  </a:lnTo>
                  <a:lnTo>
                    <a:pt x="97" y="231"/>
                  </a:lnTo>
                  <a:lnTo>
                    <a:pt x="100" y="231"/>
                  </a:lnTo>
                  <a:lnTo>
                    <a:pt x="103" y="232"/>
                  </a:lnTo>
                  <a:lnTo>
                    <a:pt x="106" y="232"/>
                  </a:lnTo>
                  <a:lnTo>
                    <a:pt x="109" y="232"/>
                  </a:lnTo>
                  <a:close/>
                  <a:moveTo>
                    <a:pt x="58" y="52"/>
                  </a:moveTo>
                  <a:lnTo>
                    <a:pt x="61" y="52"/>
                  </a:lnTo>
                  <a:lnTo>
                    <a:pt x="64" y="52"/>
                  </a:lnTo>
                  <a:lnTo>
                    <a:pt x="67" y="52"/>
                  </a:lnTo>
                  <a:lnTo>
                    <a:pt x="70" y="51"/>
                  </a:lnTo>
                  <a:lnTo>
                    <a:pt x="73" y="51"/>
                  </a:lnTo>
                  <a:lnTo>
                    <a:pt x="76" y="51"/>
                  </a:lnTo>
                  <a:lnTo>
                    <a:pt x="78" y="50"/>
                  </a:lnTo>
                  <a:lnTo>
                    <a:pt x="81" y="50"/>
                  </a:lnTo>
                  <a:lnTo>
                    <a:pt x="84" y="49"/>
                  </a:lnTo>
                  <a:lnTo>
                    <a:pt x="86" y="49"/>
                  </a:lnTo>
                  <a:lnTo>
                    <a:pt x="89" y="48"/>
                  </a:lnTo>
                  <a:lnTo>
                    <a:pt x="91" y="48"/>
                  </a:lnTo>
                  <a:lnTo>
                    <a:pt x="93" y="47"/>
                  </a:lnTo>
                  <a:lnTo>
                    <a:pt x="96" y="46"/>
                  </a:lnTo>
                  <a:lnTo>
                    <a:pt x="98" y="45"/>
                  </a:lnTo>
                  <a:lnTo>
                    <a:pt x="100" y="44"/>
                  </a:lnTo>
                  <a:lnTo>
                    <a:pt x="102" y="43"/>
                  </a:lnTo>
                  <a:lnTo>
                    <a:pt x="103" y="43"/>
                  </a:lnTo>
                  <a:lnTo>
                    <a:pt x="105" y="41"/>
                  </a:lnTo>
                  <a:lnTo>
                    <a:pt x="107" y="40"/>
                  </a:lnTo>
                  <a:lnTo>
                    <a:pt x="108" y="39"/>
                  </a:lnTo>
                  <a:lnTo>
                    <a:pt x="110" y="38"/>
                  </a:lnTo>
                  <a:lnTo>
                    <a:pt x="111" y="37"/>
                  </a:lnTo>
                  <a:lnTo>
                    <a:pt x="112" y="36"/>
                  </a:lnTo>
                  <a:lnTo>
                    <a:pt x="113" y="35"/>
                  </a:lnTo>
                  <a:lnTo>
                    <a:pt x="114" y="34"/>
                  </a:lnTo>
                  <a:lnTo>
                    <a:pt x="115" y="32"/>
                  </a:lnTo>
                  <a:lnTo>
                    <a:pt x="116" y="31"/>
                  </a:lnTo>
                  <a:lnTo>
                    <a:pt x="116" y="30"/>
                  </a:lnTo>
                  <a:lnTo>
                    <a:pt x="116" y="28"/>
                  </a:lnTo>
                  <a:lnTo>
                    <a:pt x="117" y="27"/>
                  </a:lnTo>
                  <a:lnTo>
                    <a:pt x="117" y="26"/>
                  </a:lnTo>
                  <a:lnTo>
                    <a:pt x="117" y="24"/>
                  </a:lnTo>
                  <a:lnTo>
                    <a:pt x="116" y="23"/>
                  </a:lnTo>
                  <a:lnTo>
                    <a:pt x="116" y="22"/>
                  </a:lnTo>
                  <a:lnTo>
                    <a:pt x="116" y="21"/>
                  </a:lnTo>
                  <a:lnTo>
                    <a:pt x="115" y="19"/>
                  </a:lnTo>
                  <a:lnTo>
                    <a:pt x="114" y="18"/>
                  </a:lnTo>
                  <a:lnTo>
                    <a:pt x="113" y="17"/>
                  </a:lnTo>
                  <a:lnTo>
                    <a:pt x="112" y="16"/>
                  </a:lnTo>
                  <a:lnTo>
                    <a:pt x="111" y="14"/>
                  </a:lnTo>
                  <a:lnTo>
                    <a:pt x="110" y="13"/>
                  </a:lnTo>
                  <a:lnTo>
                    <a:pt x="108" y="12"/>
                  </a:lnTo>
                  <a:lnTo>
                    <a:pt x="107" y="11"/>
                  </a:lnTo>
                  <a:lnTo>
                    <a:pt x="105" y="10"/>
                  </a:lnTo>
                  <a:lnTo>
                    <a:pt x="103" y="9"/>
                  </a:lnTo>
                  <a:lnTo>
                    <a:pt x="102" y="8"/>
                  </a:lnTo>
                  <a:lnTo>
                    <a:pt x="100" y="7"/>
                  </a:lnTo>
                  <a:lnTo>
                    <a:pt x="98" y="6"/>
                  </a:lnTo>
                  <a:lnTo>
                    <a:pt x="96" y="6"/>
                  </a:lnTo>
                  <a:lnTo>
                    <a:pt x="93" y="5"/>
                  </a:lnTo>
                  <a:lnTo>
                    <a:pt x="91" y="4"/>
                  </a:lnTo>
                  <a:lnTo>
                    <a:pt x="89" y="3"/>
                  </a:lnTo>
                  <a:lnTo>
                    <a:pt x="86" y="3"/>
                  </a:lnTo>
                  <a:lnTo>
                    <a:pt x="84" y="2"/>
                  </a:lnTo>
                  <a:lnTo>
                    <a:pt x="81" y="2"/>
                  </a:lnTo>
                  <a:lnTo>
                    <a:pt x="78" y="1"/>
                  </a:lnTo>
                  <a:lnTo>
                    <a:pt x="76" y="1"/>
                  </a:lnTo>
                  <a:lnTo>
                    <a:pt x="73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4" y="0"/>
                  </a:lnTo>
                  <a:lnTo>
                    <a:pt x="61" y="0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3" y="0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1" y="1"/>
                  </a:lnTo>
                  <a:lnTo>
                    <a:pt x="38" y="1"/>
                  </a:lnTo>
                  <a:lnTo>
                    <a:pt x="36" y="2"/>
                  </a:lnTo>
                  <a:lnTo>
                    <a:pt x="33" y="2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6" y="4"/>
                  </a:lnTo>
                  <a:lnTo>
                    <a:pt x="24" y="5"/>
                  </a:lnTo>
                  <a:lnTo>
                    <a:pt x="21" y="6"/>
                  </a:lnTo>
                  <a:lnTo>
                    <a:pt x="19" y="6"/>
                  </a:lnTo>
                  <a:lnTo>
                    <a:pt x="17" y="7"/>
                  </a:lnTo>
                  <a:lnTo>
                    <a:pt x="15" y="8"/>
                  </a:lnTo>
                  <a:lnTo>
                    <a:pt x="14" y="9"/>
                  </a:lnTo>
                  <a:lnTo>
                    <a:pt x="12" y="10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7" y="13"/>
                  </a:lnTo>
                  <a:lnTo>
                    <a:pt x="6" y="14"/>
                  </a:lnTo>
                  <a:lnTo>
                    <a:pt x="5" y="16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2" y="19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1" y="30"/>
                  </a:lnTo>
                  <a:lnTo>
                    <a:pt x="1" y="31"/>
                  </a:lnTo>
                  <a:lnTo>
                    <a:pt x="2" y="32"/>
                  </a:lnTo>
                  <a:lnTo>
                    <a:pt x="3" y="34"/>
                  </a:lnTo>
                  <a:lnTo>
                    <a:pt x="4" y="35"/>
                  </a:lnTo>
                  <a:lnTo>
                    <a:pt x="5" y="36"/>
                  </a:lnTo>
                  <a:lnTo>
                    <a:pt x="6" y="37"/>
                  </a:lnTo>
                  <a:lnTo>
                    <a:pt x="7" y="38"/>
                  </a:lnTo>
                  <a:lnTo>
                    <a:pt x="9" y="39"/>
                  </a:lnTo>
                  <a:lnTo>
                    <a:pt x="10" y="40"/>
                  </a:lnTo>
                  <a:lnTo>
                    <a:pt x="12" y="41"/>
                  </a:lnTo>
                  <a:lnTo>
                    <a:pt x="14" y="43"/>
                  </a:lnTo>
                  <a:lnTo>
                    <a:pt x="15" y="43"/>
                  </a:lnTo>
                  <a:lnTo>
                    <a:pt x="17" y="44"/>
                  </a:lnTo>
                  <a:lnTo>
                    <a:pt x="19" y="45"/>
                  </a:lnTo>
                  <a:lnTo>
                    <a:pt x="21" y="46"/>
                  </a:lnTo>
                  <a:lnTo>
                    <a:pt x="24" y="47"/>
                  </a:lnTo>
                  <a:lnTo>
                    <a:pt x="26" y="48"/>
                  </a:lnTo>
                  <a:lnTo>
                    <a:pt x="28" y="48"/>
                  </a:lnTo>
                  <a:lnTo>
                    <a:pt x="31" y="49"/>
                  </a:lnTo>
                  <a:lnTo>
                    <a:pt x="33" y="49"/>
                  </a:lnTo>
                  <a:lnTo>
                    <a:pt x="36" y="50"/>
                  </a:lnTo>
                  <a:lnTo>
                    <a:pt x="38" y="50"/>
                  </a:lnTo>
                  <a:lnTo>
                    <a:pt x="41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0" y="52"/>
                  </a:lnTo>
                  <a:lnTo>
                    <a:pt x="53" y="52"/>
                  </a:lnTo>
                  <a:lnTo>
                    <a:pt x="55" y="52"/>
                  </a:lnTo>
                  <a:lnTo>
                    <a:pt x="58" y="52"/>
                  </a:lnTo>
                  <a:close/>
                  <a:moveTo>
                    <a:pt x="109" y="112"/>
                  </a:moveTo>
                  <a:lnTo>
                    <a:pt x="112" y="112"/>
                  </a:lnTo>
                  <a:lnTo>
                    <a:pt x="115" y="112"/>
                  </a:lnTo>
                  <a:lnTo>
                    <a:pt x="118" y="112"/>
                  </a:lnTo>
                  <a:lnTo>
                    <a:pt x="121" y="111"/>
                  </a:lnTo>
                  <a:lnTo>
                    <a:pt x="124" y="111"/>
                  </a:lnTo>
                  <a:lnTo>
                    <a:pt x="126" y="111"/>
                  </a:lnTo>
                  <a:lnTo>
                    <a:pt x="129" y="110"/>
                  </a:lnTo>
                  <a:lnTo>
                    <a:pt x="132" y="110"/>
                  </a:lnTo>
                  <a:lnTo>
                    <a:pt x="134" y="109"/>
                  </a:lnTo>
                  <a:lnTo>
                    <a:pt x="137" y="109"/>
                  </a:lnTo>
                  <a:lnTo>
                    <a:pt x="139" y="108"/>
                  </a:lnTo>
                  <a:lnTo>
                    <a:pt x="142" y="107"/>
                  </a:lnTo>
                  <a:lnTo>
                    <a:pt x="144" y="107"/>
                  </a:lnTo>
                  <a:lnTo>
                    <a:pt x="146" y="106"/>
                  </a:lnTo>
                  <a:lnTo>
                    <a:pt x="148" y="105"/>
                  </a:lnTo>
                  <a:lnTo>
                    <a:pt x="150" y="104"/>
                  </a:lnTo>
                  <a:lnTo>
                    <a:pt x="152" y="103"/>
                  </a:lnTo>
                  <a:lnTo>
                    <a:pt x="154" y="102"/>
                  </a:lnTo>
                  <a:lnTo>
                    <a:pt x="156" y="101"/>
                  </a:lnTo>
                  <a:lnTo>
                    <a:pt x="157" y="100"/>
                  </a:lnTo>
                  <a:lnTo>
                    <a:pt x="159" y="99"/>
                  </a:lnTo>
                  <a:lnTo>
                    <a:pt x="160" y="98"/>
                  </a:lnTo>
                  <a:lnTo>
                    <a:pt x="162" y="97"/>
                  </a:lnTo>
                  <a:lnTo>
                    <a:pt x="163" y="96"/>
                  </a:lnTo>
                  <a:lnTo>
                    <a:pt x="164" y="95"/>
                  </a:lnTo>
                  <a:lnTo>
                    <a:pt x="165" y="93"/>
                  </a:lnTo>
                  <a:lnTo>
                    <a:pt x="166" y="92"/>
                  </a:lnTo>
                  <a:lnTo>
                    <a:pt x="166" y="91"/>
                  </a:lnTo>
                  <a:lnTo>
                    <a:pt x="167" y="90"/>
                  </a:lnTo>
                  <a:lnTo>
                    <a:pt x="167" y="88"/>
                  </a:lnTo>
                  <a:lnTo>
                    <a:pt x="167" y="87"/>
                  </a:lnTo>
                  <a:lnTo>
                    <a:pt x="167" y="86"/>
                  </a:lnTo>
                  <a:lnTo>
                    <a:pt x="167" y="84"/>
                  </a:lnTo>
                  <a:lnTo>
                    <a:pt x="167" y="83"/>
                  </a:lnTo>
                  <a:lnTo>
                    <a:pt x="167" y="82"/>
                  </a:lnTo>
                  <a:lnTo>
                    <a:pt x="166" y="80"/>
                  </a:lnTo>
                  <a:lnTo>
                    <a:pt x="166" y="79"/>
                  </a:lnTo>
                  <a:lnTo>
                    <a:pt x="165" y="78"/>
                  </a:lnTo>
                  <a:lnTo>
                    <a:pt x="164" y="77"/>
                  </a:lnTo>
                  <a:lnTo>
                    <a:pt x="163" y="76"/>
                  </a:lnTo>
                  <a:lnTo>
                    <a:pt x="162" y="74"/>
                  </a:lnTo>
                  <a:lnTo>
                    <a:pt x="160" y="73"/>
                  </a:lnTo>
                  <a:lnTo>
                    <a:pt x="159" y="72"/>
                  </a:lnTo>
                  <a:lnTo>
                    <a:pt x="157" y="71"/>
                  </a:lnTo>
                  <a:lnTo>
                    <a:pt x="156" y="70"/>
                  </a:lnTo>
                  <a:lnTo>
                    <a:pt x="154" y="69"/>
                  </a:lnTo>
                  <a:lnTo>
                    <a:pt x="152" y="68"/>
                  </a:lnTo>
                  <a:lnTo>
                    <a:pt x="150" y="67"/>
                  </a:lnTo>
                  <a:lnTo>
                    <a:pt x="148" y="66"/>
                  </a:lnTo>
                  <a:lnTo>
                    <a:pt x="146" y="65"/>
                  </a:lnTo>
                  <a:lnTo>
                    <a:pt x="144" y="65"/>
                  </a:lnTo>
                  <a:lnTo>
                    <a:pt x="142" y="64"/>
                  </a:lnTo>
                  <a:lnTo>
                    <a:pt x="139" y="63"/>
                  </a:lnTo>
                  <a:lnTo>
                    <a:pt x="137" y="63"/>
                  </a:lnTo>
                  <a:lnTo>
                    <a:pt x="134" y="62"/>
                  </a:lnTo>
                  <a:lnTo>
                    <a:pt x="132" y="61"/>
                  </a:lnTo>
                  <a:lnTo>
                    <a:pt x="129" y="61"/>
                  </a:lnTo>
                  <a:lnTo>
                    <a:pt x="126" y="61"/>
                  </a:lnTo>
                  <a:lnTo>
                    <a:pt x="124" y="60"/>
                  </a:lnTo>
                  <a:lnTo>
                    <a:pt x="121" y="60"/>
                  </a:lnTo>
                  <a:lnTo>
                    <a:pt x="118" y="60"/>
                  </a:lnTo>
                  <a:lnTo>
                    <a:pt x="115" y="60"/>
                  </a:lnTo>
                  <a:lnTo>
                    <a:pt x="112" y="59"/>
                  </a:lnTo>
                  <a:lnTo>
                    <a:pt x="109" y="59"/>
                  </a:lnTo>
                  <a:lnTo>
                    <a:pt x="106" y="59"/>
                  </a:lnTo>
                  <a:lnTo>
                    <a:pt x="103" y="60"/>
                  </a:lnTo>
                  <a:lnTo>
                    <a:pt x="100" y="60"/>
                  </a:lnTo>
                  <a:lnTo>
                    <a:pt x="97" y="60"/>
                  </a:lnTo>
                  <a:lnTo>
                    <a:pt x="94" y="60"/>
                  </a:lnTo>
                  <a:lnTo>
                    <a:pt x="92" y="61"/>
                  </a:lnTo>
                  <a:lnTo>
                    <a:pt x="89" y="61"/>
                  </a:lnTo>
                  <a:lnTo>
                    <a:pt x="86" y="61"/>
                  </a:lnTo>
                  <a:lnTo>
                    <a:pt x="84" y="62"/>
                  </a:lnTo>
                  <a:lnTo>
                    <a:pt x="81" y="63"/>
                  </a:lnTo>
                  <a:lnTo>
                    <a:pt x="79" y="63"/>
                  </a:lnTo>
                  <a:lnTo>
                    <a:pt x="77" y="64"/>
                  </a:lnTo>
                  <a:lnTo>
                    <a:pt x="74" y="65"/>
                  </a:lnTo>
                  <a:lnTo>
                    <a:pt x="72" y="65"/>
                  </a:lnTo>
                  <a:lnTo>
                    <a:pt x="70" y="66"/>
                  </a:lnTo>
                  <a:lnTo>
                    <a:pt x="68" y="67"/>
                  </a:lnTo>
                  <a:lnTo>
                    <a:pt x="66" y="68"/>
                  </a:lnTo>
                  <a:lnTo>
                    <a:pt x="64" y="69"/>
                  </a:lnTo>
                  <a:lnTo>
                    <a:pt x="62" y="70"/>
                  </a:lnTo>
                  <a:lnTo>
                    <a:pt x="61" y="71"/>
                  </a:lnTo>
                  <a:lnTo>
                    <a:pt x="59" y="72"/>
                  </a:lnTo>
                  <a:lnTo>
                    <a:pt x="58" y="73"/>
                  </a:lnTo>
                  <a:lnTo>
                    <a:pt x="57" y="74"/>
                  </a:lnTo>
                  <a:lnTo>
                    <a:pt x="55" y="76"/>
                  </a:lnTo>
                  <a:lnTo>
                    <a:pt x="54" y="77"/>
                  </a:lnTo>
                  <a:lnTo>
                    <a:pt x="53" y="78"/>
                  </a:lnTo>
                  <a:lnTo>
                    <a:pt x="53" y="79"/>
                  </a:lnTo>
                  <a:lnTo>
                    <a:pt x="52" y="80"/>
                  </a:lnTo>
                  <a:lnTo>
                    <a:pt x="51" y="82"/>
                  </a:lnTo>
                  <a:lnTo>
                    <a:pt x="51" y="83"/>
                  </a:lnTo>
                  <a:lnTo>
                    <a:pt x="51" y="84"/>
                  </a:lnTo>
                  <a:lnTo>
                    <a:pt x="51" y="86"/>
                  </a:lnTo>
                  <a:lnTo>
                    <a:pt x="51" y="87"/>
                  </a:lnTo>
                  <a:lnTo>
                    <a:pt x="51" y="88"/>
                  </a:lnTo>
                  <a:lnTo>
                    <a:pt x="51" y="90"/>
                  </a:lnTo>
                  <a:lnTo>
                    <a:pt x="52" y="91"/>
                  </a:lnTo>
                  <a:lnTo>
                    <a:pt x="53" y="92"/>
                  </a:lnTo>
                  <a:lnTo>
                    <a:pt x="53" y="93"/>
                  </a:lnTo>
                  <a:lnTo>
                    <a:pt x="54" y="95"/>
                  </a:lnTo>
                  <a:lnTo>
                    <a:pt x="55" y="96"/>
                  </a:lnTo>
                  <a:lnTo>
                    <a:pt x="57" y="97"/>
                  </a:lnTo>
                  <a:lnTo>
                    <a:pt x="58" y="98"/>
                  </a:lnTo>
                  <a:lnTo>
                    <a:pt x="59" y="99"/>
                  </a:lnTo>
                  <a:lnTo>
                    <a:pt x="61" y="100"/>
                  </a:lnTo>
                  <a:lnTo>
                    <a:pt x="62" y="101"/>
                  </a:lnTo>
                  <a:lnTo>
                    <a:pt x="64" y="102"/>
                  </a:lnTo>
                  <a:lnTo>
                    <a:pt x="66" y="103"/>
                  </a:lnTo>
                  <a:lnTo>
                    <a:pt x="68" y="104"/>
                  </a:lnTo>
                  <a:lnTo>
                    <a:pt x="70" y="105"/>
                  </a:lnTo>
                  <a:lnTo>
                    <a:pt x="72" y="106"/>
                  </a:lnTo>
                  <a:lnTo>
                    <a:pt x="74" y="107"/>
                  </a:lnTo>
                  <a:lnTo>
                    <a:pt x="77" y="107"/>
                  </a:lnTo>
                  <a:lnTo>
                    <a:pt x="79" y="108"/>
                  </a:lnTo>
                  <a:lnTo>
                    <a:pt x="81" y="109"/>
                  </a:lnTo>
                  <a:lnTo>
                    <a:pt x="84" y="109"/>
                  </a:lnTo>
                  <a:lnTo>
                    <a:pt x="86" y="110"/>
                  </a:lnTo>
                  <a:lnTo>
                    <a:pt x="89" y="110"/>
                  </a:lnTo>
                  <a:lnTo>
                    <a:pt x="92" y="111"/>
                  </a:lnTo>
                  <a:lnTo>
                    <a:pt x="94" y="111"/>
                  </a:lnTo>
                  <a:lnTo>
                    <a:pt x="97" y="111"/>
                  </a:lnTo>
                  <a:lnTo>
                    <a:pt x="100" y="112"/>
                  </a:lnTo>
                  <a:lnTo>
                    <a:pt x="103" y="112"/>
                  </a:lnTo>
                  <a:lnTo>
                    <a:pt x="106" y="112"/>
                  </a:lnTo>
                  <a:lnTo>
                    <a:pt x="109" y="112"/>
                  </a:lnTo>
                  <a:close/>
                  <a:moveTo>
                    <a:pt x="160" y="172"/>
                  </a:moveTo>
                  <a:lnTo>
                    <a:pt x="163" y="172"/>
                  </a:lnTo>
                  <a:lnTo>
                    <a:pt x="166" y="172"/>
                  </a:lnTo>
                  <a:lnTo>
                    <a:pt x="168" y="171"/>
                  </a:lnTo>
                  <a:lnTo>
                    <a:pt x="171" y="171"/>
                  </a:lnTo>
                  <a:lnTo>
                    <a:pt x="174" y="171"/>
                  </a:lnTo>
                  <a:lnTo>
                    <a:pt x="177" y="171"/>
                  </a:lnTo>
                  <a:lnTo>
                    <a:pt x="180" y="170"/>
                  </a:lnTo>
                  <a:lnTo>
                    <a:pt x="182" y="170"/>
                  </a:lnTo>
                  <a:lnTo>
                    <a:pt x="185" y="169"/>
                  </a:lnTo>
                  <a:lnTo>
                    <a:pt x="187" y="169"/>
                  </a:lnTo>
                  <a:lnTo>
                    <a:pt x="190" y="168"/>
                  </a:lnTo>
                  <a:lnTo>
                    <a:pt x="192" y="167"/>
                  </a:lnTo>
                  <a:lnTo>
                    <a:pt x="195" y="167"/>
                  </a:lnTo>
                  <a:lnTo>
                    <a:pt x="197" y="166"/>
                  </a:lnTo>
                  <a:lnTo>
                    <a:pt x="199" y="165"/>
                  </a:lnTo>
                  <a:lnTo>
                    <a:pt x="201" y="164"/>
                  </a:lnTo>
                  <a:lnTo>
                    <a:pt x="203" y="163"/>
                  </a:lnTo>
                  <a:lnTo>
                    <a:pt x="205" y="162"/>
                  </a:lnTo>
                  <a:lnTo>
                    <a:pt x="206" y="161"/>
                  </a:lnTo>
                  <a:lnTo>
                    <a:pt x="208" y="160"/>
                  </a:lnTo>
                  <a:lnTo>
                    <a:pt x="209" y="159"/>
                  </a:lnTo>
                  <a:lnTo>
                    <a:pt x="211" y="158"/>
                  </a:lnTo>
                  <a:lnTo>
                    <a:pt x="212" y="157"/>
                  </a:lnTo>
                  <a:lnTo>
                    <a:pt x="213" y="156"/>
                  </a:lnTo>
                  <a:lnTo>
                    <a:pt x="214" y="155"/>
                  </a:lnTo>
                  <a:lnTo>
                    <a:pt x="215" y="153"/>
                  </a:lnTo>
                  <a:lnTo>
                    <a:pt x="216" y="152"/>
                  </a:lnTo>
                  <a:lnTo>
                    <a:pt x="217" y="151"/>
                  </a:lnTo>
                  <a:lnTo>
                    <a:pt x="217" y="150"/>
                  </a:lnTo>
                  <a:lnTo>
                    <a:pt x="218" y="148"/>
                  </a:lnTo>
                  <a:lnTo>
                    <a:pt x="218" y="147"/>
                  </a:lnTo>
                  <a:lnTo>
                    <a:pt x="218" y="146"/>
                  </a:lnTo>
                  <a:lnTo>
                    <a:pt x="218" y="144"/>
                  </a:lnTo>
                  <a:lnTo>
                    <a:pt x="218" y="143"/>
                  </a:lnTo>
                  <a:lnTo>
                    <a:pt x="217" y="142"/>
                  </a:lnTo>
                  <a:lnTo>
                    <a:pt x="217" y="140"/>
                  </a:lnTo>
                  <a:lnTo>
                    <a:pt x="216" y="139"/>
                  </a:lnTo>
                  <a:lnTo>
                    <a:pt x="215" y="138"/>
                  </a:lnTo>
                  <a:lnTo>
                    <a:pt x="214" y="137"/>
                  </a:lnTo>
                  <a:lnTo>
                    <a:pt x="213" y="135"/>
                  </a:lnTo>
                  <a:lnTo>
                    <a:pt x="212" y="134"/>
                  </a:lnTo>
                  <a:lnTo>
                    <a:pt x="211" y="133"/>
                  </a:lnTo>
                  <a:lnTo>
                    <a:pt x="209" y="132"/>
                  </a:lnTo>
                  <a:lnTo>
                    <a:pt x="208" y="131"/>
                  </a:lnTo>
                  <a:lnTo>
                    <a:pt x="206" y="130"/>
                  </a:lnTo>
                  <a:lnTo>
                    <a:pt x="205" y="129"/>
                  </a:lnTo>
                  <a:lnTo>
                    <a:pt x="203" y="128"/>
                  </a:lnTo>
                  <a:lnTo>
                    <a:pt x="201" y="127"/>
                  </a:lnTo>
                  <a:lnTo>
                    <a:pt x="199" y="126"/>
                  </a:lnTo>
                  <a:lnTo>
                    <a:pt x="197" y="125"/>
                  </a:lnTo>
                  <a:lnTo>
                    <a:pt x="195" y="125"/>
                  </a:lnTo>
                  <a:lnTo>
                    <a:pt x="192" y="124"/>
                  </a:lnTo>
                  <a:lnTo>
                    <a:pt x="190" y="123"/>
                  </a:lnTo>
                  <a:lnTo>
                    <a:pt x="187" y="122"/>
                  </a:lnTo>
                  <a:lnTo>
                    <a:pt x="185" y="122"/>
                  </a:lnTo>
                  <a:lnTo>
                    <a:pt x="182" y="121"/>
                  </a:lnTo>
                  <a:lnTo>
                    <a:pt x="180" y="121"/>
                  </a:lnTo>
                  <a:lnTo>
                    <a:pt x="177" y="120"/>
                  </a:lnTo>
                  <a:lnTo>
                    <a:pt x="174" y="120"/>
                  </a:lnTo>
                  <a:lnTo>
                    <a:pt x="171" y="120"/>
                  </a:lnTo>
                  <a:lnTo>
                    <a:pt x="168" y="120"/>
                  </a:lnTo>
                  <a:lnTo>
                    <a:pt x="166" y="119"/>
                  </a:lnTo>
                  <a:lnTo>
                    <a:pt x="163" y="119"/>
                  </a:lnTo>
                  <a:lnTo>
                    <a:pt x="160" y="119"/>
                  </a:lnTo>
                  <a:lnTo>
                    <a:pt x="157" y="119"/>
                  </a:lnTo>
                  <a:lnTo>
                    <a:pt x="154" y="119"/>
                  </a:lnTo>
                  <a:lnTo>
                    <a:pt x="151" y="120"/>
                  </a:lnTo>
                  <a:lnTo>
                    <a:pt x="148" y="120"/>
                  </a:lnTo>
                  <a:lnTo>
                    <a:pt x="145" y="120"/>
                  </a:lnTo>
                  <a:lnTo>
                    <a:pt x="142" y="120"/>
                  </a:lnTo>
                  <a:lnTo>
                    <a:pt x="140" y="121"/>
                  </a:lnTo>
                  <a:lnTo>
                    <a:pt x="137" y="121"/>
                  </a:lnTo>
                  <a:lnTo>
                    <a:pt x="134" y="122"/>
                  </a:lnTo>
                  <a:lnTo>
                    <a:pt x="132" y="122"/>
                  </a:lnTo>
                  <a:lnTo>
                    <a:pt x="129" y="123"/>
                  </a:lnTo>
                  <a:lnTo>
                    <a:pt x="127" y="124"/>
                  </a:lnTo>
                  <a:lnTo>
                    <a:pt x="125" y="125"/>
                  </a:lnTo>
                  <a:lnTo>
                    <a:pt x="123" y="125"/>
                  </a:lnTo>
                  <a:lnTo>
                    <a:pt x="120" y="126"/>
                  </a:lnTo>
                  <a:lnTo>
                    <a:pt x="118" y="127"/>
                  </a:lnTo>
                  <a:lnTo>
                    <a:pt x="116" y="128"/>
                  </a:lnTo>
                  <a:lnTo>
                    <a:pt x="115" y="129"/>
                  </a:lnTo>
                  <a:lnTo>
                    <a:pt x="113" y="130"/>
                  </a:lnTo>
                  <a:lnTo>
                    <a:pt x="111" y="131"/>
                  </a:lnTo>
                  <a:lnTo>
                    <a:pt x="110" y="132"/>
                  </a:lnTo>
                  <a:lnTo>
                    <a:pt x="108" y="133"/>
                  </a:lnTo>
                  <a:lnTo>
                    <a:pt x="107" y="134"/>
                  </a:lnTo>
                  <a:lnTo>
                    <a:pt x="106" y="135"/>
                  </a:lnTo>
                  <a:lnTo>
                    <a:pt x="105" y="137"/>
                  </a:lnTo>
                  <a:lnTo>
                    <a:pt x="104" y="138"/>
                  </a:lnTo>
                  <a:lnTo>
                    <a:pt x="103" y="139"/>
                  </a:lnTo>
                  <a:lnTo>
                    <a:pt x="102" y="140"/>
                  </a:lnTo>
                  <a:lnTo>
                    <a:pt x="102" y="142"/>
                  </a:lnTo>
                  <a:lnTo>
                    <a:pt x="102" y="143"/>
                  </a:lnTo>
                  <a:lnTo>
                    <a:pt x="101" y="144"/>
                  </a:lnTo>
                  <a:lnTo>
                    <a:pt x="101" y="146"/>
                  </a:lnTo>
                  <a:lnTo>
                    <a:pt x="101" y="147"/>
                  </a:lnTo>
                  <a:lnTo>
                    <a:pt x="102" y="148"/>
                  </a:lnTo>
                  <a:lnTo>
                    <a:pt x="102" y="150"/>
                  </a:lnTo>
                  <a:lnTo>
                    <a:pt x="102" y="151"/>
                  </a:lnTo>
                  <a:lnTo>
                    <a:pt x="103" y="152"/>
                  </a:lnTo>
                  <a:lnTo>
                    <a:pt x="104" y="153"/>
                  </a:lnTo>
                  <a:lnTo>
                    <a:pt x="105" y="155"/>
                  </a:lnTo>
                  <a:lnTo>
                    <a:pt x="106" y="156"/>
                  </a:lnTo>
                  <a:lnTo>
                    <a:pt x="107" y="157"/>
                  </a:lnTo>
                  <a:lnTo>
                    <a:pt x="108" y="158"/>
                  </a:lnTo>
                  <a:lnTo>
                    <a:pt x="110" y="159"/>
                  </a:lnTo>
                  <a:lnTo>
                    <a:pt x="111" y="160"/>
                  </a:lnTo>
                  <a:lnTo>
                    <a:pt x="113" y="161"/>
                  </a:lnTo>
                  <a:lnTo>
                    <a:pt x="115" y="162"/>
                  </a:lnTo>
                  <a:lnTo>
                    <a:pt x="116" y="163"/>
                  </a:lnTo>
                  <a:lnTo>
                    <a:pt x="118" y="164"/>
                  </a:lnTo>
                  <a:lnTo>
                    <a:pt x="120" y="165"/>
                  </a:lnTo>
                  <a:lnTo>
                    <a:pt x="123" y="166"/>
                  </a:lnTo>
                  <a:lnTo>
                    <a:pt x="125" y="167"/>
                  </a:lnTo>
                  <a:lnTo>
                    <a:pt x="127" y="167"/>
                  </a:lnTo>
                  <a:lnTo>
                    <a:pt x="129" y="168"/>
                  </a:lnTo>
                  <a:lnTo>
                    <a:pt x="132" y="169"/>
                  </a:lnTo>
                  <a:lnTo>
                    <a:pt x="134" y="169"/>
                  </a:lnTo>
                  <a:lnTo>
                    <a:pt x="137" y="170"/>
                  </a:lnTo>
                  <a:lnTo>
                    <a:pt x="140" y="170"/>
                  </a:lnTo>
                  <a:lnTo>
                    <a:pt x="142" y="171"/>
                  </a:lnTo>
                  <a:lnTo>
                    <a:pt x="145" y="171"/>
                  </a:lnTo>
                  <a:lnTo>
                    <a:pt x="148" y="171"/>
                  </a:lnTo>
                  <a:lnTo>
                    <a:pt x="151" y="171"/>
                  </a:lnTo>
                  <a:lnTo>
                    <a:pt x="154" y="172"/>
                  </a:lnTo>
                  <a:lnTo>
                    <a:pt x="157" y="172"/>
                  </a:lnTo>
                  <a:lnTo>
                    <a:pt x="160" y="172"/>
                  </a:lnTo>
                  <a:close/>
                </a:path>
              </a:pathLst>
            </a:custGeom>
            <a:solidFill>
              <a:srgbClr val="53B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GB"/>
              </a:defPPr>
              <a:lvl1pPr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1pPr>
              <a:lvl2pPr marL="457200"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2pPr>
              <a:lvl3pPr marL="914400"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3pPr>
              <a:lvl4pPr marL="1371600"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4pPr>
              <a:lvl5pPr marL="1828800" algn="ctr" rtl="0" fontAlgn="base">
                <a:spcBef>
                  <a:spcPct val="50000"/>
                </a:spcBef>
                <a:spcAft>
                  <a:spcPct val="0"/>
                </a:spcAft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5pPr>
              <a:lvl6pPr marL="2286000" algn="l" defTabSz="914400" rtl="0" eaLnBrk="1" latinLnBrk="1" hangingPunct="1"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6pPr>
              <a:lvl7pPr marL="2743200" algn="l" defTabSz="914400" rtl="0" eaLnBrk="1" latinLnBrk="1" hangingPunct="1"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7pPr>
              <a:lvl8pPr marL="3200400" algn="l" defTabSz="914400" rtl="0" eaLnBrk="1" latinLnBrk="1" hangingPunct="1"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8pPr>
              <a:lvl9pPr marL="3657600" algn="l" defTabSz="914400" rtl="0" eaLnBrk="1" latinLnBrk="1" hangingPunct="1">
                <a:defRPr sz="3200" b="1" kern="1200">
                  <a:solidFill>
                    <a:schemeClr val="tx1"/>
                  </a:solidFill>
                  <a:latin typeface="Arial" pitchFamily="34" charset="0"/>
                  <a:ea typeface="HY견고딕" pitchFamily="18" charset="-127"/>
                  <a:cs typeface="+mn-cs"/>
                </a:defRPr>
              </a:lvl9pPr>
            </a:lstStyle>
            <a:p>
              <a:endParaRPr lang="ko-KR" altLang="en-US">
                <a:latin typeface="+mn-ea"/>
                <a:ea typeface="+mn-ea"/>
              </a:endParaRPr>
            </a:p>
          </p:txBody>
        </p:sp>
      </p:grpSp>
      <p:sp>
        <p:nvSpPr>
          <p:cNvPr id="19" name="직사각형 18"/>
          <p:cNvSpPr>
            <a:spLocks noChangeArrowheads="1"/>
          </p:cNvSpPr>
          <p:nvPr userDrawn="1"/>
        </p:nvSpPr>
        <p:spPr bwMode="auto">
          <a:xfrm>
            <a:off x="241300" y="6462296"/>
            <a:ext cx="29118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0" lvl="4">
              <a:defRPr/>
            </a:pPr>
            <a:r>
              <a:rPr lang="en-US" altLang="ko-KR" sz="1400" b="1" kern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ＭＳ Ｐゴシック" charset="0"/>
                <a:cs typeface="Arial" pitchFamily="34" charset="0"/>
              </a:rPr>
              <a:t>Korea Electronics Technology Institute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558ED5"/>
          </a:solidFill>
          <a:latin typeface="Calibri"/>
          <a:ea typeface="ＭＳ Ｐゴシック" charset="0"/>
          <a:cs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itchFamily="34" charset="0"/>
          <a:ea typeface="ＭＳ Ｐゴシック" charset="0"/>
          <a:cs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itchFamily="34" charset="0"/>
          <a:ea typeface="ＭＳ Ｐゴシック" charset="0"/>
          <a:cs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itchFamily="34" charset="0"/>
          <a:ea typeface="ＭＳ Ｐゴシック" charset="0"/>
          <a:cs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itchFamily="34" charset="0"/>
          <a:ea typeface="ＭＳ Ｐゴシック" charset="0"/>
          <a:cs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itchFamily="34" charset="0"/>
          <a:ea typeface="Calibri" pitchFamily="34" charset="0"/>
          <a:cs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itchFamily="34" charset="0"/>
          <a:ea typeface="Calibri" pitchFamily="34" charset="0"/>
          <a:cs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itchFamily="34" charset="0"/>
          <a:ea typeface="Calibri" pitchFamily="34" charset="0"/>
          <a:cs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itchFamily="34" charset="0"/>
          <a:ea typeface="Calibri" pitchFamily="34" charset="0"/>
          <a:cs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558ED5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58ED5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58ED5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58ED5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558ED5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à coins arrondis 37"/>
          <p:cNvSpPr/>
          <p:nvPr/>
        </p:nvSpPr>
        <p:spPr>
          <a:xfrm>
            <a:off x="2479454" y="4803371"/>
            <a:ext cx="1362211" cy="747632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lang="fr-FR" sz="1600" dirty="0" err="1" smtClean="0"/>
          </a:p>
        </p:txBody>
      </p:sp>
      <p:sp>
        <p:nvSpPr>
          <p:cNvPr id="105" name="Rectangle à coins arrondis 37"/>
          <p:cNvSpPr/>
          <p:nvPr/>
        </p:nvSpPr>
        <p:spPr>
          <a:xfrm>
            <a:off x="6004885" y="4965433"/>
            <a:ext cx="1362211" cy="638316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lang="fr-FR" sz="1600" dirty="0" err="1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oneM2M is reaching out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A33F2-87F3-0845-BBF1-AC1C7FE79E0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제목 1"/>
          <p:cNvSpPr txBox="1">
            <a:spLocks/>
          </p:cNvSpPr>
          <p:nvPr/>
        </p:nvSpPr>
        <p:spPr bwMode="auto">
          <a:xfrm>
            <a:off x="5165481" y="74699"/>
            <a:ext cx="35476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58ED5"/>
                </a:solidFill>
                <a:latin typeface="Calibri"/>
                <a:ea typeface="ＭＳ Ｐゴシック" charset="0"/>
                <a:cs typeface="Calibri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pitchFamily="34" charset="0"/>
                <a:ea typeface="ＭＳ Ｐゴシック" charset="0"/>
                <a:cs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pitchFamily="34" charset="0"/>
                <a:ea typeface="ＭＳ Ｐゴシック" charset="0"/>
                <a:cs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pitchFamily="34" charset="0"/>
                <a:ea typeface="ＭＳ Ｐゴシック" charset="0"/>
                <a:cs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pitchFamily="34" charset="0"/>
                <a:ea typeface="ＭＳ Ｐゴシック" charset="0"/>
                <a:cs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9pPr>
          </a:lstStyle>
          <a:p>
            <a:pPr algn="r"/>
            <a:r>
              <a:rPr lang="en-US" altLang="ko-KR" sz="2000" b="0" dirty="0" smtClean="0"/>
              <a:t>Collaborations</a:t>
            </a:r>
            <a:endParaRPr lang="ko-KR" altLang="en-US" sz="2000" b="0" dirty="0"/>
          </a:p>
        </p:txBody>
      </p:sp>
      <p:cxnSp>
        <p:nvCxnSpPr>
          <p:cNvPr id="8" name="Connecteur droit 61"/>
          <p:cNvCxnSpPr>
            <a:endCxn id="17" idx="0"/>
          </p:cNvCxnSpPr>
          <p:nvPr/>
        </p:nvCxnSpPr>
        <p:spPr>
          <a:xfrm>
            <a:off x="3841665" y="1962712"/>
            <a:ext cx="929250" cy="1294072"/>
          </a:xfrm>
          <a:prstGeom prst="line">
            <a:avLst/>
          </a:prstGeom>
          <a:ln w="12700">
            <a:solidFill>
              <a:schemeClr val="tx2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65"/>
          <p:cNvCxnSpPr>
            <a:endCxn id="17" idx="0"/>
          </p:cNvCxnSpPr>
          <p:nvPr/>
        </p:nvCxnSpPr>
        <p:spPr>
          <a:xfrm flipH="1">
            <a:off x="4770915" y="1962712"/>
            <a:ext cx="364242" cy="1294072"/>
          </a:xfrm>
          <a:prstGeom prst="line">
            <a:avLst/>
          </a:prstGeom>
          <a:ln w="12700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67"/>
          <p:cNvCxnSpPr>
            <a:endCxn id="17" idx="0"/>
          </p:cNvCxnSpPr>
          <p:nvPr/>
        </p:nvCxnSpPr>
        <p:spPr>
          <a:xfrm flipH="1">
            <a:off x="4770915" y="1962712"/>
            <a:ext cx="1711985" cy="1294072"/>
          </a:xfrm>
          <a:prstGeom prst="line">
            <a:avLst/>
          </a:prstGeom>
          <a:ln w="12700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68"/>
          <p:cNvCxnSpPr>
            <a:stCxn id="36" idx="2"/>
            <a:endCxn id="17" idx="0"/>
          </p:cNvCxnSpPr>
          <p:nvPr/>
        </p:nvCxnSpPr>
        <p:spPr>
          <a:xfrm flipH="1">
            <a:off x="4770915" y="2006914"/>
            <a:ext cx="2739543" cy="1249870"/>
          </a:xfrm>
          <a:prstGeom prst="line">
            <a:avLst/>
          </a:prstGeom>
          <a:ln w="12700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38"/>
          <p:cNvSpPr/>
          <p:nvPr/>
        </p:nvSpPr>
        <p:spPr>
          <a:xfrm>
            <a:off x="1041888" y="4227685"/>
            <a:ext cx="1293492" cy="887355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lang="fr-FR" sz="1600" dirty="0" err="1"/>
          </a:p>
        </p:txBody>
      </p:sp>
      <p:sp>
        <p:nvSpPr>
          <p:cNvPr id="13" name="Rectangle à coins arrondis 37"/>
          <p:cNvSpPr/>
          <p:nvPr/>
        </p:nvSpPr>
        <p:spPr>
          <a:xfrm>
            <a:off x="1041888" y="3249980"/>
            <a:ext cx="1293492" cy="793484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lang="fr-FR" sz="1600" dirty="0" err="1" smtClean="0"/>
          </a:p>
        </p:txBody>
      </p:sp>
      <p:sp>
        <p:nvSpPr>
          <p:cNvPr id="14" name="Rectangle à coins arrondis 36"/>
          <p:cNvSpPr/>
          <p:nvPr/>
        </p:nvSpPr>
        <p:spPr>
          <a:xfrm>
            <a:off x="1041888" y="2358688"/>
            <a:ext cx="1293492" cy="692522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lang="fr-FR" sz="1600" dirty="0" err="1"/>
          </a:p>
        </p:txBody>
      </p:sp>
      <p:sp>
        <p:nvSpPr>
          <p:cNvPr id="15" name="Rectangle à coins arrondis 35"/>
          <p:cNvSpPr/>
          <p:nvPr/>
        </p:nvSpPr>
        <p:spPr>
          <a:xfrm>
            <a:off x="6685991" y="2422498"/>
            <a:ext cx="1873136" cy="692522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lang="fr-FR" sz="1600" dirty="0" err="1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832" y="1301225"/>
            <a:ext cx="547673" cy="62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 descr="http://www.ieee.org/documents/ieee_mb_blu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83" y="1491415"/>
            <a:ext cx="1304820" cy="378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9" name="그룹 68"/>
          <p:cNvGrpSpPr/>
          <p:nvPr/>
        </p:nvGrpSpPr>
        <p:grpSpPr>
          <a:xfrm>
            <a:off x="6770963" y="4200936"/>
            <a:ext cx="1788164" cy="692522"/>
            <a:chOff x="5679261" y="4840216"/>
            <a:chExt cx="1858500" cy="692522"/>
          </a:xfrm>
        </p:grpSpPr>
        <p:sp>
          <p:nvSpPr>
            <p:cNvPr id="16" name="Rectangle à coins arrondis 34"/>
            <p:cNvSpPr/>
            <p:nvPr/>
          </p:nvSpPr>
          <p:spPr>
            <a:xfrm>
              <a:off x="5679261" y="4840216"/>
              <a:ext cx="1858500" cy="692522"/>
            </a:xfrm>
            <a:prstGeom prst="roundRect">
              <a:avLst/>
            </a:prstGeom>
            <a:ln w="2857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fr-FR" sz="1600" dirty="0" err="1"/>
            </a:p>
          </p:txBody>
        </p:sp>
        <p:pic>
          <p:nvPicPr>
            <p:cNvPr id="20" name="Picture 4" descr="http://www.automatedhome.co.uk/wp-content/uploads/2013/12/allseen-alliance-logo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3257" y="4946952"/>
              <a:ext cx="1441128" cy="3660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2" name="Connecteur droit 7"/>
          <p:cNvCxnSpPr/>
          <p:nvPr/>
        </p:nvCxnSpPr>
        <p:spPr>
          <a:xfrm>
            <a:off x="1840539" y="2205285"/>
            <a:ext cx="63356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e 6"/>
          <p:cNvGrpSpPr/>
          <p:nvPr/>
        </p:nvGrpSpPr>
        <p:grpSpPr>
          <a:xfrm>
            <a:off x="1162862" y="2553171"/>
            <a:ext cx="1051688" cy="421886"/>
            <a:chOff x="477911" y="2731366"/>
            <a:chExt cx="1778650" cy="713511"/>
          </a:xfrm>
        </p:grpSpPr>
        <p:pic>
          <p:nvPicPr>
            <p:cNvPr id="28" name="Picture 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911" y="2731366"/>
              <a:ext cx="1778650" cy="463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" name="ZoneTexte 20"/>
            <p:cNvSpPr txBox="1"/>
            <p:nvPr/>
          </p:nvSpPr>
          <p:spPr>
            <a:xfrm>
              <a:off x="814343" y="3130692"/>
              <a:ext cx="1105786" cy="314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MQTT</a:t>
              </a:r>
            </a:p>
          </p:txBody>
        </p:sp>
      </p:grpSp>
      <p:grpSp>
        <p:nvGrpSpPr>
          <p:cNvPr id="30" name="Groupe 11"/>
          <p:cNvGrpSpPr/>
          <p:nvPr/>
        </p:nvGrpSpPr>
        <p:grpSpPr>
          <a:xfrm>
            <a:off x="1111561" y="3427589"/>
            <a:ext cx="1154150" cy="605334"/>
            <a:chOff x="1644317" y="3712914"/>
            <a:chExt cx="1951938" cy="1023763"/>
          </a:xfrm>
        </p:grpSpPr>
        <p:pic>
          <p:nvPicPr>
            <p:cNvPr id="31" name="Picture 1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4317" y="3712914"/>
              <a:ext cx="1951938" cy="6900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2" name="ZoneTexte 32"/>
            <p:cNvSpPr txBox="1"/>
            <p:nvPr/>
          </p:nvSpPr>
          <p:spPr>
            <a:xfrm>
              <a:off x="1776954" y="4307245"/>
              <a:ext cx="1686665" cy="429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DM</a:t>
              </a:r>
            </a:p>
          </p:txBody>
        </p:sp>
      </p:grpSp>
      <p:grpSp>
        <p:nvGrpSpPr>
          <p:cNvPr id="33" name="Groupe 13"/>
          <p:cNvGrpSpPr/>
          <p:nvPr/>
        </p:nvGrpSpPr>
        <p:grpSpPr>
          <a:xfrm>
            <a:off x="1091455" y="4268127"/>
            <a:ext cx="1194504" cy="644560"/>
            <a:chOff x="256113" y="4709686"/>
            <a:chExt cx="2020186" cy="1090106"/>
          </a:xfrm>
        </p:grpSpPr>
        <p:pic>
          <p:nvPicPr>
            <p:cNvPr id="34" name="Picture 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555" y="4709686"/>
              <a:ext cx="1395302" cy="738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ZoneTexte 33"/>
            <p:cNvSpPr txBox="1"/>
            <p:nvPr/>
          </p:nvSpPr>
          <p:spPr>
            <a:xfrm>
              <a:off x="256113" y="5522792"/>
              <a:ext cx="2020186" cy="277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HTTP  </a:t>
              </a:r>
              <a:r>
                <a:rPr lang="en-US" sz="1200" b="1" dirty="0" err="1" smtClean="0"/>
                <a:t>CoAP</a:t>
              </a:r>
              <a:r>
                <a:rPr lang="en-US" sz="1200" b="1" dirty="0" smtClean="0"/>
                <a:t>  TLS  DTLS</a:t>
              </a:r>
            </a:p>
          </p:txBody>
        </p:sp>
      </p:grp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922" y="1385110"/>
            <a:ext cx="829072" cy="62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" name="그룹 51"/>
          <p:cNvGrpSpPr/>
          <p:nvPr/>
        </p:nvGrpSpPr>
        <p:grpSpPr>
          <a:xfrm>
            <a:off x="3841665" y="3256784"/>
            <a:ext cx="1858500" cy="1139081"/>
            <a:chOff x="5679261" y="3523001"/>
            <a:chExt cx="1858500" cy="1139081"/>
          </a:xfrm>
        </p:grpSpPr>
        <p:sp>
          <p:nvSpPr>
            <p:cNvPr id="17" name="Rectangle à coins arrondis 14"/>
            <p:cNvSpPr/>
            <p:nvPr/>
          </p:nvSpPr>
          <p:spPr>
            <a:xfrm>
              <a:off x="5679261" y="3523001"/>
              <a:ext cx="1858500" cy="1139081"/>
            </a:xfrm>
            <a:prstGeom prst="roundRect">
              <a:avLst/>
            </a:prstGeom>
            <a:ln w="571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fr-FR" sz="1600" dirty="0" err="1" smtClean="0"/>
            </a:p>
          </p:txBody>
        </p:sp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6095" y="3533510"/>
              <a:ext cx="1798549" cy="11106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38" name="Connecteur droit 18"/>
          <p:cNvCxnSpPr>
            <a:stCxn id="15" idx="1"/>
            <a:endCxn id="17" idx="3"/>
          </p:cNvCxnSpPr>
          <p:nvPr/>
        </p:nvCxnSpPr>
        <p:spPr>
          <a:xfrm flipH="1">
            <a:off x="5700165" y="2768759"/>
            <a:ext cx="985826" cy="1057566"/>
          </a:xfrm>
          <a:prstGeom prst="line">
            <a:avLst/>
          </a:prstGeom>
          <a:ln w="12700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41"/>
          <p:cNvCxnSpPr>
            <a:stCxn id="17" idx="1"/>
            <a:endCxn id="13" idx="3"/>
          </p:cNvCxnSpPr>
          <p:nvPr/>
        </p:nvCxnSpPr>
        <p:spPr>
          <a:xfrm flipH="1" flipV="1">
            <a:off x="2335380" y="3646722"/>
            <a:ext cx="1506285" cy="179603"/>
          </a:xfrm>
          <a:prstGeom prst="line">
            <a:avLst/>
          </a:prstGeom>
          <a:ln w="127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42"/>
          <p:cNvCxnSpPr>
            <a:stCxn id="12" idx="3"/>
            <a:endCxn id="17" idx="1"/>
          </p:cNvCxnSpPr>
          <p:nvPr/>
        </p:nvCxnSpPr>
        <p:spPr>
          <a:xfrm flipV="1">
            <a:off x="2335380" y="3826325"/>
            <a:ext cx="1506285" cy="845038"/>
          </a:xfrm>
          <a:prstGeom prst="line">
            <a:avLst/>
          </a:prstGeom>
          <a:ln w="12700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3"/>
          <p:cNvCxnSpPr>
            <a:stCxn id="14" idx="3"/>
            <a:endCxn id="17" idx="1"/>
          </p:cNvCxnSpPr>
          <p:nvPr/>
        </p:nvCxnSpPr>
        <p:spPr>
          <a:xfrm>
            <a:off x="2335380" y="2704949"/>
            <a:ext cx="1506285" cy="1121376"/>
          </a:xfrm>
          <a:prstGeom prst="line">
            <a:avLst/>
          </a:prstGeom>
          <a:ln w="12700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4"/>
          <p:cNvCxnSpPr>
            <a:stCxn id="17" idx="3"/>
            <a:endCxn id="16" idx="1"/>
          </p:cNvCxnSpPr>
          <p:nvPr/>
        </p:nvCxnSpPr>
        <p:spPr>
          <a:xfrm>
            <a:off x="5700165" y="3826325"/>
            <a:ext cx="1070798" cy="720872"/>
          </a:xfrm>
          <a:prstGeom prst="line">
            <a:avLst/>
          </a:prstGeom>
          <a:ln w="127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62"/>
          <p:cNvSpPr txBox="1"/>
          <p:nvPr/>
        </p:nvSpPr>
        <p:spPr>
          <a:xfrm>
            <a:off x="2992535" y="3750914"/>
            <a:ext cx="5168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uses</a:t>
            </a:r>
          </a:p>
        </p:txBody>
      </p:sp>
      <p:sp>
        <p:nvSpPr>
          <p:cNvPr id="46" name="ZoneTexte 64"/>
          <p:cNvSpPr txBox="1"/>
          <p:nvPr/>
        </p:nvSpPr>
        <p:spPr>
          <a:xfrm>
            <a:off x="5858320" y="3782700"/>
            <a:ext cx="1177601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dirty="0" smtClean="0"/>
              <a:t>interworks with</a:t>
            </a:r>
          </a:p>
        </p:txBody>
      </p:sp>
      <p:sp>
        <p:nvSpPr>
          <p:cNvPr id="48" name="ZoneTexte 73"/>
          <p:cNvSpPr txBox="1"/>
          <p:nvPr/>
        </p:nvSpPr>
        <p:spPr>
          <a:xfrm>
            <a:off x="4113548" y="2276745"/>
            <a:ext cx="1264143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dirty="0" smtClean="0"/>
              <a:t>collaborates with</a:t>
            </a: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86290" y="1538653"/>
            <a:ext cx="659181" cy="36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ZoneTexte 73"/>
          <p:cNvSpPr txBox="1"/>
          <p:nvPr/>
        </p:nvSpPr>
        <p:spPr>
          <a:xfrm>
            <a:off x="5302849" y="1810110"/>
            <a:ext cx="834966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dirty="0" smtClean="0"/>
              <a:t>P2413</a:t>
            </a:r>
          </a:p>
        </p:txBody>
      </p:sp>
      <p:pic>
        <p:nvPicPr>
          <p:cNvPr id="1026" name="Picture 2" descr="OCF_4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582" y="2528513"/>
            <a:ext cx="1776429" cy="383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angle à coins arrondis 37"/>
          <p:cNvSpPr/>
          <p:nvPr/>
        </p:nvSpPr>
        <p:spPr>
          <a:xfrm>
            <a:off x="7265635" y="3313416"/>
            <a:ext cx="1293492" cy="728310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lang="fr-FR" sz="1600" dirty="0" err="1" smtClean="0"/>
          </a:p>
        </p:txBody>
      </p:sp>
      <p:pic>
        <p:nvPicPr>
          <p:cNvPr id="62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308" y="3423273"/>
            <a:ext cx="1154150" cy="408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ZoneTexte 32"/>
          <p:cNvSpPr txBox="1"/>
          <p:nvPr/>
        </p:nvSpPr>
        <p:spPr>
          <a:xfrm>
            <a:off x="7413734" y="3774691"/>
            <a:ext cx="9972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LWM2M</a:t>
            </a:r>
          </a:p>
        </p:txBody>
      </p:sp>
      <p:sp>
        <p:nvSpPr>
          <p:cNvPr id="90" name="ZoneTexte 32"/>
          <p:cNvSpPr txBox="1"/>
          <p:nvPr/>
        </p:nvSpPr>
        <p:spPr>
          <a:xfrm>
            <a:off x="7215905" y="2821095"/>
            <a:ext cx="9972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OCF</a:t>
            </a:r>
          </a:p>
        </p:txBody>
      </p:sp>
      <p:sp>
        <p:nvSpPr>
          <p:cNvPr id="91" name="ZoneTexte 32"/>
          <p:cNvSpPr txBox="1"/>
          <p:nvPr/>
        </p:nvSpPr>
        <p:spPr>
          <a:xfrm>
            <a:off x="7215907" y="4633790"/>
            <a:ext cx="9972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AllJoyn</a:t>
            </a:r>
          </a:p>
        </p:txBody>
      </p:sp>
      <p:cxnSp>
        <p:nvCxnSpPr>
          <p:cNvPr id="64" name="Connecteur droit 44"/>
          <p:cNvCxnSpPr>
            <a:stCxn id="17" idx="3"/>
            <a:endCxn id="60" idx="1"/>
          </p:cNvCxnSpPr>
          <p:nvPr/>
        </p:nvCxnSpPr>
        <p:spPr>
          <a:xfrm flipV="1">
            <a:off x="5700165" y="3677571"/>
            <a:ext cx="1565470" cy="148754"/>
          </a:xfrm>
          <a:prstGeom prst="line">
            <a:avLst/>
          </a:prstGeom>
          <a:ln w="1270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jtc1sc32.org/jtc1_logo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732" y="1522855"/>
            <a:ext cx="1206376" cy="35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8" name="Connecteur droit 61"/>
          <p:cNvCxnSpPr>
            <a:stCxn id="81" idx="3"/>
            <a:endCxn id="17" idx="0"/>
          </p:cNvCxnSpPr>
          <p:nvPr/>
        </p:nvCxnSpPr>
        <p:spPr>
          <a:xfrm>
            <a:off x="3114841" y="2012375"/>
            <a:ext cx="1656074" cy="1244409"/>
          </a:xfrm>
          <a:prstGeom prst="line">
            <a:avLst/>
          </a:prstGeom>
          <a:ln w="12700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73"/>
          <p:cNvSpPr txBox="1"/>
          <p:nvPr/>
        </p:nvSpPr>
        <p:spPr>
          <a:xfrm>
            <a:off x="2382738" y="1881570"/>
            <a:ext cx="732103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dirty="0" smtClean="0"/>
              <a:t>SG20</a:t>
            </a:r>
          </a:p>
        </p:txBody>
      </p:sp>
      <p:sp>
        <p:nvSpPr>
          <p:cNvPr id="94" name="ZoneTexte 73"/>
          <p:cNvSpPr txBox="1"/>
          <p:nvPr/>
        </p:nvSpPr>
        <p:spPr>
          <a:xfrm>
            <a:off x="3812591" y="1881570"/>
            <a:ext cx="732103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dirty="0" smtClean="0"/>
              <a:t>WG10</a:t>
            </a:r>
          </a:p>
        </p:txBody>
      </p:sp>
      <p:cxnSp>
        <p:nvCxnSpPr>
          <p:cNvPr id="98" name="Connecteur droit 44"/>
          <p:cNvCxnSpPr>
            <a:stCxn id="17" idx="1"/>
            <a:endCxn id="97" idx="0"/>
          </p:cNvCxnSpPr>
          <p:nvPr/>
        </p:nvCxnSpPr>
        <p:spPr>
          <a:xfrm flipH="1">
            <a:off x="3160560" y="3826325"/>
            <a:ext cx="681105" cy="977046"/>
          </a:xfrm>
          <a:prstGeom prst="line">
            <a:avLst/>
          </a:prstGeom>
          <a:ln w="12700">
            <a:solidFill>
              <a:schemeClr val="tx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https://upload.wikimedia.org/wikipedia/en/thumb/c/c0/OSGi_Logo.png/220px-OSGi_Logo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230" y="5027225"/>
            <a:ext cx="1155522" cy="51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6" name="Connecteur droit 44"/>
          <p:cNvCxnSpPr>
            <a:stCxn id="17" idx="3"/>
            <a:endCxn id="105" idx="0"/>
          </p:cNvCxnSpPr>
          <p:nvPr/>
        </p:nvCxnSpPr>
        <p:spPr>
          <a:xfrm>
            <a:off x="5700165" y="3826325"/>
            <a:ext cx="985826" cy="1139108"/>
          </a:xfrm>
          <a:prstGeom prst="line">
            <a:avLst/>
          </a:prstGeom>
          <a:ln w="12700">
            <a:solidFill>
              <a:schemeClr val="tx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OMG-logo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086" y="4884835"/>
            <a:ext cx="1007287" cy="44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ZoneTexte 32"/>
          <p:cNvSpPr txBox="1"/>
          <p:nvPr/>
        </p:nvSpPr>
        <p:spPr>
          <a:xfrm>
            <a:off x="2827948" y="5334922"/>
            <a:ext cx="5737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DDS</a:t>
            </a:r>
          </a:p>
        </p:txBody>
      </p:sp>
      <p:sp>
        <p:nvSpPr>
          <p:cNvPr id="116" name="ZoneTexte 64"/>
          <p:cNvSpPr txBox="1"/>
          <p:nvPr/>
        </p:nvSpPr>
        <p:spPr>
          <a:xfrm>
            <a:off x="7833960" y="5551003"/>
            <a:ext cx="758490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i="1" dirty="0" smtClean="0"/>
              <a:t>New work</a:t>
            </a:r>
          </a:p>
        </p:txBody>
      </p:sp>
      <p:cxnSp>
        <p:nvCxnSpPr>
          <p:cNvPr id="117" name="Connecteur droit 44"/>
          <p:cNvCxnSpPr/>
          <p:nvPr/>
        </p:nvCxnSpPr>
        <p:spPr>
          <a:xfrm>
            <a:off x="7743687" y="5551003"/>
            <a:ext cx="939035" cy="0"/>
          </a:xfrm>
          <a:prstGeom prst="line">
            <a:avLst/>
          </a:prstGeom>
          <a:ln w="12700">
            <a:solidFill>
              <a:schemeClr val="tx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3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2B30D1142ED642AFE69EBF09474AF8" ma:contentTypeVersion="1" ma:contentTypeDescription="Create a new document." ma:contentTypeScope="" ma:versionID="b2366900e432ba9f3e2a2c911971a3a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0f628a522287dae6cffdf536492cfa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95EECC-7935-4E78-8DDE-357546B3CC87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44FBCF5D-5741-4ABC-9857-25DD51974A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3B8159-42E3-432D-AF87-C1303E9604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6386</TotalTime>
  <Words>26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ＭＳ Ｐゴシック</vt:lpstr>
      <vt:lpstr>맑은 고딕</vt:lpstr>
      <vt:lpstr>Arial</vt:lpstr>
      <vt:lpstr>Arial Narrow</vt:lpstr>
      <vt:lpstr>Calibri</vt:lpstr>
      <vt:lpstr>Office Theme</vt:lpstr>
      <vt:lpstr>oneM2M is reaching out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oneM2M 표준화 동향</dc:title>
  <dc:creator>SeungMyeong</dc:creator>
  <cp:lastModifiedBy>정승명</cp:lastModifiedBy>
  <cp:revision>716</cp:revision>
  <cp:lastPrinted>2014-12-08T07:10:17Z</cp:lastPrinted>
  <dcterms:created xsi:type="dcterms:W3CDTF">2014-09-01T15:38:30Z</dcterms:created>
  <dcterms:modified xsi:type="dcterms:W3CDTF">2016-08-04T08:32:34Z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0x010100CC2B30D1142ED642AFE69EBF09474AF8</vt:lpwstr>
  </property>
</Properties>
</file>