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8" autoAdjust="0"/>
    <p:restoredTop sz="94660"/>
  </p:normalViewPr>
  <p:slideViewPr>
    <p:cSldViewPr snapToGrid="0">
      <p:cViewPr varScale="1">
        <p:scale>
          <a:sx n="88" d="100"/>
          <a:sy n="88" d="100"/>
        </p:scale>
        <p:origin x="44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1A-499A-A636-543E68D1DC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1A-499A-A636-543E68D1DC0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1A-499A-A636-543E68D1DC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365424"/>
        <c:axId val="858364864"/>
      </c:barChart>
      <c:catAx>
        <c:axId val="858365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364864"/>
        <c:crosses val="autoZero"/>
        <c:auto val="1"/>
        <c:lblAlgn val="ctr"/>
        <c:lblOffset val="100"/>
        <c:noMultiLvlLbl val="0"/>
      </c:catAx>
      <c:valAx>
        <c:axId val="85836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365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2017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1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94883" y="2172146"/>
            <a:ext cx="2021305" cy="1379621"/>
          </a:xfrm>
          <a:prstGeom prst="roundRect">
            <a:avLst/>
          </a:prstGeom>
          <a:solidFill>
            <a:srgbClr val="A0A0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Cool Gray 8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3591229" y="2172146"/>
            <a:ext cx="2021305" cy="1379621"/>
          </a:xfrm>
          <a:prstGeom prst="roundRect">
            <a:avLst/>
          </a:prstGeom>
          <a:solidFill>
            <a:srgbClr val="B420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Pantone 1807C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13564" y="4626173"/>
            <a:ext cx="1091972" cy="845513"/>
          </a:xfrm>
          <a:prstGeom prst="roundRect">
            <a:avLst/>
          </a:prstGeom>
          <a:solidFill>
            <a:srgbClr val="F79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Pantone 1375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937842" y="4626173"/>
            <a:ext cx="1091972" cy="845513"/>
          </a:xfrm>
          <a:prstGeom prst="roundRect">
            <a:avLst/>
          </a:prstGeom>
          <a:solidFill>
            <a:srgbClr val="716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Pantone</a:t>
            </a:r>
          </a:p>
          <a:p>
            <a:pPr algn="ctr"/>
            <a:r>
              <a:rPr lang="en-US" dirty="0" smtClean="0"/>
              <a:t>667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362120" y="4626173"/>
            <a:ext cx="1091972" cy="845513"/>
          </a:xfrm>
          <a:prstGeom prst="roundRect">
            <a:avLst/>
          </a:prstGeom>
          <a:solidFill>
            <a:srgbClr val="0055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Pantone 647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0210674" y="4626173"/>
            <a:ext cx="1091972" cy="845513"/>
          </a:xfrm>
          <a:prstGeom prst="roundRect">
            <a:avLst/>
          </a:prstGeom>
          <a:solidFill>
            <a:srgbClr val="668C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Pantone</a:t>
            </a:r>
          </a:p>
          <a:p>
            <a:pPr algn="ctr"/>
            <a:r>
              <a:rPr lang="en-US" dirty="0" smtClean="0"/>
              <a:t>5483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7786398" y="4626173"/>
            <a:ext cx="1091972" cy="845513"/>
          </a:xfrm>
          <a:prstGeom prst="roundRect">
            <a:avLst/>
          </a:prstGeom>
          <a:solidFill>
            <a:srgbClr val="5450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Cool gray 11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3564" y="4256841"/>
            <a:ext cx="4734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Accent Color Group #1 (20% of design)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3564" y="1802814"/>
            <a:ext cx="40533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Primary Corporate Colors (80% of design)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4883" y="3653566"/>
            <a:ext cx="1455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CMYK: 0  1  0  43</a:t>
            </a:r>
          </a:p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RGB: 160 160 163</a:t>
            </a:r>
          </a:p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#a0a0a3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91229" y="3653565"/>
            <a:ext cx="15133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CMYK: 20 99 99 11</a:t>
            </a:r>
          </a:p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RGB: 180 32 37</a:t>
            </a:r>
          </a:p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#b42025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8099" y="5517852"/>
            <a:ext cx="1399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CMYK: 1 51 99 0</a:t>
            </a:r>
          </a:p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RGB: 246 146 30</a:t>
            </a:r>
          </a:p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f6921e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83957" y="5517852"/>
            <a:ext cx="1444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CMYK: 63 63 18 2</a:t>
            </a:r>
          </a:p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RGB: 113 104 150</a:t>
            </a:r>
          </a:p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f6921e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94507" y="5521610"/>
            <a:ext cx="15247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CMYK: 100 25 0 50</a:t>
            </a:r>
          </a:p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RGB: 0 84 128</a:t>
            </a:r>
          </a:p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005480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05057" y="5517852"/>
            <a:ext cx="1269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CMYK: 0 5 0 82</a:t>
            </a:r>
          </a:p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RGB: 84 80 84</a:t>
            </a:r>
          </a:p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f6921e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034443" y="5517852"/>
            <a:ext cx="15247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CMYK: 60 30 30 10</a:t>
            </a:r>
          </a:p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RGB: 102 140 151</a:t>
            </a:r>
          </a:p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668c97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57554" y="2071592"/>
            <a:ext cx="5001665" cy="15696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Myriad Pro" panose="020B0503030403020204"/>
              </a:rPr>
              <a:t>Please note that </a:t>
            </a:r>
            <a:r>
              <a:rPr lang="en-US" sz="1600" dirty="0" err="1" smtClean="0">
                <a:latin typeface="Myriad Pro" panose="020B0503030403020204"/>
              </a:rPr>
              <a:t>Powerpoint</a:t>
            </a:r>
            <a:r>
              <a:rPr lang="en-US" sz="1600" dirty="0" smtClean="0">
                <a:latin typeface="Myriad Pro" panose="020B0503030403020204"/>
              </a:rPr>
              <a:t> templates may default to a corporation’s template depending on their IT structure and firewalls.  When creating oneM2M materials, please ensure these colors and fonts are used.  Full branding guidelines can be found on the oneM2M website. </a:t>
            </a:r>
            <a:endParaRPr lang="en-US" sz="1600" dirty="0">
              <a:latin typeface="Myriad Pro" panose="020B0503030403020204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3564" y="1387316"/>
            <a:ext cx="2576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Primary </a:t>
            </a:r>
            <a:r>
              <a:rPr lang="en-US" dirty="0" smtClean="0"/>
              <a:t>font: Myriad Pro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74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Title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10</a:t>
            </a:fld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469622" y="4694608"/>
            <a:ext cx="11271173" cy="1100725"/>
            <a:chOff x="469622" y="4694608"/>
            <a:chExt cx="11271173" cy="1100725"/>
          </a:xfrm>
        </p:grpSpPr>
        <p:sp>
          <p:nvSpPr>
            <p:cNvPr id="28" name="Rounded Rectangle 27"/>
            <p:cNvSpPr/>
            <p:nvPr/>
          </p:nvSpPr>
          <p:spPr>
            <a:xfrm>
              <a:off x="2101514" y="4694608"/>
              <a:ext cx="9639281" cy="110072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Myriad Pro" panose="020B0503030403020204" pitchFamily="34" charset="0"/>
                </a:rPr>
                <a:t>Text goes here</a:t>
              </a:r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Myriad Pro" panose="020B0503030403020204" pitchFamily="34" charset="0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469622" y="4696331"/>
              <a:ext cx="2021305" cy="1097280"/>
            </a:xfrm>
            <a:prstGeom prst="roundRect">
              <a:avLst/>
            </a:prstGeom>
            <a:solidFill>
              <a:srgbClr val="7168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latin typeface="Myriad Pro" panose="020B0503030403020204" pitchFamily="34" charset="0"/>
                </a:rPr>
                <a:t>text</a:t>
              </a:r>
              <a:endParaRPr lang="en-US" sz="2800" dirty="0">
                <a:latin typeface="Myriad Pro" panose="020B0503030403020204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69621" y="1658193"/>
            <a:ext cx="11271175" cy="1100725"/>
            <a:chOff x="469621" y="1658193"/>
            <a:chExt cx="11271175" cy="1100725"/>
          </a:xfrm>
        </p:grpSpPr>
        <p:sp>
          <p:nvSpPr>
            <p:cNvPr id="25" name="Rounded Rectangle 24"/>
            <p:cNvSpPr/>
            <p:nvPr/>
          </p:nvSpPr>
          <p:spPr>
            <a:xfrm>
              <a:off x="2101515" y="1658193"/>
              <a:ext cx="9639281" cy="110072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Myriad Pro" panose="020B0503030403020204" pitchFamily="34" charset="0"/>
                </a:rPr>
                <a:t>Text goes here</a:t>
              </a:r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Myriad Pro" panose="020B0503030403020204" pitchFamily="34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69621" y="1661638"/>
              <a:ext cx="2021305" cy="1097280"/>
            </a:xfrm>
            <a:prstGeom prst="roundRect">
              <a:avLst/>
            </a:prstGeom>
            <a:solidFill>
              <a:srgbClr val="0055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Myriad Pro" panose="020B0503030403020204" pitchFamily="34" charset="0"/>
                </a:rPr>
                <a:t>text</a:t>
              </a:r>
              <a:endParaRPr lang="en-US" sz="2400" dirty="0">
                <a:latin typeface="Myriad Pro" panose="020B0503030403020204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69623" y="3174174"/>
            <a:ext cx="11271173" cy="1102091"/>
            <a:chOff x="469623" y="3174174"/>
            <a:chExt cx="11271173" cy="1102091"/>
          </a:xfrm>
        </p:grpSpPr>
        <p:sp>
          <p:nvSpPr>
            <p:cNvPr id="26" name="Rounded Rectangle 25"/>
            <p:cNvSpPr/>
            <p:nvPr/>
          </p:nvSpPr>
          <p:spPr>
            <a:xfrm>
              <a:off x="2101515" y="3174174"/>
              <a:ext cx="9639281" cy="110072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Myriad Pro" panose="020B0503030403020204" pitchFamily="34" charset="0"/>
                </a:rPr>
                <a:t>Text goes here</a:t>
              </a:r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Myriad Pro" panose="020B0503030403020204" pitchFamily="34" charset="0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69623" y="3178985"/>
              <a:ext cx="2021305" cy="1097280"/>
            </a:xfrm>
            <a:prstGeom prst="roundRect">
              <a:avLst/>
            </a:prstGeom>
            <a:solidFill>
              <a:srgbClr val="668C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latin typeface="Myriad Pro" panose="020B0503030403020204" pitchFamily="34" charset="0"/>
                </a:rPr>
                <a:t>text</a:t>
              </a:r>
            </a:p>
          </p:txBody>
        </p:sp>
      </p:grpSp>
      <p:sp>
        <p:nvSpPr>
          <p:cNvPr id="23" name="Rounded Rectangle 22"/>
          <p:cNvSpPr/>
          <p:nvPr/>
        </p:nvSpPr>
        <p:spPr>
          <a:xfrm>
            <a:off x="1732545" y="7226967"/>
            <a:ext cx="2021305" cy="1379621"/>
          </a:xfrm>
          <a:prstGeom prst="roundRect">
            <a:avLst/>
          </a:prstGeom>
          <a:solidFill>
            <a:srgbClr val="5450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1732544" y="8742947"/>
            <a:ext cx="2021305" cy="1379621"/>
          </a:xfrm>
          <a:prstGeom prst="roundRect">
            <a:avLst/>
          </a:prstGeom>
          <a:solidFill>
            <a:srgbClr val="B512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64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Title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11</a:t>
            </a:fld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469622" y="4694608"/>
            <a:ext cx="11271173" cy="1100725"/>
            <a:chOff x="469622" y="4694608"/>
            <a:chExt cx="11271173" cy="1100725"/>
          </a:xfrm>
        </p:grpSpPr>
        <p:sp>
          <p:nvSpPr>
            <p:cNvPr id="28" name="Rounded Rectangle 27"/>
            <p:cNvSpPr/>
            <p:nvPr/>
          </p:nvSpPr>
          <p:spPr>
            <a:xfrm>
              <a:off x="2101514" y="4694608"/>
              <a:ext cx="9639281" cy="110072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Myriad Pro" panose="020B0503030403020204" pitchFamily="34" charset="0"/>
                </a:rPr>
                <a:t>Text goes here</a:t>
              </a:r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Myriad Pro" panose="020B0503030403020204" pitchFamily="34" charset="0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469622" y="4696331"/>
              <a:ext cx="4679894" cy="1097280"/>
            </a:xfrm>
            <a:prstGeom prst="roundRect">
              <a:avLst/>
            </a:prstGeom>
            <a:solidFill>
              <a:srgbClr val="A0A0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latin typeface="Myriad Pro" panose="020B0503030403020204" pitchFamily="34" charset="0"/>
                </a:rPr>
                <a:t>text</a:t>
              </a:r>
              <a:endParaRPr lang="en-US" sz="2800" dirty="0">
                <a:latin typeface="Myriad Pro" panose="020B0503030403020204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69621" y="1658193"/>
            <a:ext cx="11271175" cy="1100725"/>
            <a:chOff x="469621" y="1658193"/>
            <a:chExt cx="11271175" cy="1100725"/>
          </a:xfrm>
        </p:grpSpPr>
        <p:sp>
          <p:nvSpPr>
            <p:cNvPr id="25" name="Rounded Rectangle 24"/>
            <p:cNvSpPr/>
            <p:nvPr/>
          </p:nvSpPr>
          <p:spPr>
            <a:xfrm>
              <a:off x="2101515" y="1658193"/>
              <a:ext cx="9639281" cy="110072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Myriad Pro" panose="020B0503030403020204" pitchFamily="34" charset="0"/>
                </a:rPr>
                <a:t>Text goes here</a:t>
              </a:r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Myriad Pro" panose="020B0503030403020204" pitchFamily="34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69621" y="1661638"/>
              <a:ext cx="4679895" cy="1097280"/>
            </a:xfrm>
            <a:prstGeom prst="roundRect">
              <a:avLst/>
            </a:prstGeom>
            <a:solidFill>
              <a:srgbClr val="A0A0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Myriad Pro" panose="020B0503030403020204" pitchFamily="34" charset="0"/>
                </a:rPr>
                <a:t>text</a:t>
              </a:r>
              <a:endParaRPr lang="en-US" sz="2400" dirty="0">
                <a:latin typeface="Myriad Pro" panose="020B0503030403020204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69623" y="3174174"/>
            <a:ext cx="11271173" cy="1102091"/>
            <a:chOff x="469623" y="3174174"/>
            <a:chExt cx="11271173" cy="1102091"/>
          </a:xfrm>
        </p:grpSpPr>
        <p:sp>
          <p:nvSpPr>
            <p:cNvPr id="26" name="Rounded Rectangle 25"/>
            <p:cNvSpPr/>
            <p:nvPr/>
          </p:nvSpPr>
          <p:spPr>
            <a:xfrm>
              <a:off x="2101515" y="3174174"/>
              <a:ext cx="9639281" cy="110072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Myriad Pro" panose="020B0503030403020204" pitchFamily="34" charset="0"/>
                </a:rPr>
                <a:t>Text goes here</a:t>
              </a:r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Myriad Pro" panose="020B0503030403020204" pitchFamily="34" charset="0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69623" y="3178985"/>
              <a:ext cx="4679893" cy="1097280"/>
            </a:xfrm>
            <a:prstGeom prst="roundRect">
              <a:avLst/>
            </a:prstGeom>
            <a:solidFill>
              <a:srgbClr val="A0A0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latin typeface="Myriad Pro" panose="020B0503030403020204" pitchFamily="34" charset="0"/>
                </a:rPr>
                <a:t>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216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Title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12</a:t>
            </a:fld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469623" y="1461922"/>
            <a:ext cx="11271173" cy="4778457"/>
            <a:chOff x="469623" y="1461922"/>
            <a:chExt cx="11271173" cy="4778457"/>
          </a:xfrm>
        </p:grpSpPr>
        <p:sp>
          <p:nvSpPr>
            <p:cNvPr id="26" name="Rounded Rectangle 25"/>
            <p:cNvSpPr/>
            <p:nvPr/>
          </p:nvSpPr>
          <p:spPr>
            <a:xfrm>
              <a:off x="2101515" y="2005264"/>
              <a:ext cx="9639281" cy="3737810"/>
            </a:xfrm>
            <a:prstGeom prst="roundRect">
              <a:avLst>
                <a:gd name="adj" fmla="val 980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rgbClr val="0055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Myriad Pro" panose="020B0503030403020204" pitchFamily="34" charset="0"/>
                </a:rPr>
                <a:t>Text goes here</a:t>
              </a:r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Myriad Pro" panose="020B0503030403020204" pitchFamily="34" charset="0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69623" y="1461922"/>
              <a:ext cx="3444651" cy="4778457"/>
            </a:xfrm>
            <a:prstGeom prst="roundRect">
              <a:avLst>
                <a:gd name="adj" fmla="val 9216"/>
              </a:avLst>
            </a:prstGeom>
            <a:solidFill>
              <a:srgbClr val="668C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>
                  <a:latin typeface="Myriad Pro" panose="020B0503030403020204" pitchFamily="34" charset="0"/>
                </a:rPr>
                <a:t>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059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Title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13</a:t>
            </a:fld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426721" y="1461922"/>
            <a:ext cx="11619617" cy="4778457"/>
            <a:chOff x="426721" y="1461922"/>
            <a:chExt cx="11619617" cy="4778457"/>
          </a:xfrm>
        </p:grpSpPr>
        <p:sp>
          <p:nvSpPr>
            <p:cNvPr id="26" name="Rounded Rectangle 25"/>
            <p:cNvSpPr/>
            <p:nvPr/>
          </p:nvSpPr>
          <p:spPr>
            <a:xfrm>
              <a:off x="426721" y="2005264"/>
              <a:ext cx="11314076" cy="3737810"/>
            </a:xfrm>
            <a:prstGeom prst="roundRect">
              <a:avLst>
                <a:gd name="adj" fmla="val 980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rgbClr val="5450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Myriad Pro" panose="020B0503030403020204" pitchFamily="34" charset="0"/>
                </a:rPr>
                <a:t>Text goes here</a:t>
              </a:r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Myriad Pro" panose="020B0503030403020204" pitchFamily="34" charset="0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8601687" y="1461922"/>
              <a:ext cx="3444651" cy="4778457"/>
            </a:xfrm>
            <a:prstGeom prst="roundRect">
              <a:avLst>
                <a:gd name="adj" fmla="val 9216"/>
              </a:avLst>
            </a:prstGeom>
            <a:solidFill>
              <a:srgbClr val="545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>
                  <a:latin typeface="Myriad Pro" panose="020B0503030403020204" pitchFamily="34" charset="0"/>
                </a:rPr>
                <a:t>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699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ed Rectangle 24"/>
          <p:cNvSpPr/>
          <p:nvPr/>
        </p:nvSpPr>
        <p:spPr>
          <a:xfrm>
            <a:off x="325243" y="1666579"/>
            <a:ext cx="5578251" cy="215473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55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yriad Pro" panose="020B0503030403020204" pitchFamily="34" charset="0"/>
              </a:rPr>
              <a:t>Text goes here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162545" y="1666579"/>
            <a:ext cx="5578251" cy="215473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55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yriad Pro" panose="020B0503030403020204" pitchFamily="34" charset="0"/>
              </a:rPr>
              <a:t>Text goes here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25243" y="4085039"/>
            <a:ext cx="5578251" cy="215473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55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yriad Pro" panose="020B0503030403020204" pitchFamily="34" charset="0"/>
              </a:rPr>
              <a:t>Text goes here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162545" y="4079727"/>
            <a:ext cx="5578251" cy="215473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55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yriad Pro" panose="020B0503030403020204" pitchFamily="34" charset="0"/>
              </a:rPr>
              <a:t>Text goes here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Title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14</a:t>
            </a:fld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4656611" y="3037573"/>
            <a:ext cx="2745083" cy="1490188"/>
          </a:xfrm>
          <a:prstGeom prst="roundRect">
            <a:avLst/>
          </a:prstGeom>
          <a:solidFill>
            <a:srgbClr val="0055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Myriad Pro" panose="020B0503030403020204" pitchFamily="34" charset="0"/>
              </a:rPr>
              <a:t>text</a:t>
            </a:r>
            <a:endParaRPr lang="en-US" sz="32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6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title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82921369"/>
              </p:ext>
            </p:extLst>
          </p:nvPr>
        </p:nvGraphicFramePr>
        <p:xfrm>
          <a:off x="2241605" y="1173570"/>
          <a:ext cx="7397722" cy="5113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2292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title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321519"/>
              </p:ext>
            </p:extLst>
          </p:nvPr>
        </p:nvGraphicFramePr>
        <p:xfrm>
          <a:off x="334963" y="1493838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39017946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38181767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21843941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38111033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357201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8937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908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3465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273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207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904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665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342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693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449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of 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Speaker Name and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20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Optional Title of Presentation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Speaker Name and 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753850" y="6492875"/>
            <a:ext cx="438150" cy="365125"/>
          </a:xfrm>
        </p:spPr>
        <p:txBody>
          <a:bodyPr/>
          <a:lstStyle/>
          <a:p>
            <a:fld id="{CF81B550-7CF2-4283-9092-C0AEF154911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5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Sample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Introduction to oneM2M</a:t>
            </a:r>
          </a:p>
          <a:p>
            <a:pPr lvl="0"/>
            <a:r>
              <a:rPr lang="en-US" dirty="0" smtClean="0"/>
              <a:t>The role of </a:t>
            </a:r>
            <a:r>
              <a:rPr lang="en-US" dirty="0" smtClean="0"/>
              <a:t>oneM2M</a:t>
            </a:r>
            <a:endParaRPr lang="en-US" dirty="0" smtClean="0"/>
          </a:p>
          <a:p>
            <a:pPr lvl="1"/>
            <a:r>
              <a:rPr lang="en-US" dirty="0" smtClean="0"/>
              <a:t>Sample text goes here</a:t>
            </a:r>
            <a:endParaRPr lang="en-US" dirty="0" smtClean="0"/>
          </a:p>
          <a:p>
            <a:pPr lvl="1"/>
            <a:r>
              <a:rPr lang="en-US" dirty="0" smtClean="0"/>
              <a:t>Sample text </a:t>
            </a:r>
            <a:r>
              <a:rPr lang="en-US" dirty="0" smtClean="0"/>
              <a:t>goes here </a:t>
            </a:r>
            <a:endParaRPr lang="fr-FR" dirty="0" smtClean="0"/>
          </a:p>
          <a:p>
            <a:pPr lvl="0"/>
            <a:r>
              <a:rPr lang="en-US" dirty="0" smtClean="0"/>
              <a:t>Sample text goes here</a:t>
            </a:r>
            <a:endParaRPr lang="fr-FR" dirty="0" smtClean="0"/>
          </a:p>
          <a:p>
            <a:pPr lvl="0"/>
            <a:r>
              <a:rPr lang="en-US" dirty="0" smtClean="0"/>
              <a:t>Sample text goes here</a:t>
            </a:r>
            <a:endParaRPr lang="en-US" dirty="0" smtClean="0"/>
          </a:p>
          <a:p>
            <a:pPr lvl="0"/>
            <a:r>
              <a:rPr lang="en-US" dirty="0" smtClean="0"/>
              <a:t>Sample text </a:t>
            </a:r>
            <a:r>
              <a:rPr lang="en-US" dirty="0" smtClean="0"/>
              <a:t>goes here</a:t>
            </a:r>
          </a:p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9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69621" y="1661637"/>
            <a:ext cx="5193242" cy="4515325"/>
          </a:xfrm>
          <a:prstGeom prst="roundRect">
            <a:avLst>
              <a:gd name="adj" fmla="val 6364"/>
            </a:avLst>
          </a:prstGeom>
          <a:noFill/>
          <a:ln w="28575">
            <a:solidFill>
              <a:srgbClr val="0055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Myriad Pro" panose="020B0503030403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Sample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text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9196" y="1825625"/>
            <a:ext cx="5181600" cy="4351338"/>
          </a:xfrm>
        </p:spPr>
        <p:txBody>
          <a:bodyPr>
            <a:normAutofit/>
          </a:bodyPr>
          <a:lstStyle/>
          <a:p>
            <a:r>
              <a:rPr lang="en-US" dirty="0"/>
              <a:t>Sample text</a:t>
            </a:r>
            <a:endParaRPr lang="fr-FR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6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312958" y="1674504"/>
            <a:ext cx="5193242" cy="4515325"/>
          </a:xfrm>
          <a:prstGeom prst="roundRect">
            <a:avLst>
              <a:gd name="adj" fmla="val 6364"/>
            </a:avLst>
          </a:prstGeom>
          <a:noFill/>
          <a:ln w="28575">
            <a:solidFill>
              <a:srgbClr val="0055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82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825688" y="3185195"/>
            <a:ext cx="10540621" cy="962653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Section Header</a:t>
            </a:r>
            <a:endParaRPr lang="en-US" sz="5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Sub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753850" y="6492875"/>
            <a:ext cx="438150" cy="365125"/>
          </a:xfrm>
        </p:spPr>
        <p:txBody>
          <a:bodyPr/>
          <a:lstStyle/>
          <a:p>
            <a:fld id="{CF81B550-7CF2-4283-9092-C0AEF154911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5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Title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8</a:t>
            </a:fld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325243" y="1636294"/>
            <a:ext cx="5658462" cy="4620127"/>
            <a:chOff x="325243" y="1636294"/>
            <a:chExt cx="5658462" cy="4620127"/>
          </a:xfrm>
        </p:grpSpPr>
        <p:sp>
          <p:nvSpPr>
            <p:cNvPr id="31" name="Rounded Rectangle 30"/>
            <p:cNvSpPr/>
            <p:nvPr/>
          </p:nvSpPr>
          <p:spPr>
            <a:xfrm>
              <a:off x="325243" y="1947025"/>
              <a:ext cx="5658461" cy="4309396"/>
            </a:xfrm>
            <a:prstGeom prst="roundRect">
              <a:avLst>
                <a:gd name="adj" fmla="val 605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Myriad Pro" panose="020B0503030403020204" pitchFamily="34" charset="0"/>
                </a:rPr>
                <a:t>Sub Title Goes Here</a:t>
              </a:r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Myriad Pro" panose="020B0503030403020204" pitchFamily="34" charset="0"/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325244" y="1636294"/>
              <a:ext cx="5658461" cy="834190"/>
            </a:xfrm>
            <a:prstGeom prst="roundRect">
              <a:avLst>
                <a:gd name="adj" fmla="val 22436"/>
              </a:avLst>
            </a:prstGeom>
            <a:solidFill>
              <a:srgbClr val="A0A0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Myriad Pro" panose="020B0503030403020204" pitchFamily="34" charset="0"/>
                </a:rPr>
                <a:t>Sub Title Goes Here</a:t>
              </a:r>
              <a:endParaRPr lang="en-US" sz="2400" dirty="0">
                <a:latin typeface="Myriad Pro" panose="020B0503030403020204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220716" y="1636294"/>
            <a:ext cx="5658462" cy="4620127"/>
            <a:chOff x="325243" y="1636294"/>
            <a:chExt cx="5658462" cy="4620127"/>
          </a:xfrm>
        </p:grpSpPr>
        <p:sp>
          <p:nvSpPr>
            <p:cNvPr id="34" name="Rounded Rectangle 33"/>
            <p:cNvSpPr/>
            <p:nvPr/>
          </p:nvSpPr>
          <p:spPr>
            <a:xfrm>
              <a:off x="325243" y="1947025"/>
              <a:ext cx="5658461" cy="4309396"/>
            </a:xfrm>
            <a:prstGeom prst="roundRect">
              <a:avLst>
                <a:gd name="adj" fmla="val 605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Myriad Pro" panose="020B0503030403020204" pitchFamily="34" charset="0"/>
                </a:rPr>
                <a:t>Sub Title Goes Here</a:t>
              </a:r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Myriad Pro" panose="020B0503030403020204" pitchFamily="34" charset="0"/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325244" y="1636294"/>
              <a:ext cx="5658461" cy="834190"/>
            </a:xfrm>
            <a:prstGeom prst="roundRect">
              <a:avLst>
                <a:gd name="adj" fmla="val 22436"/>
              </a:avLst>
            </a:prstGeom>
            <a:solidFill>
              <a:srgbClr val="A0A0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Myriad Pro" panose="020B0503030403020204" pitchFamily="34" charset="0"/>
                </a:rPr>
                <a:t>Sub Title Goes Here</a:t>
              </a:r>
              <a:endParaRPr lang="en-US" sz="2400" dirty="0">
                <a:latin typeface="Myriad Pro" panose="020B0503030403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1814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Title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9</a:t>
            </a:fld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325244" y="1636294"/>
            <a:ext cx="3749452" cy="4620127"/>
            <a:chOff x="325243" y="1636294"/>
            <a:chExt cx="5658462" cy="4620127"/>
          </a:xfrm>
        </p:grpSpPr>
        <p:sp>
          <p:nvSpPr>
            <p:cNvPr id="31" name="Rounded Rectangle 30"/>
            <p:cNvSpPr/>
            <p:nvPr/>
          </p:nvSpPr>
          <p:spPr>
            <a:xfrm>
              <a:off x="325243" y="1947025"/>
              <a:ext cx="5658461" cy="4309396"/>
            </a:xfrm>
            <a:prstGeom prst="roundRect">
              <a:avLst>
                <a:gd name="adj" fmla="val 605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Myriad Pro" panose="020B0503030403020204" pitchFamily="34" charset="0"/>
                </a:rPr>
                <a:t>Sub Title Goes Here</a:t>
              </a:r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Myriad Pro" panose="020B0503030403020204" pitchFamily="34" charset="0"/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325244" y="1636294"/>
              <a:ext cx="5658461" cy="834190"/>
            </a:xfrm>
            <a:prstGeom prst="roundRect">
              <a:avLst>
                <a:gd name="adj" fmla="val 22436"/>
              </a:avLst>
            </a:prstGeom>
            <a:solidFill>
              <a:srgbClr val="0055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Myriad Pro" panose="020B0503030403020204" pitchFamily="34" charset="0"/>
                </a:rPr>
                <a:t>Sub Title Goes Here</a:t>
              </a:r>
              <a:endParaRPr lang="en-US" sz="2400" dirty="0">
                <a:latin typeface="Myriad Pro" panose="020B0503030403020204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217264" y="1636294"/>
            <a:ext cx="3749452" cy="4620127"/>
            <a:chOff x="325243" y="1636294"/>
            <a:chExt cx="5658462" cy="4620127"/>
          </a:xfrm>
        </p:grpSpPr>
        <p:sp>
          <p:nvSpPr>
            <p:cNvPr id="16" name="Rounded Rectangle 15"/>
            <p:cNvSpPr/>
            <p:nvPr/>
          </p:nvSpPr>
          <p:spPr>
            <a:xfrm>
              <a:off x="325243" y="1947025"/>
              <a:ext cx="5658461" cy="4309396"/>
            </a:xfrm>
            <a:prstGeom prst="roundRect">
              <a:avLst>
                <a:gd name="adj" fmla="val 605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Myriad Pro" panose="020B0503030403020204" pitchFamily="34" charset="0"/>
                </a:rPr>
                <a:t>Sub Title Goes Here</a:t>
              </a:r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Myriad Pro" panose="020B0503030403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325244" y="1636294"/>
              <a:ext cx="5658461" cy="834190"/>
            </a:xfrm>
            <a:prstGeom prst="roundRect">
              <a:avLst>
                <a:gd name="adj" fmla="val 22436"/>
              </a:avLst>
            </a:prstGeom>
            <a:solidFill>
              <a:srgbClr val="668C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Myriad Pro" panose="020B0503030403020204" pitchFamily="34" charset="0"/>
                </a:rPr>
                <a:t>Sub Title Goes Here</a:t>
              </a:r>
              <a:endParaRPr lang="en-US" sz="2400" dirty="0">
                <a:latin typeface="Myriad Pro" panose="020B0503030403020204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8109285" y="1636294"/>
            <a:ext cx="3749452" cy="4620127"/>
            <a:chOff x="325243" y="1636294"/>
            <a:chExt cx="5658462" cy="4620127"/>
          </a:xfrm>
        </p:grpSpPr>
        <p:sp>
          <p:nvSpPr>
            <p:cNvPr id="19" name="Rounded Rectangle 18"/>
            <p:cNvSpPr/>
            <p:nvPr/>
          </p:nvSpPr>
          <p:spPr>
            <a:xfrm>
              <a:off x="325243" y="1947025"/>
              <a:ext cx="5658461" cy="4309396"/>
            </a:xfrm>
            <a:prstGeom prst="roundRect">
              <a:avLst>
                <a:gd name="adj" fmla="val 6057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Myriad Pro" panose="020B0503030403020204" pitchFamily="34" charset="0"/>
                </a:rPr>
                <a:t>Sub Title Goes Here</a:t>
              </a:r>
              <a:endPara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Myriad Pro" panose="020B0503030403020204" pitchFamily="34" charset="0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25244" y="1636294"/>
              <a:ext cx="5658461" cy="834190"/>
            </a:xfrm>
            <a:prstGeom prst="roundRect">
              <a:avLst>
                <a:gd name="adj" fmla="val 22436"/>
              </a:avLst>
            </a:prstGeom>
            <a:solidFill>
              <a:srgbClr val="7168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Myriad Pro" panose="020B0503030403020204" pitchFamily="34" charset="0"/>
                </a:rPr>
                <a:t>Sub Title Goes Here</a:t>
              </a:r>
              <a:endParaRPr lang="en-US" sz="2400" dirty="0">
                <a:latin typeface="Myriad Pro" panose="020B0503030403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9660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343</Words>
  <Application>Microsoft Office PowerPoint</Application>
  <PresentationFormat>Widescreen</PresentationFormat>
  <Paragraphs>105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Myriad Pro</vt:lpstr>
      <vt:lpstr>Myriad Pro Light</vt:lpstr>
      <vt:lpstr>Office Theme</vt:lpstr>
      <vt:lpstr>PowerPoint Presentation</vt:lpstr>
      <vt:lpstr>PowerPoint Presentation</vt:lpstr>
      <vt:lpstr>Title of Presentation</vt:lpstr>
      <vt:lpstr>Optional Title of Presentation</vt:lpstr>
      <vt:lpstr>Sample Title</vt:lpstr>
      <vt:lpstr>Sample Title</vt:lpstr>
      <vt:lpstr>Section Header</vt:lpstr>
      <vt:lpstr>Sample Title</vt:lpstr>
      <vt:lpstr>Sample Title</vt:lpstr>
      <vt:lpstr>Sample Title</vt:lpstr>
      <vt:lpstr>Sample Title</vt:lpstr>
      <vt:lpstr>Sample Title</vt:lpstr>
      <vt:lpstr>Sample Title</vt:lpstr>
      <vt:lpstr>Sample Title</vt:lpstr>
      <vt:lpstr>Sample title</vt:lpstr>
      <vt:lpstr>Sample title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Oddy, Sharon</cp:lastModifiedBy>
  <cp:revision>9</cp:revision>
  <dcterms:created xsi:type="dcterms:W3CDTF">2017-09-21T15:46:31Z</dcterms:created>
  <dcterms:modified xsi:type="dcterms:W3CDTF">2017-09-22T15:01:55Z</dcterms:modified>
</cp:coreProperties>
</file>