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5" autoAdjust="0"/>
    <p:restoredTop sz="93236" autoAdjust="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D4C6C-EE02-45B2-8F5E-3D406086A01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41436-E02B-4E68-9A99-2EB8D8FA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41436-E02B-4E68-9A99-2EB8D8FAEE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1A52-5A6F-4157-B942-48E33E57A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C6DEE-57DC-43D9-9198-F3D5E741A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7969D-107C-4CF0-B157-43E9188F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87AB4-4A06-4EB1-829E-DCCD1E97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DFDE-35E8-4D7C-9EC3-2C408F90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9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085C-6F93-4DE1-860A-AAD87377C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9AAFB-3257-4589-9A97-59E69E528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17CE7-0354-4D28-A164-4DD00211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49F00-66A1-4624-A529-908F8A08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E3D54-2EC2-4140-8E4B-595D657A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8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267D5-F341-4C5F-AE70-2FA3BF737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D99-A548-4475-9EF4-B7F500E28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ABC1-7BAD-4516-BC78-ABA2898A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7048C-5F51-46DC-8FE9-0FE28577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5E8BA-FF45-4B60-BA29-36E5EE23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D636-EF74-434D-9336-067B7F9B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4CFB0-DBF5-44F4-AA11-323CCF56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173C-3922-4B68-80EC-7AC71CBC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AD9D-DA46-4D87-98E3-EC7A8C5A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0C931-2414-494A-8261-54550334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5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3E1E-D3E4-487F-9519-F3DC384A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8B495-E771-4B5D-9E28-18DE2B6DD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4B890-FFBB-4674-B2E5-8EC43880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D178D-22A2-4F71-BD90-0758881B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BEAD2-DBC7-4EC6-902B-ED4463DC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8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FF38-94D2-4F8D-8951-90477CD3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776F0-324C-4379-8FFA-36C3545B8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ECC6C-272D-4AE7-B852-F8873785F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0E9D0-607E-43D6-863C-A99C040C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9D178-369D-4ECA-BDFA-33B3B1D9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EB033-03E8-4AE2-A781-6CE56F36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807E-634F-496F-8D51-50518747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BEEF1-1DB2-47A5-A88C-D08A7FE88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19200-0016-4838-94CC-924726CB1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908AC-E71A-49F2-BF64-C49E8354D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0163E-BE67-4913-A528-F1B16244A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98FCF9-72A9-4658-A96B-555C4D89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22A94-8D35-43B0-8B5B-EBE90CC1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60519-44FF-40BC-A87A-6F2EAE10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0AB06-30EA-4423-8918-F04495E6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37782-1631-4D04-8669-4290E408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47BF7-14B4-4994-BF54-2B82BA7D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06AFB-5C27-4BEF-91BB-6132E94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7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B9837-CB15-44E5-B020-031810F2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F5571-F3C5-4208-8871-8BF8E1F3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D7FCC-F3AB-4E5E-A3C8-5335D784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2686-5835-4118-A7B4-FA6998E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3AA89-FE46-48ED-AF21-167D4C7D0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5B4EF-B6A1-4950-86CA-54C169DF1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616B9-E262-4886-BDA4-7DA3575B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587F4-590C-4CF7-8149-F448C03E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1BD34-5282-455D-ADD1-CF158613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D7F3-BF98-4100-9B6C-9B32143D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C4248-4F65-42F7-B1F8-2AF9ED41B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271D-6240-400F-8A56-5F5181C5A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FAA22-C90B-4F0C-BDCB-6F823197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53BCE-AA1F-4F0D-AD12-95F298E3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28B34-D924-41CC-9D65-1E937DA6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09F65-9224-4509-BCEC-5C68DC05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0B33E-B532-4F9B-B77D-10ED7A24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784EE-D735-4FAC-ABEA-E69867596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20-Sep-2017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9EE73-0F37-4E84-A4F6-97C74D207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3rd oneM2M Industry Day hosted by TSDSI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FD586-1342-4C31-B280-07484DB7B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9484-F6CD-49EB-A380-8A44EB50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20-Sep-2017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3rd oneM2M Industry Day hosted by TSDSI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9484-F6CD-49EB-A380-8A44EB504863}" type="slidenum">
              <a:rPr lang="en-US" smtClean="0"/>
              <a:t>1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82" y="1898031"/>
            <a:ext cx="4029043" cy="27470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834" y="1911877"/>
            <a:ext cx="3761131" cy="2549920"/>
          </a:xfrm>
          <a:prstGeom prst="rect">
            <a:avLst/>
          </a:prstGeom>
        </p:spPr>
      </p:pic>
      <p:sp>
        <p:nvSpPr>
          <p:cNvPr id="7" name="Pfeil nach rechts 6"/>
          <p:cNvSpPr/>
          <p:nvPr/>
        </p:nvSpPr>
        <p:spPr>
          <a:xfrm>
            <a:off x="5239657" y="2526154"/>
            <a:ext cx="600045" cy="1585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522514" y="4704319"/>
            <a:ext cx="4542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Z" dirty="0"/>
              <a:t>Today a developer is exposed to many different technology choices to build </a:t>
            </a:r>
            <a:r>
              <a:rPr lang="en-BZ"/>
              <a:t>an LPWA </a:t>
            </a:r>
            <a:r>
              <a:rPr lang="en-BZ" dirty="0"/>
              <a:t>connection. This leads to complexity and hampers interoperability.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925457" y="4646796"/>
            <a:ext cx="5370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Z" dirty="0"/>
              <a:t>By implementing oneM2M CSL, at the device and the infrastructure side, the developer only uses the globally specified oneM2M APIs to push data from the device into the cloud.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043583" y="2336800"/>
            <a:ext cx="1305499" cy="2002971"/>
          </a:xfrm>
          <a:custGeom>
            <a:avLst/>
            <a:gdLst>
              <a:gd name="connsiteX0" fmla="*/ 873788 w 1305499"/>
              <a:gd name="connsiteY0" fmla="*/ 0 h 2002971"/>
              <a:gd name="connsiteX1" fmla="*/ 1222131 w 1305499"/>
              <a:gd name="connsiteY1" fmla="*/ 406400 h 2002971"/>
              <a:gd name="connsiteX2" fmla="*/ 1265674 w 1305499"/>
              <a:gd name="connsiteY2" fmla="*/ 711200 h 2002971"/>
              <a:gd name="connsiteX3" fmla="*/ 728646 w 1305499"/>
              <a:gd name="connsiteY3" fmla="*/ 957943 h 2002971"/>
              <a:gd name="connsiteX4" fmla="*/ 2931 w 1305499"/>
              <a:gd name="connsiteY4" fmla="*/ 1175657 h 2002971"/>
              <a:gd name="connsiteX5" fmla="*/ 1018931 w 1305499"/>
              <a:gd name="connsiteY5" fmla="*/ 1451429 h 2002971"/>
              <a:gd name="connsiteX6" fmla="*/ 1018931 w 1305499"/>
              <a:gd name="connsiteY6" fmla="*/ 2002971 h 2002971"/>
              <a:gd name="connsiteX7" fmla="*/ 1018931 w 1305499"/>
              <a:gd name="connsiteY7" fmla="*/ 2002971 h 200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499" h="2002971">
                <a:moveTo>
                  <a:pt x="873788" y="0"/>
                </a:moveTo>
                <a:cubicBezTo>
                  <a:pt x="1015302" y="143933"/>
                  <a:pt x="1156817" y="287867"/>
                  <a:pt x="1222131" y="406400"/>
                </a:cubicBezTo>
                <a:cubicBezTo>
                  <a:pt x="1287445" y="524933"/>
                  <a:pt x="1347921" y="619276"/>
                  <a:pt x="1265674" y="711200"/>
                </a:cubicBezTo>
                <a:cubicBezTo>
                  <a:pt x="1183427" y="803124"/>
                  <a:pt x="939103" y="880534"/>
                  <a:pt x="728646" y="957943"/>
                </a:cubicBezTo>
                <a:cubicBezTo>
                  <a:pt x="518189" y="1035352"/>
                  <a:pt x="-45450" y="1093409"/>
                  <a:pt x="2931" y="1175657"/>
                </a:cubicBezTo>
                <a:cubicBezTo>
                  <a:pt x="51312" y="1257905"/>
                  <a:pt x="849598" y="1313543"/>
                  <a:pt x="1018931" y="1451429"/>
                </a:cubicBezTo>
                <a:cubicBezTo>
                  <a:pt x="1188264" y="1589315"/>
                  <a:pt x="1018931" y="2002971"/>
                  <a:pt x="1018931" y="2002971"/>
                </a:cubicBezTo>
                <a:lnTo>
                  <a:pt x="1018931" y="2002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557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Jayeeta Saha</dc:creator>
  <cp:lastModifiedBy>Ken Wieland</cp:lastModifiedBy>
  <cp:revision>91</cp:revision>
  <dcterms:created xsi:type="dcterms:W3CDTF">2017-09-14T06:20:48Z</dcterms:created>
  <dcterms:modified xsi:type="dcterms:W3CDTF">2017-11-21T15:01:15Z</dcterms:modified>
</cp:coreProperties>
</file>