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7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2025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30-04-2019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666658"/>
            <a:ext cx="11296184" cy="2387600"/>
          </a:xfrm>
        </p:spPr>
        <p:txBody>
          <a:bodyPr/>
          <a:lstStyle/>
          <a:p>
            <a:r>
              <a:rPr lang="en-GB"/>
              <a:t>Website Redesign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Current website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GB"/>
              <a:t>Content is generally quite good</a:t>
            </a:r>
          </a:p>
          <a:p>
            <a:pPr marL="457200" lvl="1" indent="0" hangingPunct="0">
              <a:buNone/>
            </a:pPr>
            <a:endParaRPr lang="en-GB"/>
          </a:p>
          <a:p>
            <a:pPr hangingPunct="0"/>
            <a:r>
              <a:rPr lang="en-GB"/>
              <a:t>Design is outdated</a:t>
            </a:r>
          </a:p>
          <a:p>
            <a:pPr hangingPunct="0"/>
            <a:endParaRPr lang="en-GB"/>
          </a:p>
          <a:p>
            <a:pPr hangingPunct="0"/>
            <a:r>
              <a:rPr lang="en-GB"/>
              <a:t>Navigation difficult</a:t>
            </a:r>
          </a:p>
          <a:p>
            <a:pPr hangingPunct="0"/>
            <a:endParaRPr lang="en-GB"/>
          </a:p>
          <a:p>
            <a:pPr hangingPunct="0"/>
            <a:r>
              <a:rPr lang="en-GB"/>
              <a:t>Need to prioritize what is on the home page</a:t>
            </a:r>
          </a:p>
          <a:p>
            <a:pPr hangingPunct="0"/>
            <a:endParaRPr lang="en-GB"/>
          </a:p>
          <a:p>
            <a:pPr marL="0" indent="0" hangingPunct="0">
              <a:buNone/>
            </a:pPr>
            <a:endParaRPr lang="en-GB"/>
          </a:p>
          <a:p>
            <a:pPr marL="0" indent="0" hangingPunct="0">
              <a:buNone/>
            </a:pPr>
            <a:endParaRPr lang="en-GB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Web hits 2019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71385A2-4FBE-4257-8265-EF40C8499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1042"/>
            <a:ext cx="12056012" cy="58769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6E5184-3E7A-425F-A9E8-442CEA64CADA}"/>
              </a:ext>
            </a:extLst>
          </p:cNvPr>
          <p:cNvSpPr txBox="1"/>
          <p:nvPr/>
        </p:nvSpPr>
        <p:spPr>
          <a:xfrm>
            <a:off x="264356" y="5400429"/>
            <a:ext cx="2310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B42025"/>
                </a:solidFill>
              </a:rPr>
              <a:t>In January</a:t>
            </a:r>
          </a:p>
          <a:p>
            <a:r>
              <a:rPr lang="en-GB">
                <a:solidFill>
                  <a:srgbClr val="B42025"/>
                </a:solidFill>
              </a:rPr>
              <a:t>oneM2M had 581 hits. </a:t>
            </a:r>
          </a:p>
          <a:p>
            <a:r>
              <a:rPr lang="en-GB">
                <a:solidFill>
                  <a:srgbClr val="B42025"/>
                </a:solidFill>
              </a:rPr>
              <a:t>3GPP had 187,061</a:t>
            </a:r>
          </a:p>
        </p:txBody>
      </p:sp>
    </p:spTree>
    <p:extLst>
      <p:ext uri="{BB962C8B-B14F-4D97-AF65-F5344CB8AC3E}">
        <p14:creationId xmlns:p14="http://schemas.microsoft.com/office/powerpoint/2010/main" val="71059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Quote for new website design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173570"/>
            <a:ext cx="10515600" cy="5319305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GB"/>
              <a:t>I contacted ProActive PR agency following our meeting in Malaga</a:t>
            </a:r>
          </a:p>
          <a:p>
            <a:pPr hangingPunct="0"/>
            <a:r>
              <a:rPr lang="en-GB"/>
              <a:t>Received a questionnaire from the agency they deal with</a:t>
            </a:r>
          </a:p>
          <a:p>
            <a:pPr lvl="1" hangingPunct="0"/>
            <a:r>
              <a:rPr lang="en-GB"/>
              <a:t>Filled in the questionnaire with Roland &amp; Laurent</a:t>
            </a:r>
          </a:p>
          <a:p>
            <a:pPr lvl="1" hangingPunct="0"/>
            <a:r>
              <a:rPr lang="en-GB"/>
              <a:t>Basically it was asking what we do, who our competition is, etc</a:t>
            </a:r>
          </a:p>
          <a:p>
            <a:pPr lvl="1" hangingPunct="0"/>
            <a:endParaRPr lang="en-GB"/>
          </a:p>
          <a:p>
            <a:pPr hangingPunct="0"/>
            <a:r>
              <a:rPr lang="en-GB"/>
              <a:t>Quote sent back was £20,000</a:t>
            </a:r>
          </a:p>
          <a:p>
            <a:pPr lvl="1" hangingPunct="0"/>
            <a:r>
              <a:rPr lang="en-GB"/>
              <a:t>Approx $26,000</a:t>
            </a:r>
          </a:p>
          <a:p>
            <a:pPr lvl="1" hangingPunct="0"/>
            <a:endParaRPr lang="en-GB"/>
          </a:p>
          <a:p>
            <a:pPr hangingPunct="0"/>
            <a:r>
              <a:rPr lang="en-GB"/>
              <a:t>Marcom budget for 2019 gives us $20,000</a:t>
            </a:r>
          </a:p>
          <a:p>
            <a:pPr lvl="1" hangingPunct="0"/>
            <a:r>
              <a:rPr lang="en-GB"/>
              <a:t>Do we try to negotiate down?</a:t>
            </a:r>
          </a:p>
          <a:p>
            <a:pPr lvl="1" hangingPunct="0"/>
            <a:r>
              <a:rPr lang="en-GB"/>
              <a:t>Contact other designers?</a:t>
            </a:r>
          </a:p>
          <a:p>
            <a:pPr lvl="1" hangingPunct="0"/>
            <a:r>
              <a:rPr lang="en-GB"/>
              <a:t>Ask oneM2M partners for more money?</a:t>
            </a:r>
          </a:p>
          <a:p>
            <a:pPr lvl="1" hangingPunct="0"/>
            <a:r>
              <a:rPr lang="en-GB"/>
              <a:t>…</a:t>
            </a:r>
          </a:p>
          <a:p>
            <a:pPr lvl="1" hangingPunct="0"/>
            <a:endParaRPr lang="en-GB"/>
          </a:p>
          <a:p>
            <a:pPr hangingPunct="0"/>
            <a:endParaRPr lang="en-GB"/>
          </a:p>
          <a:p>
            <a:pPr marL="457200" lvl="1" indent="0" hangingPunct="0">
              <a:buNone/>
            </a:pPr>
            <a:endParaRPr lang="en-GB"/>
          </a:p>
          <a:p>
            <a:pPr hangingPunct="0"/>
            <a:endParaRPr lang="en-GB"/>
          </a:p>
          <a:p>
            <a:pPr marL="0" indent="0" hangingPunct="0">
              <a:buNone/>
            </a:pPr>
            <a:endParaRPr lang="en-GB"/>
          </a:p>
          <a:p>
            <a:pPr marL="0" indent="0" hangingPunct="0">
              <a:buNone/>
            </a:pPr>
            <a:endParaRPr lang="en-GB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10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121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Myriad Pro</vt:lpstr>
      <vt:lpstr>Myriad Pro Light</vt:lpstr>
      <vt:lpstr>Office Theme</vt:lpstr>
      <vt:lpstr>Website Redesign </vt:lpstr>
      <vt:lpstr>Current website</vt:lpstr>
      <vt:lpstr>Web hits 2019</vt:lpstr>
      <vt:lpstr>Quote for new website design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Karen Hughes</cp:lastModifiedBy>
  <cp:revision>15</cp:revision>
  <dcterms:created xsi:type="dcterms:W3CDTF">2017-09-21T15:46:31Z</dcterms:created>
  <dcterms:modified xsi:type="dcterms:W3CDTF">2019-04-30T08:42:54Z</dcterms:modified>
</cp:coreProperties>
</file>