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7" r:id="rId4"/>
    <p:sldId id="266" r:id="rId5"/>
    <p:sldId id="274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2025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29-04-2019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666658"/>
            <a:ext cx="11296184" cy="2387600"/>
          </a:xfrm>
        </p:spPr>
        <p:txBody>
          <a:bodyPr/>
          <a:lstStyle/>
          <a:p>
            <a:r>
              <a:rPr lang="en-GB"/>
              <a:t>Speaking &amp; panel slots available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/>
              <a:t>volunteers needed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IoT World 2019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GB"/>
              <a:t>The Internet of Things World is North America's largest IoT event</a:t>
            </a:r>
          </a:p>
          <a:p>
            <a:pPr marL="0" indent="0" hangingPunct="0">
              <a:buNone/>
            </a:pPr>
            <a:r>
              <a:rPr lang="en-GB"/>
              <a:t>it runs over 4 days </a:t>
            </a:r>
          </a:p>
          <a:p>
            <a:pPr marL="0" indent="0" hangingPunct="0">
              <a:buNone/>
            </a:pPr>
            <a:r>
              <a:rPr lang="en-GB"/>
              <a:t>12,500+ leaders and innovators from across the IoT community will be attending. </a:t>
            </a:r>
          </a:p>
          <a:p>
            <a:pPr marL="0" indent="0" hangingPunct="0">
              <a:buNone/>
            </a:pPr>
            <a:r>
              <a:rPr lang="en-GB"/>
              <a:t>some very interesting speakers already confirmed </a:t>
            </a:r>
          </a:p>
          <a:p>
            <a:pPr marL="0" indent="0" hangingPunct="0">
              <a:buNone/>
            </a:pPr>
            <a:r>
              <a:rPr lang="en-GB"/>
              <a:t>this would be the perfect opportunity for us to present oneM2M to a very large audience.</a:t>
            </a:r>
          </a:p>
          <a:p>
            <a:pPr marL="0" indent="0" hangingPunct="0">
              <a:buNone/>
            </a:pPr>
            <a:endParaRPr lang="en-GB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9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Sample Title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469623" y="1461922"/>
            <a:ext cx="11271173" cy="4778457"/>
            <a:chOff x="469623" y="1461922"/>
            <a:chExt cx="11271173" cy="4778457"/>
          </a:xfrm>
        </p:grpSpPr>
        <p:sp>
          <p:nvSpPr>
            <p:cNvPr id="26" name="Rounded Rectangle 25"/>
            <p:cNvSpPr/>
            <p:nvPr/>
          </p:nvSpPr>
          <p:spPr>
            <a:xfrm>
              <a:off x="3914274" y="2005264"/>
              <a:ext cx="7826522" cy="3737810"/>
            </a:xfrm>
            <a:prstGeom prst="roundRect">
              <a:avLst>
                <a:gd name="adj" fmla="val 98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rgbClr val="0055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May 13-16, 2019</a:t>
              </a:r>
            </a:p>
            <a:p>
              <a:pPr algn="ctr"/>
              <a:r>
                <a:rPr lang="en-US" sz="320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Santa Clara Convention Center, CA, USA</a:t>
              </a:r>
              <a:endPara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69623" y="1461922"/>
              <a:ext cx="3444651" cy="4778457"/>
            </a:xfrm>
            <a:prstGeom prst="roundRect">
              <a:avLst>
                <a:gd name="adj" fmla="val 9216"/>
              </a:avLst>
            </a:prstGeom>
            <a:solidFill>
              <a:srgbClr val="668C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>
                  <a:latin typeface="Myriad Pro" panose="020B0503030403020204" pitchFamily="34" charset="0"/>
                </a:rPr>
                <a:t>Date &amp; Location</a:t>
              </a:r>
              <a:endParaRPr lang="en-US" sz="4400" dirty="0">
                <a:latin typeface="Myriad Pro" panose="020B05030304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0598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4696" y="0"/>
            <a:ext cx="8935913" cy="1173570"/>
          </a:xfrm>
        </p:spPr>
        <p:txBody>
          <a:bodyPr>
            <a:normAutofit fontScale="90000"/>
          </a:bodyPr>
          <a:lstStyle/>
          <a:p>
            <a:r>
              <a:rPr lang="en-US"/>
              <a:t>Interesting opportunities – 16</a:t>
            </a:r>
            <a:r>
              <a:rPr lang="en-US" baseline="30000"/>
              <a:t>th</a:t>
            </a:r>
            <a:r>
              <a:rPr lang="en-US"/>
              <a:t> May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4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469622" y="4694608"/>
            <a:ext cx="11271173" cy="1100725"/>
            <a:chOff x="469622" y="4694608"/>
            <a:chExt cx="11271173" cy="1100725"/>
          </a:xfrm>
        </p:grpSpPr>
        <p:sp>
          <p:nvSpPr>
            <p:cNvPr id="28" name="Rounded Rectangle 27"/>
            <p:cNvSpPr/>
            <p:nvPr/>
          </p:nvSpPr>
          <p:spPr>
            <a:xfrm>
              <a:off x="5022165" y="4694608"/>
              <a:ext cx="6718630" cy="110072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Track chairperson opening</a:t>
              </a:r>
            </a:p>
            <a:p>
              <a:pPr algn="ctr"/>
              <a:r>
                <a:rPr lang="en-GB" sz="240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1 open presentation slot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69622" y="4696331"/>
              <a:ext cx="4679894" cy="1097280"/>
            </a:xfrm>
            <a:prstGeom prst="roundRect">
              <a:avLst/>
            </a:prstGeom>
            <a:solidFill>
              <a:srgbClr val="A0A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>
                  <a:latin typeface="Myriad Pro" panose="020B0503030403020204" pitchFamily="34" charset="0"/>
                </a:rPr>
                <a:t>Edge Computing</a:t>
              </a:r>
              <a:endParaRPr lang="en-US" sz="2800" dirty="0">
                <a:latin typeface="Myriad Pro" panose="020B0503030403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69621" y="1658193"/>
            <a:ext cx="11271175" cy="1100725"/>
            <a:chOff x="469621" y="1658193"/>
            <a:chExt cx="11271175" cy="1100725"/>
          </a:xfrm>
        </p:grpSpPr>
        <p:sp>
          <p:nvSpPr>
            <p:cNvPr id="25" name="Rounded Rectangle 24"/>
            <p:cNvSpPr/>
            <p:nvPr/>
          </p:nvSpPr>
          <p:spPr>
            <a:xfrm>
              <a:off x="5149516" y="1658193"/>
              <a:ext cx="6591280" cy="110072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>
                  <a:solidFill>
                    <a:srgbClr val="B42025"/>
                  </a:solidFill>
                  <a:latin typeface="Myriad Pro" panose="020B0503030403020204" pitchFamily="34" charset="0"/>
                </a:rPr>
                <a:t>Enabling Connected Living for Everyone</a:t>
              </a:r>
              <a:br>
                <a:rPr lang="en-GB" sz="240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</a:br>
              <a:r>
                <a:rPr lang="en-GB" sz="240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1 panelist spot open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69621" y="1661638"/>
              <a:ext cx="4679895" cy="1097280"/>
            </a:xfrm>
            <a:prstGeom prst="roundRect">
              <a:avLst/>
            </a:prstGeom>
            <a:solidFill>
              <a:srgbClr val="A0A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>
                  <a:latin typeface="Myriad Pro" panose="020B0503030403020204" pitchFamily="34" charset="0"/>
                </a:rPr>
                <a:t>Connected Consumer</a:t>
              </a:r>
              <a:br>
                <a:rPr lang="en-US" sz="2400">
                  <a:latin typeface="Myriad Pro" panose="020B0503030403020204" pitchFamily="34" charset="0"/>
                </a:rPr>
              </a:br>
              <a:r>
                <a:rPr lang="en-US" sz="2400">
                  <a:latin typeface="Myriad Pro" panose="020B0503030403020204" pitchFamily="34" charset="0"/>
                </a:rPr>
                <a:t>12pm Panel</a:t>
              </a:r>
              <a:endParaRPr lang="en-US" sz="2400" dirty="0">
                <a:latin typeface="Myriad Pro" panose="020B0503030403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69623" y="2940148"/>
            <a:ext cx="11271173" cy="1477107"/>
            <a:chOff x="469623" y="2940148"/>
            <a:chExt cx="11271173" cy="1477107"/>
          </a:xfrm>
        </p:grpSpPr>
        <p:sp>
          <p:nvSpPr>
            <p:cNvPr id="26" name="Rounded Rectangle 25"/>
            <p:cNvSpPr/>
            <p:nvPr/>
          </p:nvSpPr>
          <p:spPr>
            <a:xfrm>
              <a:off x="5022166" y="2940148"/>
              <a:ext cx="6718630" cy="147710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Developing the framework to secure IoT generated data</a:t>
              </a:r>
              <a:r>
                <a:rPr lang="en-US" sz="240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Track chairperson opening</a:t>
              </a:r>
              <a:br>
                <a:rPr lang="en-US" sz="240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</a:br>
              <a:r>
                <a:rPr lang="en-US" sz="2400">
                  <a:solidFill>
                    <a:srgbClr val="B42025"/>
                  </a:solidFill>
                  <a:latin typeface="Myriad Pro" panose="020B0503030403020204" pitchFamily="34" charset="0"/>
                </a:rPr>
                <a:t>FILLED: Syed Zaeem Hosain, </a:t>
              </a:r>
              <a:br>
                <a:rPr lang="en-US" sz="2400">
                  <a:solidFill>
                    <a:srgbClr val="B42025"/>
                  </a:solidFill>
                  <a:latin typeface="Myriad Pro" panose="020B0503030403020204" pitchFamily="34" charset="0"/>
                </a:rPr>
              </a:br>
              <a:r>
                <a:rPr lang="en-US" sz="2400">
                  <a:solidFill>
                    <a:srgbClr val="B42025"/>
                  </a:solidFill>
                  <a:latin typeface="Myriad Pro" panose="020B0503030403020204" pitchFamily="34" charset="0"/>
                </a:rPr>
                <a:t>Aeris Communications</a:t>
              </a:r>
              <a:endParaRPr lang="en-US" sz="2400" dirty="0">
                <a:solidFill>
                  <a:srgbClr val="B42025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69623" y="3178985"/>
              <a:ext cx="4679893" cy="1097280"/>
            </a:xfrm>
            <a:prstGeom prst="roundRect">
              <a:avLst/>
            </a:prstGeom>
            <a:solidFill>
              <a:srgbClr val="A0A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>
                  <a:latin typeface="Myriad Pro" panose="020B0503030403020204" pitchFamily="34" charset="0"/>
                </a:rPr>
                <a:t>IoT Security</a:t>
              </a:r>
              <a:br>
                <a:rPr lang="en-US" sz="2400">
                  <a:latin typeface="Myriad Pro" panose="020B0503030403020204" pitchFamily="34" charset="0"/>
                </a:rPr>
              </a:br>
              <a:r>
                <a:rPr lang="en-US" sz="2400">
                  <a:latin typeface="Myriad Pro" panose="020B0503030403020204" pitchFamily="34" charset="0"/>
                </a:rPr>
                <a:t>15:50-16:30 Panel</a:t>
              </a:r>
              <a:endParaRPr lang="en-US" sz="2400" dirty="0">
                <a:latin typeface="Myriad Pro" panose="020B05030304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2164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4696" y="0"/>
            <a:ext cx="8935913" cy="1173570"/>
          </a:xfrm>
        </p:spPr>
        <p:txBody>
          <a:bodyPr>
            <a:normAutofit/>
          </a:bodyPr>
          <a:lstStyle/>
          <a:p>
            <a:r>
              <a:rPr lang="en-US"/>
              <a:t>Other opportunities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5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469622" y="4694608"/>
            <a:ext cx="11271173" cy="1100725"/>
            <a:chOff x="469622" y="4694608"/>
            <a:chExt cx="11271173" cy="1100725"/>
          </a:xfrm>
        </p:grpSpPr>
        <p:sp>
          <p:nvSpPr>
            <p:cNvPr id="28" name="Rounded Rectangle 27"/>
            <p:cNvSpPr/>
            <p:nvPr/>
          </p:nvSpPr>
          <p:spPr>
            <a:xfrm>
              <a:off x="5022165" y="4694608"/>
              <a:ext cx="6718630" cy="110072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>
                  <a:solidFill>
                    <a:srgbClr val="B42025"/>
                  </a:solidFill>
                  <a:latin typeface="Myriad Pro" panose="020B0503030403020204" pitchFamily="34" charset="0"/>
                </a:rPr>
                <a:t>Supply Chain Panel </a:t>
              </a:r>
              <a:br>
                <a:rPr lang="en-GB" sz="240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</a:br>
              <a:r>
                <a:rPr lang="en-US" sz="240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Moderator needed</a:t>
              </a:r>
              <a:endParaRPr lang="en-GB" sz="240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69622" y="4696331"/>
              <a:ext cx="4679894" cy="1097280"/>
            </a:xfrm>
            <a:prstGeom prst="roundRect">
              <a:avLst/>
            </a:prstGeom>
            <a:solidFill>
              <a:srgbClr val="A0A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>
                  <a:latin typeface="Myriad Pro" panose="020B0503030403020204" pitchFamily="34" charset="0"/>
                </a:rPr>
                <a:t>16 May</a:t>
              </a:r>
              <a:br>
                <a:rPr lang="en-US" sz="2800">
                  <a:latin typeface="Myriad Pro" panose="020B0503030403020204" pitchFamily="34" charset="0"/>
                </a:rPr>
              </a:br>
              <a:r>
                <a:rPr lang="en-US" sz="2800">
                  <a:latin typeface="Myriad Pro" panose="020B0503030403020204" pitchFamily="34" charset="0"/>
                </a:rPr>
                <a:t>12:00-12:40</a:t>
              </a:r>
              <a:endParaRPr lang="en-US" sz="2800" dirty="0">
                <a:latin typeface="Myriad Pro" panose="020B0503030403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69621" y="1658193"/>
            <a:ext cx="11271175" cy="1100725"/>
            <a:chOff x="469621" y="1658193"/>
            <a:chExt cx="11271175" cy="1100725"/>
          </a:xfrm>
        </p:grpSpPr>
        <p:sp>
          <p:nvSpPr>
            <p:cNvPr id="25" name="Rounded Rectangle 24"/>
            <p:cNvSpPr/>
            <p:nvPr/>
          </p:nvSpPr>
          <p:spPr>
            <a:xfrm>
              <a:off x="5149516" y="1658193"/>
              <a:ext cx="6591280" cy="110072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>
                  <a:solidFill>
                    <a:srgbClr val="B42025"/>
                  </a:solidFill>
                  <a:latin typeface="Myriad Pro" panose="020B0503030403020204" pitchFamily="34" charset="0"/>
                </a:rPr>
                <a:t>Energy and Resource Production</a:t>
              </a:r>
              <a:br>
                <a:rPr lang="en-GB" sz="240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</a:br>
              <a:r>
                <a:rPr lang="en-GB" sz="240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1 Chair needed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69621" y="1661638"/>
              <a:ext cx="4679895" cy="1097280"/>
            </a:xfrm>
            <a:prstGeom prst="roundRect">
              <a:avLst/>
            </a:prstGeom>
            <a:solidFill>
              <a:srgbClr val="A0A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latin typeface="Myriad Pro" panose="020B0503030403020204" pitchFamily="34" charset="0"/>
                </a:rPr>
                <a:t>15 May</a:t>
              </a:r>
              <a:br>
                <a:rPr lang="en-US" sz="2400">
                  <a:latin typeface="Myriad Pro" panose="020B0503030403020204" pitchFamily="34" charset="0"/>
                </a:rPr>
              </a:br>
              <a:r>
                <a:rPr lang="en-US" sz="2400">
                  <a:latin typeface="Myriad Pro" panose="020B0503030403020204" pitchFamily="34" charset="0"/>
                </a:rPr>
                <a:t>11:30-16:50</a:t>
              </a:r>
              <a:endParaRPr lang="en-US" sz="2400" dirty="0">
                <a:latin typeface="Myriad Pro" panose="020B0503030403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69623" y="3174174"/>
            <a:ext cx="11271173" cy="1102091"/>
            <a:chOff x="469623" y="3174174"/>
            <a:chExt cx="11271173" cy="1102091"/>
          </a:xfrm>
        </p:grpSpPr>
        <p:sp>
          <p:nvSpPr>
            <p:cNvPr id="26" name="Rounded Rectangle 25"/>
            <p:cNvSpPr/>
            <p:nvPr/>
          </p:nvSpPr>
          <p:spPr>
            <a:xfrm>
              <a:off x="5022166" y="3174174"/>
              <a:ext cx="6718630" cy="110072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>
                  <a:solidFill>
                    <a:srgbClr val="B42025"/>
                  </a:solidFill>
                  <a:latin typeface="Myriad Pro" panose="020B0503030403020204" pitchFamily="34" charset="0"/>
                </a:rPr>
                <a:t>Manufacturing Panel</a:t>
              </a:r>
              <a:br>
                <a:rPr lang="en-GB" sz="2400">
                  <a:solidFill>
                    <a:srgbClr val="B42025"/>
                  </a:solidFill>
                  <a:latin typeface="Myriad Pro" panose="020B0503030403020204" pitchFamily="34" charset="0"/>
                </a:rPr>
              </a:br>
              <a:r>
                <a:rPr lang="en-US" sz="240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Moderator needed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69623" y="3178985"/>
              <a:ext cx="4679893" cy="1097280"/>
            </a:xfrm>
            <a:prstGeom prst="roundRect">
              <a:avLst/>
            </a:prstGeom>
            <a:solidFill>
              <a:srgbClr val="A0A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latin typeface="Myriad Pro" panose="020B0503030403020204" pitchFamily="34" charset="0"/>
                </a:rPr>
                <a:t>15 May</a:t>
              </a:r>
              <a:br>
                <a:rPr lang="en-US" sz="2400">
                  <a:latin typeface="Myriad Pro" panose="020B0503030403020204" pitchFamily="34" charset="0"/>
                </a:rPr>
              </a:br>
              <a:r>
                <a:rPr lang="en-US" sz="2400">
                  <a:latin typeface="Myriad Pro" panose="020B0503030403020204" pitchFamily="34" charset="0"/>
                </a:rPr>
                <a:t>16:10-16:50</a:t>
              </a:r>
              <a:endParaRPr lang="en-US" sz="2400" dirty="0">
                <a:latin typeface="Myriad Pro" panose="020B0503030403020204" pitchFamily="34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03FFC2EE-FD57-4A88-A86E-5E01EFE3E1FA}"/>
              </a:ext>
            </a:extLst>
          </p:cNvPr>
          <p:cNvSpPr txBox="1"/>
          <p:nvPr/>
        </p:nvSpPr>
        <p:spPr>
          <a:xfrm>
            <a:off x="334696" y="6031210"/>
            <a:ext cx="11362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B42025"/>
                </a:solidFill>
              </a:rPr>
              <a:t>Also looking for 1 or 2 more analyst breakfast briefing round table leaders on 16</a:t>
            </a:r>
            <a:r>
              <a:rPr lang="en-GB" sz="2400" baseline="30000">
                <a:solidFill>
                  <a:srgbClr val="B42025"/>
                </a:solidFill>
              </a:rPr>
              <a:t>th</a:t>
            </a:r>
            <a:r>
              <a:rPr lang="en-GB" sz="2400">
                <a:solidFill>
                  <a:srgbClr val="B42025"/>
                </a:solidFill>
              </a:rPr>
              <a:t> May</a:t>
            </a:r>
          </a:p>
        </p:txBody>
      </p:sp>
    </p:spTree>
    <p:extLst>
      <p:ext uri="{BB962C8B-B14F-4D97-AF65-F5344CB8AC3E}">
        <p14:creationId xmlns:p14="http://schemas.microsoft.com/office/powerpoint/2010/main" val="146676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4696" y="0"/>
            <a:ext cx="8935913" cy="1173570"/>
          </a:xfrm>
        </p:spPr>
        <p:txBody>
          <a:bodyPr>
            <a:normAutofit/>
          </a:bodyPr>
          <a:lstStyle/>
          <a:p>
            <a:r>
              <a:rPr lang="en-US"/>
              <a:t>Other events under discussion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6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469622" y="4694608"/>
            <a:ext cx="11271173" cy="1100725"/>
            <a:chOff x="469622" y="4694608"/>
            <a:chExt cx="11271173" cy="1100725"/>
          </a:xfrm>
        </p:grpSpPr>
        <p:sp>
          <p:nvSpPr>
            <p:cNvPr id="28" name="Rounded Rectangle 27"/>
            <p:cNvSpPr/>
            <p:nvPr/>
          </p:nvSpPr>
          <p:spPr>
            <a:xfrm>
              <a:off x="5022165" y="4694608"/>
              <a:ext cx="6718630" cy="110072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>
                  <a:solidFill>
                    <a:srgbClr val="B42025"/>
                  </a:solidFill>
                  <a:latin typeface="Myriad Pro" panose="020B0503030403020204" pitchFamily="34" charset="0"/>
                </a:rPr>
                <a:t>IoT Security Summit</a:t>
              </a:r>
              <a:br>
                <a:rPr lang="en-GB" sz="240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</a:br>
              <a:endParaRPr lang="en-GB" sz="240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69622" y="4696331"/>
              <a:ext cx="4679894" cy="1097280"/>
            </a:xfrm>
            <a:prstGeom prst="roundRect">
              <a:avLst/>
            </a:prstGeom>
            <a:solidFill>
              <a:srgbClr val="A0A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>
                  <a:latin typeface="Myriad Pro" panose="020B0503030403020204" pitchFamily="34" charset="0"/>
                </a:rPr>
                <a:t>31 Oct – 01 Nov</a:t>
              </a:r>
              <a:endParaRPr lang="en-US" sz="2800" dirty="0">
                <a:latin typeface="Myriad Pro" panose="020B0503030403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69621" y="1658193"/>
            <a:ext cx="11271175" cy="1100725"/>
            <a:chOff x="469621" y="1658193"/>
            <a:chExt cx="11271175" cy="1100725"/>
          </a:xfrm>
        </p:grpSpPr>
        <p:sp>
          <p:nvSpPr>
            <p:cNvPr id="25" name="Rounded Rectangle 24"/>
            <p:cNvSpPr/>
            <p:nvPr/>
          </p:nvSpPr>
          <p:spPr>
            <a:xfrm>
              <a:off x="5149516" y="1658193"/>
              <a:ext cx="6591280" cy="110072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>
                  <a:solidFill>
                    <a:srgbClr val="B42025"/>
                  </a:solidFill>
                  <a:latin typeface="Myriad Pro" panose="020B0503030403020204" pitchFamily="34" charset="0"/>
                </a:rPr>
                <a:t>IoT World Europe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69621" y="1661638"/>
              <a:ext cx="4679895" cy="1097280"/>
            </a:xfrm>
            <a:prstGeom prst="roundRect">
              <a:avLst/>
            </a:prstGeom>
            <a:solidFill>
              <a:srgbClr val="A0A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latin typeface="Myriad Pro" panose="020B0503030403020204" pitchFamily="34" charset="0"/>
                </a:rPr>
                <a:t>12-13 June</a:t>
              </a:r>
              <a:endParaRPr lang="en-US" sz="2400" dirty="0">
                <a:latin typeface="Myriad Pro" panose="020B0503030403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69623" y="3174174"/>
            <a:ext cx="11271173" cy="1102091"/>
            <a:chOff x="469623" y="3174174"/>
            <a:chExt cx="11271173" cy="1102091"/>
          </a:xfrm>
        </p:grpSpPr>
        <p:sp>
          <p:nvSpPr>
            <p:cNvPr id="26" name="Rounded Rectangle 25"/>
            <p:cNvSpPr/>
            <p:nvPr/>
          </p:nvSpPr>
          <p:spPr>
            <a:xfrm>
              <a:off x="5022166" y="3174174"/>
              <a:ext cx="6718630" cy="110072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>
                  <a:solidFill>
                    <a:srgbClr val="B42025"/>
                  </a:solidFill>
                  <a:latin typeface="Myriad Pro" panose="020B0503030403020204" pitchFamily="34" charset="0"/>
                </a:rPr>
                <a:t>4</a:t>
              </a:r>
              <a:r>
                <a:rPr lang="en-GB" sz="2400" baseline="30000">
                  <a:solidFill>
                    <a:srgbClr val="B42025"/>
                  </a:solidFill>
                  <a:latin typeface="Myriad Pro" panose="020B0503030403020204" pitchFamily="34" charset="0"/>
                </a:rPr>
                <a:t>th</a:t>
              </a:r>
              <a:r>
                <a:rPr lang="en-GB" sz="2400">
                  <a:solidFill>
                    <a:srgbClr val="B42025"/>
                  </a:solidFill>
                  <a:latin typeface="Myriad Pro" panose="020B0503030403020204" pitchFamily="34" charset="0"/>
                </a:rPr>
                <a:t> Annual Global Innovation Forum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69623" y="3178985"/>
              <a:ext cx="4679893" cy="1097280"/>
            </a:xfrm>
            <a:prstGeom prst="roundRect">
              <a:avLst/>
            </a:prstGeom>
            <a:solidFill>
              <a:srgbClr val="A0A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latin typeface="Myriad Pro" panose="020B0503030403020204" pitchFamily="34" charset="0"/>
                </a:rPr>
                <a:t>09-10 July</a:t>
              </a:r>
              <a:endParaRPr lang="en-US" sz="2400" dirty="0">
                <a:latin typeface="Myriad Pro" panose="020B05030304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6306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176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Myriad Pro</vt:lpstr>
      <vt:lpstr>Myriad Pro Light</vt:lpstr>
      <vt:lpstr>Office Theme</vt:lpstr>
      <vt:lpstr>Speaking &amp; panel slots available </vt:lpstr>
      <vt:lpstr>IoT World 2019</vt:lpstr>
      <vt:lpstr>Sample Title</vt:lpstr>
      <vt:lpstr>Interesting opportunities – 16th May</vt:lpstr>
      <vt:lpstr>Other opportunities</vt:lpstr>
      <vt:lpstr>Other events under discussion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Karen Hughes</cp:lastModifiedBy>
  <cp:revision>16</cp:revision>
  <dcterms:created xsi:type="dcterms:W3CDTF">2017-09-21T15:46:31Z</dcterms:created>
  <dcterms:modified xsi:type="dcterms:W3CDTF">2019-04-29T13:55:16Z</dcterms:modified>
</cp:coreProperties>
</file>