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44" d="100"/>
          <a:sy n="44" d="100"/>
        </p:scale>
        <p:origin x="55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22-07-2020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2020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/>
              <a:t>website project </a:t>
            </a:r>
            <a:r>
              <a:rPr lang="en-US" dirty="0"/>
              <a:t>-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Estelle MANCINI, ETSI – Marcom Secretary</a:t>
            </a:r>
          </a:p>
        </p:txBody>
      </p:sp>
    </p:spTree>
    <p:extLst>
      <p:ext uri="{BB962C8B-B14F-4D97-AF65-F5344CB8AC3E}">
        <p14:creationId xmlns:p14="http://schemas.microsoft.com/office/powerpoint/2010/main" val="182720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status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templates and layouts had been approved</a:t>
            </a:r>
          </a:p>
          <a:p>
            <a:r>
              <a:rPr lang="en-GB" dirty="0"/>
              <a:t>Frontend development is now finalized</a:t>
            </a:r>
            <a:endParaRPr lang="fr-FR" dirty="0"/>
          </a:p>
          <a:p>
            <a:pPr lvl="0"/>
            <a:r>
              <a:rPr lang="en-US" dirty="0"/>
              <a:t>Backend development has started</a:t>
            </a:r>
          </a:p>
          <a:p>
            <a:pPr lvl="0"/>
            <a:r>
              <a:rPr lang="en-US" dirty="0"/>
              <a:t>SEO sitemap (keywords) has been discussed</a:t>
            </a:r>
            <a:endParaRPr lang="fr-FR" dirty="0"/>
          </a:p>
          <a:p>
            <a:pPr lvl="0"/>
            <a:r>
              <a:rPr lang="en-US" dirty="0"/>
              <a:t>A test server has been set up within ETSI</a:t>
            </a:r>
          </a:p>
          <a:p>
            <a:pPr lvl="0"/>
            <a:r>
              <a:rPr lang="en-US" dirty="0"/>
              <a:t>Latest content is being finalized</a:t>
            </a:r>
          </a:p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9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fr-FR" dirty="0" err="1"/>
              <a:t>steps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developer version is expected by 11/09 </a:t>
            </a:r>
          </a:p>
          <a:p>
            <a:r>
              <a:rPr lang="en-GB" dirty="0"/>
              <a:t>This version will be tested on ETSI production server</a:t>
            </a:r>
          </a:p>
          <a:p>
            <a:r>
              <a:rPr lang="en-GB" dirty="0"/>
              <a:t>Feedback and website amends are scheduled until beginning of October</a:t>
            </a:r>
          </a:p>
          <a:p>
            <a:r>
              <a:rPr lang="en-GB" dirty="0"/>
              <a:t>Migration is planned mid-October</a:t>
            </a:r>
          </a:p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3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Myriad Pro Light</vt:lpstr>
      <vt:lpstr>Office Theme</vt:lpstr>
      <vt:lpstr>New website project - Update</vt:lpstr>
      <vt:lpstr>Current status</vt:lpstr>
      <vt:lpstr>Next steps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Estelle Mancini</cp:lastModifiedBy>
  <cp:revision>15</cp:revision>
  <dcterms:created xsi:type="dcterms:W3CDTF">2017-09-21T15:46:31Z</dcterms:created>
  <dcterms:modified xsi:type="dcterms:W3CDTF">2020-07-22T14:02:19Z</dcterms:modified>
</cp:coreProperties>
</file>