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6" r:id="rId5"/>
    <p:sldId id="335" r:id="rId6"/>
    <p:sldId id="283" r:id="rId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 autoAdjust="0"/>
    <p:restoredTop sz="93792" autoAdjust="0"/>
  </p:normalViewPr>
  <p:slideViewPr>
    <p:cSldViewPr snapToGrid="0">
      <p:cViewPr varScale="1">
        <p:scale>
          <a:sx n="77" d="100"/>
          <a:sy n="77" d="100"/>
        </p:scale>
        <p:origin x="109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1408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ja Rachow" userId="87a72c8a-f1d5-4183-bbda-94efe388edc2" providerId="ADAL" clId="{EB03D076-9773-44D0-B5C0-59300D7552C6}"/>
    <pc:docChg chg="delSld modSld">
      <pc:chgData name="Nadja Rachow" userId="87a72c8a-f1d5-4183-bbda-94efe388edc2" providerId="ADAL" clId="{EB03D076-9773-44D0-B5C0-59300D7552C6}" dt="2020-06-25T09:08:22.523" v="6" actId="6549"/>
      <pc:docMkLst>
        <pc:docMk/>
      </pc:docMkLst>
      <pc:sldChg chg="del">
        <pc:chgData name="Nadja Rachow" userId="87a72c8a-f1d5-4183-bbda-94efe388edc2" providerId="ADAL" clId="{EB03D076-9773-44D0-B5C0-59300D7552C6}" dt="2020-06-25T09:05:52.444" v="0" actId="2696"/>
        <pc:sldMkLst>
          <pc:docMk/>
          <pc:sldMk cId="829386917" sldId="294"/>
        </pc:sldMkLst>
      </pc:sldChg>
      <pc:sldChg chg="del">
        <pc:chgData name="Nadja Rachow" userId="87a72c8a-f1d5-4183-bbda-94efe388edc2" providerId="ADAL" clId="{EB03D076-9773-44D0-B5C0-59300D7552C6}" dt="2020-06-25T09:06:36.472" v="3" actId="2696"/>
        <pc:sldMkLst>
          <pc:docMk/>
          <pc:sldMk cId="2982428467" sldId="319"/>
        </pc:sldMkLst>
      </pc:sldChg>
      <pc:sldChg chg="del">
        <pc:chgData name="Nadja Rachow" userId="87a72c8a-f1d5-4183-bbda-94efe388edc2" providerId="ADAL" clId="{EB03D076-9773-44D0-B5C0-59300D7552C6}" dt="2020-06-25T09:05:55.502" v="1" actId="2696"/>
        <pc:sldMkLst>
          <pc:docMk/>
          <pc:sldMk cId="2330285560" sldId="325"/>
        </pc:sldMkLst>
      </pc:sldChg>
      <pc:sldChg chg="del">
        <pc:chgData name="Nadja Rachow" userId="87a72c8a-f1d5-4183-bbda-94efe388edc2" providerId="ADAL" clId="{EB03D076-9773-44D0-B5C0-59300D7552C6}" dt="2020-06-25T09:06:31.753" v="2" actId="2696"/>
        <pc:sldMkLst>
          <pc:docMk/>
          <pc:sldMk cId="2035903360" sldId="332"/>
        </pc:sldMkLst>
      </pc:sldChg>
      <pc:sldChg chg="del">
        <pc:chgData name="Nadja Rachow" userId="87a72c8a-f1d5-4183-bbda-94efe388edc2" providerId="ADAL" clId="{EB03D076-9773-44D0-B5C0-59300D7552C6}" dt="2020-06-25T09:07:45.537" v="5" actId="2696"/>
        <pc:sldMkLst>
          <pc:docMk/>
          <pc:sldMk cId="2728920239" sldId="333"/>
        </pc:sldMkLst>
      </pc:sldChg>
      <pc:sldChg chg="del">
        <pc:chgData name="Nadja Rachow" userId="87a72c8a-f1d5-4183-bbda-94efe388edc2" providerId="ADAL" clId="{EB03D076-9773-44D0-B5C0-59300D7552C6}" dt="2020-06-25T09:06:41.785" v="4" actId="2696"/>
        <pc:sldMkLst>
          <pc:docMk/>
          <pc:sldMk cId="611797274" sldId="334"/>
        </pc:sldMkLst>
      </pc:sldChg>
      <pc:sldChg chg="modSp">
        <pc:chgData name="Nadja Rachow" userId="87a72c8a-f1d5-4183-bbda-94efe388edc2" providerId="ADAL" clId="{EB03D076-9773-44D0-B5C0-59300D7552C6}" dt="2020-06-25T09:08:22.523" v="6" actId="6549"/>
        <pc:sldMkLst>
          <pc:docMk/>
          <pc:sldMk cId="3685785175" sldId="335"/>
        </pc:sldMkLst>
        <pc:spChg chg="mod">
          <ac:chgData name="Nadja Rachow" userId="87a72c8a-f1d5-4183-bbda-94efe388edc2" providerId="ADAL" clId="{EB03D076-9773-44D0-B5C0-59300D7552C6}" dt="2020-06-25T09:08:22.523" v="6" actId="6549"/>
          <ac:spMkLst>
            <pc:docMk/>
            <pc:sldMk cId="3685785175" sldId="335"/>
            <ac:spMk id="8" creationId="{88AC6683-138E-4958-BD4E-C76D2CA0A5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767502-E6AF-4A9E-858D-5A36748BF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8B1739-3FD2-460C-9EB8-EF3C3F0B3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1EA2D-DF3E-4C58-8D9D-7EB618E3198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3AD391-1C8A-4973-89A4-5CECA402E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AAE3E6-EDA0-4F27-9165-32E4CFF394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FFA4-0874-4CC7-8FF3-20517831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F4FE-B035-47A9-9F3D-5CFD62A0204F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6FEC9-E524-4E8A-9328-5B7413949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6FEC9-E524-4E8A-9328-5B741394919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0195" y="63311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884" y="2276061"/>
            <a:ext cx="6766078" cy="283265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800" dirty="0">
                <a:solidFill>
                  <a:schemeClr val="tx1"/>
                </a:solidFill>
              </a:rPr>
              <a:t>Activities of oneM2M CoE in India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88971" y="3379304"/>
            <a:ext cx="1258882" cy="679436"/>
          </a:xfrm>
        </p:spPr>
        <p:txBody>
          <a:bodyPr anchor="ctr">
            <a:normAutofit/>
          </a:bodyPr>
          <a:lstStyle/>
          <a:p>
            <a:pPr algn="l"/>
            <a:r>
              <a:rPr lang="de-DE" sz="2000" dirty="0">
                <a:solidFill>
                  <a:srgbClr val="FFFFFF"/>
                </a:solidFill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D8DC5AB-D54E-40C2-AFFE-BB88516D90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441" y="336275"/>
            <a:ext cx="1117158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ja-JP" sz="3600" dirty="0"/>
              <a:t>Focus Areas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B8D1100-CD51-4D9A-96A8-38B87287C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448800" y="6522692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71ACF0-C978-47B9-A88C-73D8AF696F67}" type="slidenum">
              <a:rPr lang="en-US" altLang="ja-JP" sz="1200" smtClean="0">
                <a:solidFill>
                  <a:schemeClr val="tx1">
                    <a:tint val="75000"/>
                  </a:schemeClr>
                </a:solidFill>
              </a:rPr>
              <a:pPr algn="r"/>
              <a:t>2</a:t>
            </a:fld>
            <a:endParaRPr lang="en-US" altLang="ja-JP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AC6683-138E-4958-BD4E-C76D2CA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02793"/>
            <a:ext cx="11734800" cy="4915813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Use Case Development Focus: 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Health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Agriculture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Health: Team at Panjab University (one of the leading university in India) in collaboration with Post-Graduate Institute of Medical Education &amp; Research (Top rated medical research institute in India)</a:t>
            </a: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Agriculture: Economy of states of Punjab and Haryana located in Northern India is based on Agriculture.</a:t>
            </a:r>
          </a:p>
        </p:txBody>
      </p:sp>
    </p:spTree>
    <p:extLst>
      <p:ext uri="{BB962C8B-B14F-4D97-AF65-F5344CB8AC3E}">
        <p14:creationId xmlns:p14="http://schemas.microsoft.com/office/powerpoint/2010/main" val="368578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719384" cy="1173570"/>
          </a:xfrm>
        </p:spPr>
        <p:txBody>
          <a:bodyPr>
            <a:noAutofit/>
          </a:bodyPr>
          <a:lstStyle/>
          <a:p>
            <a:r>
              <a:rPr lang="fr-FR" sz="3600" dirty="0" err="1"/>
              <a:t>Proposed</a:t>
            </a:r>
            <a:r>
              <a:rPr lang="fr-FR" sz="3600" dirty="0"/>
              <a:t> Activities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DE93B-AB68-4CA1-9B7C-3AA22F7D9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2-Day Training and Awareness Workshop on ‘Development of Use Cases for Agriculture &amp; Health using oneM2M’</a:t>
            </a:r>
          </a:p>
          <a:p>
            <a:pPr lvl="1"/>
            <a:r>
              <a:rPr lang="en-IN" dirty="0"/>
              <a:t>Leads to Affordable and Automated Healthcare</a:t>
            </a:r>
          </a:p>
          <a:p>
            <a:r>
              <a:rPr lang="en-IN" dirty="0"/>
              <a:t>Hackathon on the theme ‘IoT and Smart Villages’</a:t>
            </a:r>
          </a:p>
          <a:p>
            <a:pPr lvl="1"/>
            <a:r>
              <a:rPr lang="en-IN" dirty="0"/>
              <a:t>Solutions for Challenges to ease out the Life of Citizens</a:t>
            </a:r>
          </a:p>
          <a:p>
            <a:endParaRPr lang="en-IN" dirty="0"/>
          </a:p>
          <a:p>
            <a:r>
              <a:rPr lang="en-IN" dirty="0"/>
              <a:t>Future Activities:</a:t>
            </a:r>
          </a:p>
          <a:p>
            <a:pPr lvl="1"/>
            <a:r>
              <a:rPr lang="en-IN" dirty="0"/>
              <a:t>Drone based solutions for Agriculture and Rural Areas where population is spread out.</a:t>
            </a:r>
          </a:p>
          <a:p>
            <a:pPr lvl="1"/>
            <a:r>
              <a:rPr lang="en-IN" dirty="0"/>
              <a:t>Use Case &amp; Solution Lab for Smart Health</a:t>
            </a:r>
          </a:p>
        </p:txBody>
      </p:sp>
    </p:spTree>
    <p:extLst>
      <p:ext uri="{BB962C8B-B14F-4D97-AF65-F5344CB8AC3E}">
        <p14:creationId xmlns:p14="http://schemas.microsoft.com/office/powerpoint/2010/main" val="84033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AA421B432F84D93D0575E690B8FF2" ma:contentTypeVersion="10" ma:contentTypeDescription="Create a new document." ma:contentTypeScope="" ma:versionID="05bcefcff7dc9e03502c6712ef5f9e06">
  <xsd:schema xmlns:xsd="http://www.w3.org/2001/XMLSchema" xmlns:xs="http://www.w3.org/2001/XMLSchema" xmlns:p="http://schemas.microsoft.com/office/2006/metadata/properties" xmlns:ns3="70cbb491-4af7-4ee6-8b76-60a38d493645" targetNamespace="http://schemas.microsoft.com/office/2006/metadata/properties" ma:root="true" ma:fieldsID="7e7fca538fb008d5a182ed1cc3a87af6" ns3:_="">
    <xsd:import namespace="70cbb491-4af7-4ee6-8b76-60a38d4936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bb491-4af7-4ee6-8b76-60a38d493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DC2D96-8451-4060-BBF0-6AC57857FE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06ED06-9E5D-4670-8937-5C3EE1642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cbb491-4af7-4ee6-8b76-60a38d493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4FDE4-F45D-4CA0-8A21-52E3A9CC2F4C}">
  <ds:schemaRefs>
    <ds:schemaRef ds:uri="http://purl.org/dc/elements/1.1/"/>
    <ds:schemaRef ds:uri="http://schemas.microsoft.com/office/2006/metadata/properties"/>
    <ds:schemaRef ds:uri="70cbb491-4af7-4ee6-8b76-60a38d4936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144</Words>
  <Application>Microsoft Office PowerPoint</Application>
  <PresentationFormat>Widescreen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游ゴシック</vt:lpstr>
      <vt:lpstr>Arial</vt:lpstr>
      <vt:lpstr>Calibri</vt:lpstr>
      <vt:lpstr>Myriad Pro</vt:lpstr>
      <vt:lpstr>Myriad Pro Light</vt:lpstr>
      <vt:lpstr>Office Theme</vt:lpstr>
      <vt:lpstr>Activities of oneM2M CoE in India</vt:lpstr>
      <vt:lpstr>Focus Areas</vt:lpstr>
      <vt:lpstr>Proposed Activities </vt:lpstr>
    </vt:vector>
  </TitlesOfParts>
  <Company>TSDSI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TSDSI</dc:creator>
  <cp:lastModifiedBy>Akash Malik</cp:lastModifiedBy>
  <cp:revision>314</cp:revision>
  <cp:lastPrinted>2020-04-02T00:20:58Z</cp:lastPrinted>
  <dcterms:created xsi:type="dcterms:W3CDTF">2017-09-21T15:46:31Z</dcterms:created>
  <dcterms:modified xsi:type="dcterms:W3CDTF">2020-07-22T15:37:10Z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0x010100BE8AA421B432F84D93D0575E690B8FF2</vt:lpwstr>
  </property>
</Properties>
</file>