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74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22-09-2020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2020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oneM2M website project -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Estelle Mancini - MARCOM Secretary</a:t>
            </a:r>
          </a:p>
          <a:p>
            <a:endParaRPr lang="en-US" dirty="0"/>
          </a:p>
          <a:p>
            <a:r>
              <a:rPr lang="en-US" dirty="0"/>
              <a:t>MARCOM91-  23 Sept 2020</a:t>
            </a: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err="1"/>
              <a:t>Completion</a:t>
            </a:r>
            <a:r>
              <a:rPr lang="fr-FR" sz="3600" dirty="0"/>
              <a:t> of the </a:t>
            </a:r>
            <a:r>
              <a:rPr lang="fr-FR" sz="3600" dirty="0" err="1"/>
              <a:t>build</a:t>
            </a:r>
            <a:r>
              <a:rPr lang="fr-FR" sz="3600" dirty="0"/>
              <a:t>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971" y="1874919"/>
            <a:ext cx="10515600" cy="4351338"/>
          </a:xfrm>
        </p:spPr>
        <p:txBody>
          <a:bodyPr>
            <a:normAutofit/>
          </a:bodyPr>
          <a:lstStyle/>
          <a:p>
            <a:r>
              <a:rPr lang="fr-FR" dirty="0"/>
              <a:t>The </a:t>
            </a:r>
            <a:r>
              <a:rPr lang="fr-FR" dirty="0" err="1"/>
              <a:t>overall</a:t>
            </a:r>
            <a:r>
              <a:rPr lang="fr-FR" dirty="0"/>
              <a:t> </a:t>
            </a:r>
            <a:r>
              <a:rPr lang="fr-FR" dirty="0" err="1"/>
              <a:t>development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being</a:t>
            </a:r>
            <a:r>
              <a:rPr lang="fr-FR" dirty="0"/>
              <a:t> </a:t>
            </a:r>
            <a:r>
              <a:rPr lang="fr-FR" dirty="0" err="1"/>
              <a:t>finalized</a:t>
            </a:r>
            <a:endParaRPr lang="fr-FR" dirty="0"/>
          </a:p>
          <a:p>
            <a:r>
              <a:rPr lang="en-GB" dirty="0"/>
              <a:t>Development of a database containing the deployment page information for the interactive map</a:t>
            </a:r>
            <a:endParaRPr lang="fr-FR" dirty="0"/>
          </a:p>
          <a:p>
            <a:pPr lvl="0"/>
            <a:r>
              <a:rPr lang="en-GB" dirty="0"/>
              <a:t>Access to the oneM2M website database and website backup has been provided</a:t>
            </a:r>
          </a:p>
          <a:p>
            <a:pPr lvl="0"/>
            <a:r>
              <a:rPr lang="en-GB" dirty="0"/>
              <a:t>Migration is going to start progressively with as content becomes available for testing.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10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Go-live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971" y="187491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12-30 </a:t>
            </a:r>
            <a:r>
              <a:rPr lang="fr-FR" dirty="0" err="1"/>
              <a:t>October</a:t>
            </a:r>
            <a:r>
              <a:rPr lang="fr-FR" dirty="0"/>
              <a:t> - </a:t>
            </a:r>
            <a:r>
              <a:rPr lang="fr-FR" dirty="0" err="1"/>
              <a:t>Testing</a:t>
            </a:r>
            <a:r>
              <a:rPr lang="fr-FR" dirty="0"/>
              <a:t> and </a:t>
            </a:r>
            <a:r>
              <a:rPr lang="fr-FR" dirty="0" err="1"/>
              <a:t>amend</a:t>
            </a:r>
            <a:r>
              <a:rPr lang="fr-FR" dirty="0"/>
              <a:t> phase</a:t>
            </a:r>
          </a:p>
          <a:p>
            <a:pPr lvl="0"/>
            <a:r>
              <a:rPr lang="en-GB" dirty="0"/>
              <a:t>2-6 November - Migration of the website</a:t>
            </a:r>
          </a:p>
          <a:p>
            <a:pPr lvl="0"/>
            <a:r>
              <a:rPr lang="en-GB" dirty="0"/>
              <a:t>9 November - Start of the go-live phase</a:t>
            </a:r>
          </a:p>
          <a:p>
            <a:pPr lvl="0"/>
            <a:r>
              <a:rPr lang="en-GB" dirty="0"/>
              <a:t>24 November - The new website is publicly available</a:t>
            </a:r>
          </a:p>
          <a:p>
            <a:pPr lvl="0"/>
            <a:endParaRPr lang="en-GB" dirty="0"/>
          </a:p>
          <a:p>
            <a:pPr marL="0" lvl="0" indent="0">
              <a:buNone/>
            </a:pPr>
            <a:r>
              <a:rPr lang="en-GB" dirty="0"/>
              <a:t>NB – The delay is due to the content optimisation started later that planned.</a:t>
            </a:r>
          </a:p>
          <a:p>
            <a:pPr marL="0" lvl="0" indent="0">
              <a:buNone/>
            </a:pPr>
            <a:r>
              <a:rPr lang="en-GB" dirty="0"/>
              <a:t>These new dates are provisional. </a:t>
            </a:r>
          </a:p>
          <a:p>
            <a:pPr marL="0" lvl="0" indent="0">
              <a:buNone/>
            </a:pPr>
            <a:r>
              <a:rPr lang="en-GB" u="sng" dirty="0"/>
              <a:t>We will still aim to go live at the end of October/early November</a:t>
            </a:r>
            <a:r>
              <a:rPr lang="en-GB" dirty="0"/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91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137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Myriad Pro</vt:lpstr>
      <vt:lpstr>Myriad Pro Light</vt:lpstr>
      <vt:lpstr>Office Theme</vt:lpstr>
      <vt:lpstr>oneM2M website project - Status</vt:lpstr>
      <vt:lpstr>Completion of the build phase</vt:lpstr>
      <vt:lpstr>Go-live phase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Estelle Mancini</cp:lastModifiedBy>
  <cp:revision>14</cp:revision>
  <dcterms:created xsi:type="dcterms:W3CDTF">2017-09-21T15:46:31Z</dcterms:created>
  <dcterms:modified xsi:type="dcterms:W3CDTF">2020-09-22T14:13:41Z</dcterms:modified>
</cp:coreProperties>
</file>