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57" r:id="rId3"/>
    <p:sldId id="388" r:id="rId4"/>
    <p:sldId id="401" r:id="rId5"/>
    <p:sldId id="400" r:id="rId6"/>
    <p:sldId id="391" r:id="rId7"/>
    <p:sldId id="399" r:id="rId8"/>
    <p:sldId id="389" r:id="rId9"/>
    <p:sldId id="384" r:id="rId10"/>
    <p:sldId id="385" r:id="rId11"/>
    <p:sldId id="375" r:id="rId12"/>
    <p:sldId id="3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226" autoAdjust="0"/>
  </p:normalViewPr>
  <p:slideViewPr>
    <p:cSldViewPr snapToGrid="0">
      <p:cViewPr varScale="1">
        <p:scale>
          <a:sx n="96" d="100"/>
          <a:sy n="96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6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2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5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8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2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79383-E4C0-4FC2-A15A-FDB41178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92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October </a:t>
            </a:r>
          </a:p>
          <a:p>
            <a:pPr algn="l"/>
            <a:r>
              <a:rPr lang="de-DE" sz="2000" dirty="0">
                <a:solidFill>
                  <a:srgbClr val="FFFFFF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Executive Interviews and Briefings 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3F388A-E355-45DE-8CF2-E9ED53163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84597F-6161-48D0-B129-DAB49BC24D69}"/>
              </a:ext>
            </a:extLst>
          </p:cNvPr>
          <p:cNvSpPr/>
          <p:nvPr/>
        </p:nvSpPr>
        <p:spPr>
          <a:xfrm>
            <a:off x="6356395" y="2548948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n-IN" sz="20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latin typeface="Myriad Pro" panose="020B0503030403020204"/>
                <a:ea typeface="Times New Roman" panose="02020603050405020304" pitchFamily="18" charset="0"/>
              </a:rPr>
              <a:t>An interview with Colin Blanchard of BT has been published.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A briefing call was held with IIoT World and thought-leadership content will be shared with them.</a:t>
            </a:r>
            <a:endParaRPr lang="en-GB" sz="16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A briefing with analyst firm </a:t>
            </a:r>
            <a:r>
              <a:rPr lang="en-IN" sz="2000" dirty="0" err="1">
                <a:effectLst/>
                <a:latin typeface="Myriad Pro" panose="020B0503030403020204"/>
                <a:ea typeface="Times New Roman" panose="02020603050405020304" pitchFamily="18" charset="0"/>
              </a:rPr>
              <a:t>Omdia</a:t>
            </a: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 </a:t>
            </a:r>
            <a:r>
              <a:rPr lang="en-IN" sz="2000" dirty="0">
                <a:latin typeface="Myriad Pro" panose="020B0503030403020204"/>
                <a:ea typeface="Times New Roman" panose="02020603050405020304" pitchFamily="18" charset="0"/>
              </a:rPr>
              <a:t>was </a:t>
            </a: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held on the 25</a:t>
            </a:r>
            <a:r>
              <a:rPr lang="en-IN" sz="2000" baseline="30000" dirty="0">
                <a:effectLst/>
                <a:latin typeface="Myriad Pro" panose="020B0503030403020204"/>
                <a:ea typeface="Times New Roman" panose="02020603050405020304" pitchFamily="18" charset="0"/>
              </a:rPr>
              <a:t>th</a:t>
            </a: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 September. </a:t>
            </a:r>
            <a:endParaRPr lang="en-GB" sz="16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3F5A94-8458-4F17-AD3C-1A083E20221D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91484" y="1204756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2" indent="-2286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3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795" y="110600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Social media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95F0DDFA-86D9-416A-9C8C-BD188155D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B72B4-C3D2-4981-AB4B-CB918E15A0A6}"/>
              </a:ext>
            </a:extLst>
          </p:cNvPr>
          <p:cNvSpPr/>
          <p:nvPr/>
        </p:nvSpPr>
        <p:spPr>
          <a:xfrm>
            <a:off x="5906193" y="1632003"/>
            <a:ext cx="4977578" cy="36392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PPR has shared two fortnightly social media schedules for October.</a:t>
            </a:r>
          </a:p>
          <a:p>
            <a:pPr lvl="0"/>
            <a:endParaRPr lang="en-US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PPR has also provided online event support through social media promotion for: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-IoT Tech Expo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-Managed Services Summit Live  </a:t>
            </a:r>
          </a:p>
          <a:p>
            <a:pPr lvl="0"/>
            <a:endParaRPr lang="en-US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PPR will suggest theming content to align with the four key verticals. Opportunity for OneM2M to make sure each section has an equal voice across socials. 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4976030" y="1540171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3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A230-3BCF-4800-A70E-465E957F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0083-3C8C-4E2B-A5A7-D113B415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753910"/>
            <a:ext cx="42278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October 2020: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Tweet impressions: 14.6K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Profile visits: 85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Mentions: 32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followers: 12+ 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1,299 Total Followers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FD4B-E987-4EA0-9E3F-2C1F1C1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3A5E8-8BFB-49A8-8C62-D72B0977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36" y="1378334"/>
            <a:ext cx="5092360" cy="191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DC598-895B-4062-8CE7-CB7EA6F5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08" y="3564191"/>
            <a:ext cx="3821637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1" y="1331565"/>
            <a:ext cx="10515600" cy="489225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has been distributed on the topic of oneM2M as an official standard in India.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on the Interop event and ETSI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InDico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project is currently being drafted following a briefing call this month.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news release on the ITU-T relationship formalisation is due to be drafted.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on the Technical Excellence Awards has been drafted and is in approvals.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will be issued to announce the results of the upcoming oneM2M elections.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call is to take place to discuss partnership working with GCF. A press release may follow.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An announcement will be made to mark the introduction of the new oneM2M website.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joint PR is with ATIS / OFC is on hold for now.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media alert has been issued to mark Ken Figueredo’s involvement in the Managed Services Summit.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n-GB" sz="2100" dirty="0">
              <a:effectLst/>
              <a:latin typeface="Myriad Pro" panose="020B0503030403020204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release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812579" y="3001988"/>
            <a:ext cx="298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press release has been distributed on the topic of oneM2M as the national standard for India.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C9764E5-FF23-4CF6-ADC0-D01D7D419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45" y="2423196"/>
            <a:ext cx="1835583" cy="42523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B0ED4E81-435C-484A-B31B-068E54ADA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33" y="4622435"/>
            <a:ext cx="1704921" cy="44076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C4D7F68F-8114-4F7D-94EA-5F9DFC110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56" y="5628081"/>
            <a:ext cx="1884072" cy="312154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9FD227-B382-4DF1-A56B-6B5C619FF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" y="1181484"/>
            <a:ext cx="7961730" cy="5221998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051DD1E-7672-4B07-B02E-97ADF4487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65" y="1433731"/>
            <a:ext cx="2098889" cy="7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3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812579" y="3001988"/>
            <a:ext cx="298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An article has been published in the ETSI Enjoy October issue on the topic of digital transformation.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226BFF-7CFF-4B84-A717-52940DD77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4" y="1316716"/>
            <a:ext cx="3958639" cy="5176159"/>
          </a:xfrm>
          <a:prstGeom prst="rect">
            <a:avLst/>
          </a:prstGeom>
        </p:spPr>
      </p:pic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A1F94A29-1ACB-4882-A5FF-624D3E51E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3" y="1303363"/>
            <a:ext cx="4183530" cy="51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9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152842" y="2937593"/>
            <a:ext cx="298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An article has been published in CIE Online October issue on the topic of AI and IoT.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88653BB6-D47E-4CA2-8173-58C7F5ACE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43" y="1229897"/>
            <a:ext cx="2034558" cy="5064618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61A74D-3C1E-4273-B1DD-70A258A77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1" y="1234745"/>
            <a:ext cx="4099082" cy="50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9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C2190-09D4-4309-B521-5393B5F81A6D}"/>
              </a:ext>
            </a:extLst>
          </p:cNvPr>
          <p:cNvSpPr/>
          <p:nvPr/>
        </p:nvSpPr>
        <p:spPr>
          <a:xfrm>
            <a:off x="1400017" y="3792447"/>
            <a:ext cx="3786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comment piece on IoT standardisation is due to be published in IoT Now Transport.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EF718-93FF-475E-AF78-1ABFAAA9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93" y="1852652"/>
            <a:ext cx="3955712" cy="1260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8418F-CFB7-433B-9FDD-84DE3D1A3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245" y="1985817"/>
            <a:ext cx="2863642" cy="12926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1B12F7-1A6F-436A-AA2B-91605452F7FA}"/>
              </a:ext>
            </a:extLst>
          </p:cNvPr>
          <p:cNvSpPr/>
          <p:nvPr/>
        </p:nvSpPr>
        <p:spPr>
          <a:xfrm>
            <a:off x="7342349" y="3515448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for IoT now has been submitted based on the IIC white paper. Proactive PR is currently monitoring for coverage. </a:t>
            </a:r>
          </a:p>
        </p:txBody>
      </p:sp>
    </p:spTree>
    <p:extLst>
      <p:ext uri="{BB962C8B-B14F-4D97-AF65-F5344CB8AC3E}">
        <p14:creationId xmlns:p14="http://schemas.microsoft.com/office/powerpoint/2010/main" val="88270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89D98-1B82-405F-9182-FFAC2815E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07" y="1991617"/>
            <a:ext cx="2566638" cy="1237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787849-B121-4F01-889F-ACFBDC2B10CB}"/>
              </a:ext>
            </a:extLst>
          </p:cNvPr>
          <p:cNvSpPr txBox="1"/>
          <p:nvPr/>
        </p:nvSpPr>
        <p:spPr>
          <a:xfrm>
            <a:off x="1639053" y="3532052"/>
            <a:ext cx="300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As part of its ongoing series, PPR is currently monitoring for coverage in the Autumn edition.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46500-FC46-4729-BD81-FF6C3082F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484" y="1836135"/>
            <a:ext cx="3682303" cy="1621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3E397A-BACD-4235-BF0D-877BE3AF6217}"/>
              </a:ext>
            </a:extLst>
          </p:cNvPr>
          <p:cNvSpPr txBox="1"/>
          <p:nvPr/>
        </p:nvSpPr>
        <p:spPr>
          <a:xfrm>
            <a:off x="6958010" y="3520212"/>
            <a:ext cx="3406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feature has been submitted for the November issue of Instrumentation Monthly on the topic of India’s First Living Lab.</a:t>
            </a:r>
          </a:p>
        </p:txBody>
      </p:sp>
    </p:spTree>
    <p:extLst>
      <p:ext uri="{BB962C8B-B14F-4D97-AF65-F5344CB8AC3E}">
        <p14:creationId xmlns:p14="http://schemas.microsoft.com/office/powerpoint/2010/main" val="395122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6E35-88F7-4B06-91D5-201B2A16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Features being drafted: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0606-132E-4D78-9B3E-C59CDAD8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CC72E-0F9D-486D-A671-4D3F97B1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20" y="2088517"/>
            <a:ext cx="2562225" cy="1238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1F9332-154D-4C77-9CB1-B83B45B46ADA}"/>
              </a:ext>
            </a:extLst>
          </p:cNvPr>
          <p:cNvSpPr/>
          <p:nvPr/>
        </p:nvSpPr>
        <p:spPr>
          <a:xfrm>
            <a:off x="1431875" y="3712581"/>
            <a:ext cx="391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 PR has secured the opportunity to provide a series of articles for IEEE Communications Standards Magazine and is drafting the next submission for November.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ACF9B-225F-405D-BA51-62907CB3CC75}"/>
              </a:ext>
            </a:extLst>
          </p:cNvPr>
          <p:cNvSpPr/>
          <p:nvPr/>
        </p:nvSpPr>
        <p:spPr>
          <a:xfrm>
            <a:off x="7000279" y="3719173"/>
            <a:ext cx="3249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PPR is currently drafting a feature for Geo Connexion on the ETSI AI project.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BE33E5-CB57-45F7-8D4E-83C2025B5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83" y="2354039"/>
            <a:ext cx="1750479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Webinars and White Papers 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4630AC9-471B-4149-8A85-9C351E099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6400919" y="2901785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Joint webinars with GCF are being explored.</a:t>
            </a:r>
            <a:endParaRPr lang="en-GB" sz="18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Webinars to replace the ETSI IoT Week event are being looked into.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latin typeface="Myriad Pro" panose="020B0503030403020204"/>
              </a:rPr>
              <a:t>A webinar on ‘Data marketplace work in Korea’ is also due to be arranged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latin typeface="Myriad Pro" panose="020B0503030403020204"/>
              </a:rPr>
              <a:t>oneM2M will be included in a white paper on MEC by ETSI, which is set to be published in the coming months. </a:t>
            </a:r>
            <a:endParaRPr lang="en-GB" dirty="0">
              <a:latin typeface="Myriad Pro" panose="020B0503030403020204"/>
            </a:endParaRPr>
          </a:p>
          <a:p>
            <a:pPr marL="342900" lvl="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19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576</Words>
  <Application>Microsoft Office PowerPoint</Application>
  <PresentationFormat>Widescreen</PresentationFormat>
  <Paragraphs>75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Symbol</vt:lpstr>
      <vt:lpstr>Times New Roman</vt:lpstr>
      <vt:lpstr>Office Theme</vt:lpstr>
      <vt:lpstr>Marcom 92 </vt:lpstr>
      <vt:lpstr>Press releases and media alerts</vt:lpstr>
      <vt:lpstr>Press release highlights</vt:lpstr>
      <vt:lpstr>Feature coverage highlights</vt:lpstr>
      <vt:lpstr>Feature coverage highlights</vt:lpstr>
      <vt:lpstr>Monitoring for coverage: </vt:lpstr>
      <vt:lpstr>Monitoring for coverage: </vt:lpstr>
      <vt:lpstr>Features being drafted:</vt:lpstr>
      <vt:lpstr>Webinars and White Papers  </vt:lpstr>
      <vt:lpstr>Executive Interviews and Briefings  </vt:lpstr>
      <vt:lpstr>Social media</vt:lpstr>
      <vt:lpstr>Social media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 </dc:title>
  <dc:creator>Hollie-May Auburn</dc:creator>
  <cp:lastModifiedBy>Hollie-May Auburn</cp:lastModifiedBy>
  <cp:revision>46</cp:revision>
  <dcterms:created xsi:type="dcterms:W3CDTF">2020-05-22T10:29:25Z</dcterms:created>
  <dcterms:modified xsi:type="dcterms:W3CDTF">2020-10-26T10:33:06Z</dcterms:modified>
</cp:coreProperties>
</file>