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74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lle Mancini" userId="27a5b8cc-9973-41ca-ab34-5d93e3696256" providerId="ADAL" clId="{D623E67E-5D1B-4E6E-A12A-7DD3D93A8DD0}"/>
    <pc:docChg chg="modSld">
      <pc:chgData name="Estelle Mancini" userId="27a5b8cc-9973-41ca-ab34-5d93e3696256" providerId="ADAL" clId="{D623E67E-5D1B-4E6E-A12A-7DD3D93A8DD0}" dt="2020-12-03T10:44:44.204" v="28" actId="20577"/>
      <pc:docMkLst>
        <pc:docMk/>
      </pc:docMkLst>
      <pc:sldChg chg="modSp">
        <pc:chgData name="Estelle Mancini" userId="27a5b8cc-9973-41ca-ab34-5d93e3696256" providerId="ADAL" clId="{D623E67E-5D1B-4E6E-A12A-7DD3D93A8DD0}" dt="2020-12-03T10:44:44.204" v="28" actId="20577"/>
        <pc:sldMkLst>
          <pc:docMk/>
          <pc:sldMk cId="1827208134" sldId="258"/>
        </pc:sldMkLst>
        <pc:spChg chg="mod">
          <ac:chgData name="Estelle Mancini" userId="27a5b8cc-9973-41ca-ab34-5d93e3696256" providerId="ADAL" clId="{D623E67E-5D1B-4E6E-A12A-7DD3D93A8DD0}" dt="2020-12-03T10:44:44.204" v="28" actId="20577"/>
          <ac:spMkLst>
            <pc:docMk/>
            <pc:sldMk cId="1827208134" sldId="258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2020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oneM2M new </a:t>
            </a:r>
            <a:r>
              <a:rPr lang="en-US" dirty="0" err="1"/>
              <a:t>brandinf</a:t>
            </a:r>
            <a:r>
              <a:rPr lang="en-US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Estelle Mancini - MARCOM Secretary</a:t>
            </a:r>
          </a:p>
          <a:p>
            <a:endParaRPr lang="en-US" dirty="0"/>
          </a:p>
          <a:p>
            <a:r>
              <a:rPr lang="en-US" dirty="0"/>
              <a:t>MARCOM92-  3 December 2020</a:t>
            </a:r>
          </a:p>
        </p:txBody>
      </p:sp>
    </p:spTree>
    <p:extLst>
      <p:ext uri="{BB962C8B-B14F-4D97-AF65-F5344CB8AC3E}">
        <p14:creationId xmlns:p14="http://schemas.microsoft.com/office/powerpoint/2010/main" val="182720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Go live and </a:t>
            </a:r>
            <a:r>
              <a:rPr lang="fr-FR" sz="3600" dirty="0" err="1"/>
              <a:t>measure</a:t>
            </a:r>
            <a:r>
              <a:rPr lang="fr-FR" sz="3600" dirty="0"/>
              <a:t> phase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971" y="1874919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The new content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finalized</a:t>
            </a:r>
            <a:endParaRPr lang="fr-FR" dirty="0"/>
          </a:p>
          <a:p>
            <a:pPr marL="457200" lvl="1" indent="0">
              <a:buNone/>
            </a:pPr>
            <a:r>
              <a:rPr lang="fr-FR" sz="2000" dirty="0"/>
              <a:t>20 pages + the new « </a:t>
            </a:r>
            <a:r>
              <a:rPr lang="fr-FR" sz="2000" dirty="0" err="1"/>
              <a:t>Using</a:t>
            </a:r>
            <a:r>
              <a:rPr lang="fr-FR" sz="2000" dirty="0"/>
              <a:t> oneM2M » section</a:t>
            </a:r>
          </a:p>
          <a:p>
            <a:pPr lvl="0"/>
            <a:r>
              <a:rPr lang="en-GB" dirty="0"/>
              <a:t>Migration from test server to live server</a:t>
            </a:r>
          </a:p>
          <a:p>
            <a:pPr lvl="0"/>
            <a:r>
              <a:rPr lang="en-GB" dirty="0"/>
              <a:t>Weekly updates</a:t>
            </a:r>
          </a:p>
          <a:p>
            <a:pPr lvl="0"/>
            <a:r>
              <a:rPr lang="en-GB" dirty="0"/>
              <a:t>Priority is on testing and reporting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10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Go live and </a:t>
            </a:r>
            <a:r>
              <a:rPr lang="fr-FR" sz="4000" dirty="0" err="1"/>
              <a:t>measure</a:t>
            </a:r>
            <a:r>
              <a:rPr lang="fr-FR" sz="4000" dirty="0"/>
              <a:t> phase 2/2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971" y="1874919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December </a:t>
            </a:r>
          </a:p>
          <a:p>
            <a:pPr marL="457200" lvl="1" indent="0">
              <a:buNone/>
            </a:pPr>
            <a:r>
              <a:rPr lang="en-GB" dirty="0"/>
              <a:t>Testing and amending phase</a:t>
            </a:r>
          </a:p>
          <a:p>
            <a:pPr marL="457200" lvl="1" indent="0">
              <a:buNone/>
            </a:pPr>
            <a:r>
              <a:rPr lang="en-GB" dirty="0"/>
              <a:t>Preparation of a communication plan for promotion</a:t>
            </a:r>
          </a:p>
          <a:p>
            <a:pPr lvl="0"/>
            <a:r>
              <a:rPr lang="en-GB" dirty="0"/>
              <a:t>End of the year - completion of the migration</a:t>
            </a:r>
          </a:p>
          <a:p>
            <a:pPr lvl="0"/>
            <a:r>
              <a:rPr lang="en-GB" dirty="0"/>
              <a:t>Beginning Jan 2021 - The new website goes live</a:t>
            </a:r>
          </a:p>
          <a:p>
            <a:pPr marL="457200" lvl="1" indent="0">
              <a:buNone/>
            </a:pPr>
            <a:r>
              <a:rPr lang="en-GB" dirty="0"/>
              <a:t>New target date for everyone to be available to view/comment</a:t>
            </a:r>
          </a:p>
          <a:p>
            <a:pPr lvl="0"/>
            <a:r>
              <a:rPr lang="en-GB" dirty="0"/>
              <a:t>January - Promotion of the website</a:t>
            </a:r>
          </a:p>
          <a:p>
            <a:pPr lvl="0"/>
            <a:endParaRPr lang="en-GB" dirty="0"/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9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794A7320C5D74AA582AFE2FA9E86DA" ma:contentTypeVersion="13" ma:contentTypeDescription="Create a new document." ma:contentTypeScope="" ma:versionID="6270c294f8e669ac40323e29777ece14">
  <xsd:schema xmlns:xsd="http://www.w3.org/2001/XMLSchema" xmlns:xs="http://www.w3.org/2001/XMLSchema" xmlns:p="http://schemas.microsoft.com/office/2006/metadata/properties" xmlns:ns3="be383100-d921-47a1-96e2-63f6099ad46d" xmlns:ns4="a4d3a65a-15f9-49ca-be9b-88133f1a5881" targetNamespace="http://schemas.microsoft.com/office/2006/metadata/properties" ma:root="true" ma:fieldsID="8f4fd095e9587a839e1a8c750753c43f" ns3:_="" ns4:_="">
    <xsd:import namespace="be383100-d921-47a1-96e2-63f6099ad46d"/>
    <xsd:import namespace="a4d3a65a-15f9-49ca-be9b-88133f1a588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83100-d921-47a1-96e2-63f6099ad4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d3a65a-15f9-49ca-be9b-88133f1a588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8E0A5B-A362-4405-9EEE-5BCE188BD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383100-d921-47a1-96e2-63f6099ad46d"/>
    <ds:schemaRef ds:uri="a4d3a65a-15f9-49ca-be9b-88133f1a58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9195CA-A05B-461C-B9E2-411EB9EC90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A05D55-56F2-47E2-9C6F-297F381AC36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4d3a65a-15f9-49ca-be9b-88133f1a5881"/>
    <ds:schemaRef ds:uri="be383100-d921-47a1-96e2-63f6099ad46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105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Myriad Pro</vt:lpstr>
      <vt:lpstr>Myriad Pro Light</vt:lpstr>
      <vt:lpstr>Office Theme</vt:lpstr>
      <vt:lpstr>oneM2M new brandinf </vt:lpstr>
      <vt:lpstr>Go live and measure phase 1/2</vt:lpstr>
      <vt:lpstr>Go live and measure phase 2/2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Estelle Mancini</cp:lastModifiedBy>
  <cp:revision>16</cp:revision>
  <dcterms:created xsi:type="dcterms:W3CDTF">2017-09-21T15:46:31Z</dcterms:created>
  <dcterms:modified xsi:type="dcterms:W3CDTF">2020-12-03T10:44:54Z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0x010100F1794A7320C5D74AA582AFE2FA9E86DA</vt:lpwstr>
  </property>
</Properties>
</file>