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75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7C18EB-9E93-4D73-B2EF-534960DFD14A}" v="3" dt="2021-02-25T10:43:44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44" d="100"/>
          <a:sy n="44" d="100"/>
        </p:scale>
        <p:origin x="56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oneM2M new website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Estelle Mancini - MARCOM Secretary</a:t>
            </a:r>
          </a:p>
          <a:p>
            <a:endParaRPr lang="en-US" dirty="0"/>
          </a:p>
          <a:p>
            <a:r>
              <a:rPr lang="en-US" dirty="0"/>
              <a:t>MARCOM93 -  25 February 2021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549533" cy="1173570"/>
          </a:xfrm>
        </p:spPr>
        <p:txBody>
          <a:bodyPr>
            <a:normAutofit/>
          </a:bodyPr>
          <a:lstStyle/>
          <a:p>
            <a:r>
              <a:rPr lang="fr-FR" sz="3600" dirty="0" err="1"/>
              <a:t>Build</a:t>
            </a:r>
            <a:r>
              <a:rPr lang="fr-FR" sz="3600" dirty="0"/>
              <a:t> phase – Final </a:t>
            </a:r>
            <a:r>
              <a:rPr lang="fr-FR" sz="3600" dirty="0" err="1"/>
              <a:t>steps</a:t>
            </a:r>
            <a:r>
              <a:rPr lang="fr-FR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71" y="1874919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err="1"/>
              <a:t>Homepage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signed</a:t>
            </a:r>
            <a:r>
              <a:rPr lang="fr-FR" dirty="0"/>
              <a:t> off</a:t>
            </a:r>
          </a:p>
          <a:p>
            <a:r>
              <a:rPr lang="en-GB" dirty="0"/>
              <a:t>Content is now finalized</a:t>
            </a:r>
          </a:p>
          <a:p>
            <a:r>
              <a:rPr lang="en-GB" dirty="0"/>
              <a:t>Minor edits are being done</a:t>
            </a:r>
          </a:p>
          <a:p>
            <a:pPr lvl="0"/>
            <a:r>
              <a:rPr lang="en-GB" dirty="0"/>
              <a:t>Most of the sections are ready</a:t>
            </a:r>
          </a:p>
          <a:p>
            <a:pPr lvl="0"/>
            <a:r>
              <a:rPr lang="en-GB" dirty="0"/>
              <a:t>Last section in progress: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Leadership page that needs some formatting for an optimized layout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Video library - to be completed 1</a:t>
            </a:r>
            <a:r>
              <a:rPr lang="en-GB" baseline="30000" dirty="0"/>
              <a:t>st</a:t>
            </a:r>
            <a:r>
              <a:rPr lang="en-GB" dirty="0"/>
              <a:t> March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8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/>
              <a:t>Measure</a:t>
            </a:r>
            <a:r>
              <a:rPr lang="fr-FR" sz="3600" dirty="0"/>
              <a:t> and Go live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71" y="1874919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Migration from test server : weeks 9 &amp; 10</a:t>
            </a:r>
          </a:p>
          <a:p>
            <a:pPr lvl="0"/>
            <a:r>
              <a:rPr lang="en-GB" dirty="0"/>
              <a:t>Testing, reporting, amending: weeks 11 &amp; 12</a:t>
            </a:r>
          </a:p>
          <a:p>
            <a:pPr lvl="0"/>
            <a:r>
              <a:rPr lang="en-GB" dirty="0"/>
              <a:t>Go-live: week 13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/>
              <a:t>Preparation of a communication plan for the promotion of the new website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1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6270c294f8e669ac40323e29777ece14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8f4fd095e9587a839e1a8c750753c43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9195CA-A05B-461C-B9E2-411EB9EC90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A05D55-56F2-47E2-9C6F-297F381AC36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4d3a65a-15f9-49ca-be9b-88133f1a5881"/>
    <ds:schemaRef ds:uri="be383100-d921-47a1-96e2-63f6099ad4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8E0A5B-A362-4405-9EEE-5BCE188BD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Myriad Pro</vt:lpstr>
      <vt:lpstr>Myriad Pro Light</vt:lpstr>
      <vt:lpstr>Wingdings</vt:lpstr>
      <vt:lpstr>Office Theme</vt:lpstr>
      <vt:lpstr>oneM2M new website project</vt:lpstr>
      <vt:lpstr>Build phase – Final steps </vt:lpstr>
      <vt:lpstr>Measure and Go live phases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Estelle Mancini</cp:lastModifiedBy>
  <cp:revision>17</cp:revision>
  <dcterms:created xsi:type="dcterms:W3CDTF">2017-09-21T15:46:31Z</dcterms:created>
  <dcterms:modified xsi:type="dcterms:W3CDTF">2021-02-25T10:49:11Z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0x010100F1794A7320C5D74AA582AFE2FA9E86DA</vt:lpwstr>
  </property>
</Properties>
</file>