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7"/>
  </p:notesMasterIdLst>
  <p:sldIdLst>
    <p:sldId id="258" r:id="rId5"/>
    <p:sldId id="275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631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B93AEDB-CFD2-4B38-9F26-A5622F6DC0DF}" v="2" dt="2021-03-25T08:42:18.38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8" autoAdjust="0"/>
    <p:restoredTop sz="94660"/>
  </p:normalViewPr>
  <p:slideViewPr>
    <p:cSldViewPr snapToGrid="0">
      <p:cViewPr varScale="1">
        <p:scale>
          <a:sx n="44" d="100"/>
          <a:sy n="44" d="100"/>
        </p:scale>
        <p:origin x="560" y="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28E301-3DFA-4C73-9BFF-EDACBE8CE9B5}" type="datetimeFigureOut">
              <a:rPr lang="en-IN" smtClean="0"/>
              <a:t>25-03-2021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A05934-9E10-4F0A-88EF-5F62E8EA335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45095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4285397"/>
            <a:ext cx="12192000" cy="2572603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122363"/>
            <a:ext cx="11296184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25860" y="194184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019675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1487826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5341434"/>
            <a:ext cx="12192000" cy="1516566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122363"/>
            <a:ext cx="11296184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25860" y="194184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847556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094554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9780" y="1233866"/>
            <a:ext cx="11296184" cy="2387600"/>
          </a:xfrm>
        </p:spPr>
        <p:txBody>
          <a:bodyPr anchor="b">
            <a:normAutofit/>
          </a:bodyPr>
          <a:lstStyle>
            <a:lvl1pPr algn="l">
              <a:defRPr sz="48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1444" y="305687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9780" y="3837899"/>
            <a:ext cx="9144000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079400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3/25/2021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761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3/25/2021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4519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3/25/2021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8672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3/25/2021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219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3/25/2021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5945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596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34696" y="0"/>
            <a:ext cx="7850299" cy="1173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696" y="1493919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97628" y="6492875"/>
            <a:ext cx="4943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1155282"/>
            <a:ext cx="12192000" cy="18288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48241" y="105845"/>
            <a:ext cx="1325890" cy="904091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0" y="6497638"/>
            <a:ext cx="12192000" cy="18288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 userDrawn="1"/>
        </p:nvSpPr>
        <p:spPr>
          <a:xfrm>
            <a:off x="5592496" y="6592129"/>
            <a:ext cx="10230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>
                <a:solidFill>
                  <a:schemeClr val="bg1">
                    <a:lumMod val="75000"/>
                  </a:schemeClr>
                </a:solidFill>
                <a:latin typeface="Myriad Pro Light" panose="020B0603030403020204" pitchFamily="34" charset="0"/>
              </a:rPr>
              <a:t>© 2020 oneM2M</a:t>
            </a:r>
          </a:p>
          <a:p>
            <a:endParaRPr lang="en-US" sz="900" dirty="0">
              <a:solidFill>
                <a:schemeClr val="bg1">
                  <a:lumMod val="50000"/>
                </a:schemeClr>
              </a:solidFill>
              <a:latin typeface="Myriad Pro Light" panose="020B06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1894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C63133"/>
          </a:solidFill>
          <a:latin typeface="Myriad Pro" panose="020B05030304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C00000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oneM2M new website project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1B550-7CF2-4283-9092-C0AEF1549117}" type="slidenum">
              <a:rPr lang="en-US" smtClean="0"/>
              <a:t>1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Estelle Mancini - MARCOM Secretary</a:t>
            </a:r>
          </a:p>
          <a:p>
            <a:endParaRPr lang="en-US" dirty="0"/>
          </a:p>
          <a:p>
            <a:r>
              <a:rPr lang="en-US" dirty="0"/>
              <a:t>MARCOM93 -  25 March 2021</a:t>
            </a:r>
          </a:p>
        </p:txBody>
      </p:sp>
    </p:spTree>
    <p:extLst>
      <p:ext uri="{BB962C8B-B14F-4D97-AF65-F5344CB8AC3E}">
        <p14:creationId xmlns:p14="http://schemas.microsoft.com/office/powerpoint/2010/main" val="18272081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696" y="0"/>
            <a:ext cx="9549533" cy="1173570"/>
          </a:xfrm>
        </p:spPr>
        <p:txBody>
          <a:bodyPr>
            <a:normAutofit/>
          </a:bodyPr>
          <a:lstStyle/>
          <a:p>
            <a:r>
              <a:rPr lang="fr-FR" sz="3600" dirty="0"/>
              <a:t>Final </a:t>
            </a:r>
            <a:r>
              <a:rPr lang="fr-FR" sz="3600" dirty="0" err="1"/>
              <a:t>steps</a:t>
            </a:r>
            <a:r>
              <a:rPr lang="fr-FR" sz="3600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9971" y="1874919"/>
            <a:ext cx="10515600" cy="4351338"/>
          </a:xfrm>
        </p:spPr>
        <p:txBody>
          <a:bodyPr>
            <a:normAutofit/>
          </a:bodyPr>
          <a:lstStyle/>
          <a:p>
            <a:r>
              <a:rPr lang="fr-FR" dirty="0"/>
              <a:t>Most of the content </a:t>
            </a:r>
            <a:r>
              <a:rPr lang="fr-FR" dirty="0" err="1"/>
              <a:t>is</a:t>
            </a:r>
            <a:r>
              <a:rPr lang="fr-FR" dirty="0"/>
              <a:t> </a:t>
            </a:r>
            <a:r>
              <a:rPr lang="fr-FR" dirty="0" err="1"/>
              <a:t>now</a:t>
            </a:r>
            <a:r>
              <a:rPr lang="fr-FR" dirty="0"/>
              <a:t> </a:t>
            </a:r>
            <a:r>
              <a:rPr lang="fr-FR" dirty="0" err="1"/>
              <a:t>signed</a:t>
            </a:r>
            <a:r>
              <a:rPr lang="fr-FR" dirty="0"/>
              <a:t>-off</a:t>
            </a:r>
          </a:p>
          <a:p>
            <a:r>
              <a:rPr lang="en-GB" dirty="0"/>
              <a:t>The website has been migrated onto ETSI server</a:t>
            </a:r>
          </a:p>
          <a:p>
            <a:r>
              <a:rPr lang="en-GB" dirty="0"/>
              <a:t>The last sign-offs are being completed (minor edits)</a:t>
            </a:r>
          </a:p>
          <a:p>
            <a:r>
              <a:rPr lang="en-GB" dirty="0"/>
              <a:t>Testing, reporting, amending: weeks 13 &amp; 14</a:t>
            </a:r>
          </a:p>
          <a:p>
            <a:r>
              <a:rPr lang="en-GB" dirty="0"/>
              <a:t>Go-live: week 14</a:t>
            </a:r>
          </a:p>
          <a:p>
            <a:pPr lvl="0"/>
            <a:endParaRPr lang="fr-F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1B550-7CF2-4283-9092-C0AEF154911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8819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ne2m">
      <a:dk1>
        <a:srgbClr val="545054"/>
      </a:dk1>
      <a:lt1>
        <a:sysClr val="window" lastClr="FFFFFF"/>
      </a:lt1>
      <a:dk2>
        <a:srgbClr val="000000"/>
      </a:dk2>
      <a:lt2>
        <a:srgbClr val="E7E6E6"/>
      </a:lt2>
      <a:accent1>
        <a:srgbClr val="C00000"/>
      </a:accent1>
      <a:accent2>
        <a:srgbClr val="545054"/>
      </a:accent2>
      <a:accent3>
        <a:srgbClr val="A5A5A5"/>
      </a:accent3>
      <a:accent4>
        <a:srgbClr val="F6921E"/>
      </a:accent4>
      <a:accent5>
        <a:srgbClr val="716896"/>
      </a:accent5>
      <a:accent6>
        <a:srgbClr val="005480"/>
      </a:accent6>
      <a:hlink>
        <a:srgbClr val="668C97"/>
      </a:hlink>
      <a:folHlink>
        <a:srgbClr val="44546A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1794A7320C5D74AA582AFE2FA9E86DA" ma:contentTypeVersion="13" ma:contentTypeDescription="Create a new document." ma:contentTypeScope="" ma:versionID="6270c294f8e669ac40323e29777ece14">
  <xsd:schema xmlns:xsd="http://www.w3.org/2001/XMLSchema" xmlns:xs="http://www.w3.org/2001/XMLSchema" xmlns:p="http://schemas.microsoft.com/office/2006/metadata/properties" xmlns:ns3="be383100-d921-47a1-96e2-63f6099ad46d" xmlns:ns4="a4d3a65a-15f9-49ca-be9b-88133f1a5881" targetNamespace="http://schemas.microsoft.com/office/2006/metadata/properties" ma:root="true" ma:fieldsID="8f4fd095e9587a839e1a8c750753c43f" ns3:_="" ns4:_="">
    <xsd:import namespace="be383100-d921-47a1-96e2-63f6099ad46d"/>
    <xsd:import namespace="a4d3a65a-15f9-49ca-be9b-88133f1a5881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e383100-d921-47a1-96e2-63f6099ad46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d3a65a-15f9-49ca-be9b-88133f1a5881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8A05D55-56F2-47E2-9C6F-297F381AC361}">
  <ds:schemaRefs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office/2006/documentManagement/types"/>
    <ds:schemaRef ds:uri="a4d3a65a-15f9-49ca-be9b-88133f1a5881"/>
    <ds:schemaRef ds:uri="be383100-d921-47a1-96e2-63f6099ad46d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3C9195CA-A05B-461C-B9E2-411EB9EC905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F8E0A5B-A362-4405-9EEE-5BCE188BDF9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e383100-d921-47a1-96e2-63f6099ad46d"/>
    <ds:schemaRef ds:uri="a4d3a65a-15f9-49ca-be9b-88133f1a588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171</TotalTime>
  <Words>57</Words>
  <Application>Microsoft Office PowerPoint</Application>
  <PresentationFormat>Widescreen</PresentationFormat>
  <Paragraphs>12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Myriad Pro</vt:lpstr>
      <vt:lpstr>Myriad Pro Light</vt:lpstr>
      <vt:lpstr>Office Theme</vt:lpstr>
      <vt:lpstr>oneM2M new website project</vt:lpstr>
      <vt:lpstr>Final steps </vt:lpstr>
    </vt:vector>
  </TitlesOfParts>
  <Company>iconectiv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Swedlund, Nils</dc:creator>
  <cp:lastModifiedBy>Estelle Mancini</cp:lastModifiedBy>
  <cp:revision>18</cp:revision>
  <dcterms:created xsi:type="dcterms:W3CDTF">2017-09-21T15:46:31Z</dcterms:created>
  <dcterms:modified xsi:type="dcterms:W3CDTF">2021-03-25T08:43:21Z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0x010100F1794A7320C5D74AA582AFE2FA9E86DA</vt:lpwstr>
  </property>
</Properties>
</file>