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93AEDB-CFD2-4B38-9F26-A5622F6DC0DF}" v="2" dt="2021-03-25T08:42:18.3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44" d="100"/>
          <a:sy n="44" d="100"/>
        </p:scale>
        <p:origin x="560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25-03-2021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2020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oneM2M new website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Estelle Mancini - MARCOM Secretary</a:t>
            </a:r>
          </a:p>
          <a:p>
            <a:endParaRPr lang="en-US" dirty="0"/>
          </a:p>
          <a:p>
            <a:r>
              <a:rPr lang="en-US"/>
              <a:t>MARCOM94 </a:t>
            </a:r>
            <a:r>
              <a:rPr lang="en-US" dirty="0"/>
              <a:t>-  25 March 2021</a:t>
            </a: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549533" cy="1173570"/>
          </a:xfrm>
        </p:spPr>
        <p:txBody>
          <a:bodyPr>
            <a:normAutofit/>
          </a:bodyPr>
          <a:lstStyle/>
          <a:p>
            <a:r>
              <a:rPr lang="fr-FR" sz="3600" dirty="0"/>
              <a:t>Final </a:t>
            </a:r>
            <a:r>
              <a:rPr lang="fr-FR" sz="3600" dirty="0" err="1"/>
              <a:t>steps</a:t>
            </a:r>
            <a:r>
              <a:rPr lang="fr-FR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971" y="1874919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/>
              <a:t>Most of the content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now</a:t>
            </a:r>
            <a:r>
              <a:rPr lang="fr-FR" dirty="0"/>
              <a:t> </a:t>
            </a:r>
            <a:r>
              <a:rPr lang="fr-FR" dirty="0" err="1"/>
              <a:t>signed</a:t>
            </a:r>
            <a:r>
              <a:rPr lang="fr-FR" dirty="0"/>
              <a:t>-off</a:t>
            </a:r>
          </a:p>
          <a:p>
            <a:r>
              <a:rPr lang="en-GB" dirty="0"/>
              <a:t>The website is being migrated onto ETSI server</a:t>
            </a:r>
          </a:p>
          <a:p>
            <a:r>
              <a:rPr lang="en-GB" dirty="0"/>
              <a:t>The last sign-offs are being completed (minor edits)</a:t>
            </a:r>
          </a:p>
          <a:p>
            <a:r>
              <a:rPr lang="en-GB" dirty="0"/>
              <a:t>Testing, reporting, amending: weeks 13 &amp; 14</a:t>
            </a:r>
          </a:p>
          <a:p>
            <a:r>
              <a:rPr lang="en-GB" dirty="0"/>
              <a:t>Go-live: week 14</a:t>
            </a:r>
          </a:p>
          <a:p>
            <a:pPr lvl="0"/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81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94A7320C5D74AA582AFE2FA9E86DA" ma:contentTypeVersion="13" ma:contentTypeDescription="Create a new document." ma:contentTypeScope="" ma:versionID="6270c294f8e669ac40323e29777ece14">
  <xsd:schema xmlns:xsd="http://www.w3.org/2001/XMLSchema" xmlns:xs="http://www.w3.org/2001/XMLSchema" xmlns:p="http://schemas.microsoft.com/office/2006/metadata/properties" xmlns:ns3="be383100-d921-47a1-96e2-63f6099ad46d" xmlns:ns4="a4d3a65a-15f9-49ca-be9b-88133f1a5881" targetNamespace="http://schemas.microsoft.com/office/2006/metadata/properties" ma:root="true" ma:fieldsID="8f4fd095e9587a839e1a8c750753c43f" ns3:_="" ns4:_="">
    <xsd:import namespace="be383100-d921-47a1-96e2-63f6099ad46d"/>
    <xsd:import namespace="a4d3a65a-15f9-49ca-be9b-88133f1a58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383100-d921-47a1-96e2-63f6099ad4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d3a65a-15f9-49ca-be9b-88133f1a58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8E0A5B-A362-4405-9EEE-5BCE188BD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383100-d921-47a1-96e2-63f6099ad46d"/>
    <ds:schemaRef ds:uri="a4d3a65a-15f9-49ca-be9b-88133f1a58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9195CA-A05B-461C-B9E2-411EB9EC90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A05D55-56F2-47E2-9C6F-297F381AC36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a4d3a65a-15f9-49ca-be9b-88133f1a5881"/>
    <ds:schemaRef ds:uri="be383100-d921-47a1-96e2-63f6099ad46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57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Myriad Pro</vt:lpstr>
      <vt:lpstr>Myriad Pro Light</vt:lpstr>
      <vt:lpstr>Office Theme</vt:lpstr>
      <vt:lpstr>oneM2M new website project</vt:lpstr>
      <vt:lpstr>Final steps 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Estelle Mancini</cp:lastModifiedBy>
  <cp:revision>19</cp:revision>
  <dcterms:created xsi:type="dcterms:W3CDTF">2017-09-21T15:46:31Z</dcterms:created>
  <dcterms:modified xsi:type="dcterms:W3CDTF">2021-03-25T11:54:08Z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0x010100F1794A7320C5D74AA582AFE2FA9E86DA</vt:lpwstr>
  </property>
</Properties>
</file>