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357" r:id="rId3"/>
    <p:sldId id="403" r:id="rId4"/>
    <p:sldId id="405" r:id="rId5"/>
    <p:sldId id="410" r:id="rId6"/>
    <p:sldId id="406" r:id="rId7"/>
    <p:sldId id="407" r:id="rId8"/>
    <p:sldId id="408" r:id="rId9"/>
    <p:sldId id="411" r:id="rId10"/>
    <p:sldId id="402" r:id="rId11"/>
    <p:sldId id="404" r:id="rId12"/>
    <p:sldId id="409" r:id="rId13"/>
    <p:sldId id="3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  <p:cmAuthor id="4" name="kelly.pyart@proactivepr.onmicrosoft.com" initials="k" lastIdx="1" clrIdx="3">
    <p:extLst>
      <p:ext uri="{19B8F6BF-5375-455C-9EA6-DF929625EA0E}">
        <p15:presenceInfo xmlns:p15="http://schemas.microsoft.com/office/powerpoint/2012/main" userId="S::kelly.pyart@proactivepr.onmicrosoft.com::0987e96c-6a2a-47a0-87e1-9a34a4e50dd3" providerId="AD"/>
      </p:ext>
    </p:extLst>
  </p:cmAuthor>
  <p:cmAuthor id="5" name="Jessica Seddon" initials="JS" lastIdx="1" clrIdx="4">
    <p:extLst>
      <p:ext uri="{19B8F6BF-5375-455C-9EA6-DF929625EA0E}">
        <p15:presenceInfo xmlns:p15="http://schemas.microsoft.com/office/powerpoint/2012/main" userId="4887c9b75c1a77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226" autoAdjust="0"/>
  </p:normalViewPr>
  <p:slideViewPr>
    <p:cSldViewPr snapToGrid="0">
      <p:cViewPr varScale="1">
        <p:scale>
          <a:sx n="92" d="100"/>
          <a:sy n="92" d="100"/>
        </p:scale>
        <p:origin x="1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1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5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2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4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0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8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95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April 2021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IT Pro (@ITPro) | Twitter">
            <a:extLst>
              <a:ext uri="{FF2B5EF4-FFF2-40B4-BE49-F238E27FC236}">
                <a16:creationId xmlns:a16="http://schemas.microsoft.com/office/drawing/2014/main" id="{C9E7DCEF-8352-445D-BED5-A604578A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78" y="24133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7313E-755D-4FB7-8DF7-8634F0EDE37A}"/>
              </a:ext>
            </a:extLst>
          </p:cNvPr>
          <p:cNvSpPr txBox="1">
            <a:spLocks/>
          </p:cNvSpPr>
          <p:nvPr/>
        </p:nvSpPr>
        <p:spPr>
          <a:xfrm>
            <a:off x="730251" y="4513566"/>
            <a:ext cx="3009900" cy="14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2"/>
                </a:solidFill>
              </a:rPr>
              <a:t>A comment has been provided to ITPro on the importance of data. Coverage expected in March/April.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B3E09F-55D3-4177-B910-D77DA54C7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479" y="2437712"/>
            <a:ext cx="3000851" cy="14469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C5E6A1-1844-4664-A2C9-84DAB88B82D6}"/>
              </a:ext>
            </a:extLst>
          </p:cNvPr>
          <p:cNvSpPr/>
          <p:nvPr/>
        </p:nvSpPr>
        <p:spPr>
          <a:xfrm>
            <a:off x="6765479" y="4318303"/>
            <a:ext cx="3128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provided to IEEE Communications Standards magazine on standards for smart cities. 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7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8AE-84E4-40F0-8E42-869DEA76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secured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D175E-DD42-4A83-9166-A8053DF6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74509-1EF1-4510-8AB2-02E94225C7D1}"/>
              </a:ext>
            </a:extLst>
          </p:cNvPr>
          <p:cNvSpPr/>
          <p:nvPr/>
        </p:nvSpPr>
        <p:spPr>
          <a:xfrm>
            <a:off x="4047204" y="3913144"/>
            <a:ext cx="391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secured for Pipeline on the topic of the role of IoT in public safety communications.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" name="Picture 2" descr="Nominations Open for Pipeline's 2013 COMET Awards | Business Wire">
            <a:extLst>
              <a:ext uri="{FF2B5EF4-FFF2-40B4-BE49-F238E27FC236}">
                <a16:creationId xmlns:a16="http://schemas.microsoft.com/office/drawing/2014/main" id="{0101C340-3BA7-447E-A60A-30ECEB4C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04" y="2667504"/>
            <a:ext cx="3769783" cy="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9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8AE-84E4-40F0-8E42-869DEA76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Interviews secured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D175E-DD42-4A83-9166-A8053DF6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74509-1EF1-4510-8AB2-02E94225C7D1}"/>
              </a:ext>
            </a:extLst>
          </p:cNvPr>
          <p:cNvSpPr/>
          <p:nvPr/>
        </p:nvSpPr>
        <p:spPr>
          <a:xfrm>
            <a:off x="4047204" y="3913144"/>
            <a:ext cx="391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interview opportunity has been secured on The Peggy Smedley Show on the topic of oneM2M’s sustainability initiative. </a:t>
            </a:r>
          </a:p>
        </p:txBody>
      </p:sp>
      <p:pic>
        <p:nvPicPr>
          <p:cNvPr id="7" name="Picture 2" descr="Securing the connected home: Minim CEO joins The Peggy Smedley Show  [podcast recap]">
            <a:extLst>
              <a:ext uri="{FF2B5EF4-FFF2-40B4-BE49-F238E27FC236}">
                <a16:creationId xmlns:a16="http://schemas.microsoft.com/office/drawing/2014/main" id="{E95201E9-407C-4C91-82A2-ABC5DE30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5" y="1923219"/>
            <a:ext cx="3444822" cy="188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7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Speaking opportunities and media alerts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4953000" y="2901784"/>
            <a:ext cx="6477119" cy="395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Proactive PR has shared a media agreement from Embedded Technology Convention which includes speaking opportunities for oneM2M at the 2022 events in Singapore and Las Vegas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Proactive PR has also created opportunities for oneM2M to present at the following events: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Future of Communications Conference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IoT Virtual Summit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IoT Tech Expo series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Proactive PR has created and shared an events calendar which outlines relevant speaking opportunities for oneM2M throughout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1" y="1331565"/>
            <a:ext cx="5303506" cy="20381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promoting the launch of oneM2M’s sustainability initiative was distributed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is planned to announce progress toward/ the announcement of Release 4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1026" name="Picture 2" descr="eeDesignIt">
            <a:extLst>
              <a:ext uri="{FF2B5EF4-FFF2-40B4-BE49-F238E27FC236}">
                <a16:creationId xmlns:a16="http://schemas.microsoft.com/office/drawing/2014/main" id="{269D7416-12C2-4FFB-9119-38F20262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15" y="1331565"/>
            <a:ext cx="3196524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oneM2M promote sustainability via IoT technologies">
            <a:extLst>
              <a:ext uri="{FF2B5EF4-FFF2-40B4-BE49-F238E27FC236}">
                <a16:creationId xmlns:a16="http://schemas.microsoft.com/office/drawing/2014/main" id="{4B061689-A19D-44CE-9683-77B35961F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9139" y="3276599"/>
            <a:ext cx="2872409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A095A2-BFFB-4538-B2D6-0A88B6EA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59" y="2866034"/>
            <a:ext cx="2834641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CAEEC7-601E-4A18-A3DF-295BBC7A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873266"/>
            <a:ext cx="2590800" cy="857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37E0A8-2CA7-4157-8BAE-8D9BE57C9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71" y="4280430"/>
            <a:ext cx="3961360" cy="864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A98CBD-F61E-4D2E-A186-9F6453A5E2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92" t="27019" r="8725" b="26191"/>
          <a:stretch/>
        </p:blipFill>
        <p:spPr>
          <a:xfrm>
            <a:off x="4754031" y="5526435"/>
            <a:ext cx="2365513" cy="7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29823-F286-4393-8080-21D0773FE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2" y="1318049"/>
            <a:ext cx="3815795" cy="5076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C9220-3E4E-43AE-849B-F08FE225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47" y="1411356"/>
            <a:ext cx="1268899" cy="48900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689068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 comment from oneM2M has been published in an article on automation in The Economist and Business Reporter.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F32E2A-245E-4895-94A9-040427DC0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844" y="5583000"/>
            <a:ext cx="3149667" cy="390305"/>
          </a:xfrm>
          <a:prstGeom prst="rect">
            <a:avLst/>
          </a:prstGeom>
        </p:spPr>
      </p:pic>
      <p:pic>
        <p:nvPicPr>
          <p:cNvPr id="1026" name="Picture 2" descr="The Economist - Wikipedia">
            <a:extLst>
              <a:ext uri="{FF2B5EF4-FFF2-40B4-BE49-F238E27FC236}">
                <a16:creationId xmlns:a16="http://schemas.microsoft.com/office/drawing/2014/main" id="{AB2E12F6-2F55-4149-8D7A-071E9360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62" y="4136034"/>
            <a:ext cx="1969832" cy="9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1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689068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An article on the public safety benefits of IoT standards has been published in Mission Critical Communications.</a:t>
            </a:r>
          </a:p>
        </p:txBody>
      </p:sp>
      <p:pic>
        <p:nvPicPr>
          <p:cNvPr id="2050" name="Picture 2" descr="Radio Resource">
            <a:extLst>
              <a:ext uri="{FF2B5EF4-FFF2-40B4-BE49-F238E27FC236}">
                <a16:creationId xmlns:a16="http://schemas.microsoft.com/office/drawing/2014/main" id="{D75885BB-B05D-46B4-A9A2-B0821CBC0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5"/>
          <a:stretch/>
        </p:blipFill>
        <p:spPr bwMode="auto">
          <a:xfrm>
            <a:off x="7813824" y="4136034"/>
            <a:ext cx="3037366" cy="8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99DB89-8F94-4CA7-AA2E-11945EDEEF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116"/>
          <a:stretch/>
        </p:blipFill>
        <p:spPr>
          <a:xfrm>
            <a:off x="1722658" y="1387270"/>
            <a:ext cx="4064142" cy="47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689068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An article on IoT standards been published in IoT Now.</a:t>
            </a:r>
          </a:p>
        </p:txBody>
      </p:sp>
      <p:pic>
        <p:nvPicPr>
          <p:cNvPr id="7" name="Picture 2" descr="IoT Now | LinkedIn">
            <a:extLst>
              <a:ext uri="{FF2B5EF4-FFF2-40B4-BE49-F238E27FC236}">
                <a16:creationId xmlns:a16="http://schemas.microsoft.com/office/drawing/2014/main" id="{CDD1A6E6-4FED-4027-BC3E-11203317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59" y="3492458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75CC7C-970E-4450-8158-6C190FE85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658" y="1426001"/>
            <a:ext cx="4154352" cy="46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689068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An article on how to share IoT data sustainably has been published in CIE Magazine.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27D9C-2CC9-43B3-AB46-D8B51792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16" y="3657398"/>
            <a:ext cx="2628900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B9112-091E-46C2-A15A-58B5CCEB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884" y="1391478"/>
            <a:ext cx="4864822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689068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An article on the architectural framework for end-to-end IoT systems has been published in Architecture &amp; Governance Magazine.</a:t>
            </a:r>
          </a:p>
        </p:txBody>
      </p:sp>
      <p:pic>
        <p:nvPicPr>
          <p:cNvPr id="9" name="Picture 4" descr="Architecture &amp; Governance Magazine">
            <a:extLst>
              <a:ext uri="{FF2B5EF4-FFF2-40B4-BE49-F238E27FC236}">
                <a16:creationId xmlns:a16="http://schemas.microsoft.com/office/drawing/2014/main" id="{A7B26371-24A8-47DF-B4FB-D2578D01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38" y="4136034"/>
            <a:ext cx="3116126" cy="9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2E25D-857D-401B-A92C-A482A40F55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13"/>
          <a:stretch/>
        </p:blipFill>
        <p:spPr>
          <a:xfrm>
            <a:off x="2308328" y="1173570"/>
            <a:ext cx="3493512" cy="51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689068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An article on the interoperability and IoT data has been published in Architecture &amp; Governance Magazine.</a:t>
            </a:r>
          </a:p>
        </p:txBody>
      </p:sp>
      <p:pic>
        <p:nvPicPr>
          <p:cNvPr id="9" name="Picture 4" descr="Architecture &amp; Governance Magazine">
            <a:extLst>
              <a:ext uri="{FF2B5EF4-FFF2-40B4-BE49-F238E27FC236}">
                <a16:creationId xmlns:a16="http://schemas.microsoft.com/office/drawing/2014/main" id="{A7B26371-24A8-47DF-B4FB-D2578D01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38" y="4136034"/>
            <a:ext cx="3116126" cy="9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0B0E3-34BF-4F33-916F-75633E866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214" y="1173196"/>
            <a:ext cx="3389739" cy="51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FA1A3-CC2C-4F12-B48D-2005F194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374708-4BA5-4F03-A62A-B21CFBEF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GB" dirty="0"/>
              <a:t>Feature coverage highlights</a:t>
            </a:r>
          </a:p>
        </p:txBody>
      </p:sp>
      <p:pic>
        <p:nvPicPr>
          <p:cNvPr id="6" name="Picture 4" descr="Architecture &amp; Governance Magazine">
            <a:extLst>
              <a:ext uri="{FF2B5EF4-FFF2-40B4-BE49-F238E27FC236}">
                <a16:creationId xmlns:a16="http://schemas.microsoft.com/office/drawing/2014/main" id="{6E386EBA-82D1-4C15-8EDA-0C7A0724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38" y="4136034"/>
            <a:ext cx="3116126" cy="9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D878BA-8751-4E12-8D2F-9A993EE4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679" y="2958668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 third article has been published in Architecture &amp; Governance Magazine about providing a roadmap for IoT security.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73F2B9-9619-437B-B0D4-45D6E97D2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60" t="12898" r="20924" b="4493"/>
          <a:stretch/>
        </p:blipFill>
        <p:spPr>
          <a:xfrm>
            <a:off x="1461053" y="1500809"/>
            <a:ext cx="3382994" cy="43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356</Words>
  <Application>Microsoft Office PowerPoint</Application>
  <PresentationFormat>Widescreen</PresentationFormat>
  <Paragraphs>55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Myriad Pro</vt:lpstr>
      <vt:lpstr>Myriad Pro Light</vt:lpstr>
      <vt:lpstr>Symbol</vt:lpstr>
      <vt:lpstr>Times New Roman</vt:lpstr>
      <vt:lpstr>Office Theme</vt:lpstr>
      <vt:lpstr>Marcom 95 </vt:lpstr>
      <vt:lpstr>Press releases and media alerts</vt:lpstr>
      <vt:lpstr>Feature coverage highlights</vt:lpstr>
      <vt:lpstr>Feature coverage highlights</vt:lpstr>
      <vt:lpstr>Feature coverage highlights</vt:lpstr>
      <vt:lpstr>Feature coverage highlights</vt:lpstr>
      <vt:lpstr>Feature coverage highlights</vt:lpstr>
      <vt:lpstr>Feature coverage highlights</vt:lpstr>
      <vt:lpstr>Feature coverage highlights</vt:lpstr>
      <vt:lpstr>Monitoring for coverage </vt:lpstr>
      <vt:lpstr>Features secured</vt:lpstr>
      <vt:lpstr>Interviews secured</vt:lpstr>
      <vt:lpstr>Speaking opportunities and media alerts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</dc:title>
  <dc:creator>Hollie-May Auburn</dc:creator>
  <cp:lastModifiedBy>Kelly Pyart</cp:lastModifiedBy>
  <cp:revision>77</cp:revision>
  <dcterms:created xsi:type="dcterms:W3CDTF">2020-05-22T10:29:25Z</dcterms:created>
  <dcterms:modified xsi:type="dcterms:W3CDTF">2021-04-28T10:38:31Z</dcterms:modified>
</cp:coreProperties>
</file>