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2" r:id="rId4"/>
    <p:sldId id="263" r:id="rId5"/>
    <p:sldId id="264" r:id="rId6"/>
    <p:sldId id="261" r:id="rId7"/>
    <p:sldId id="265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yriad Pro" panose="020B0503030403020204" charset="0"/>
      <p:regular r:id="rId14"/>
      <p:bold r:id="rId15"/>
      <p:italic r:id="rId16"/>
      <p:boldItalic r:id="rId17"/>
    </p:embeddedFont>
    <p:embeddedFont>
      <p:font typeface="Myriad Pro Light" panose="020B040303040302020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BCAB8-9346-4B5B-B53A-8A0050939D09}" v="2" dt="2021-09-30T09:41:26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 snapToGrid="0">
      <p:cViewPr varScale="1">
        <p:scale>
          <a:sx n="58" d="100"/>
          <a:sy n="58" d="100"/>
        </p:scale>
        <p:origin x="49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lle Mancini" userId="27a5b8cc-9973-41ca-ab34-5d93e3696256" providerId="ADAL" clId="{1FEBCAB8-9346-4B5B-B53A-8A0050939D09}"/>
    <pc:docChg chg="custSel modSld">
      <pc:chgData name="Estelle Mancini" userId="27a5b8cc-9973-41ca-ab34-5d93e3696256" providerId="ADAL" clId="{1FEBCAB8-9346-4B5B-B53A-8A0050939D09}" dt="2021-09-30T09:41:36.875" v="262" actId="20577"/>
      <pc:docMkLst>
        <pc:docMk/>
      </pc:docMkLst>
      <pc:sldChg chg="modSp mod">
        <pc:chgData name="Estelle Mancini" userId="27a5b8cc-9973-41ca-ab34-5d93e3696256" providerId="ADAL" clId="{1FEBCAB8-9346-4B5B-B53A-8A0050939D09}" dt="2021-09-30T09:32:27.900" v="7" actId="20577"/>
        <pc:sldMkLst>
          <pc:docMk/>
          <pc:sldMk cId="1765449736" sldId="256"/>
        </pc:sldMkLst>
        <pc:spChg chg="mod">
          <ac:chgData name="Estelle Mancini" userId="27a5b8cc-9973-41ca-ab34-5d93e3696256" providerId="ADAL" clId="{1FEBCAB8-9346-4B5B-B53A-8A0050939D09}" dt="2021-09-30T09:32:27.900" v="7" actId="20577"/>
          <ac:spMkLst>
            <pc:docMk/>
            <pc:sldMk cId="1765449736" sldId="256"/>
            <ac:spMk id="2" creationId="{00000000-0000-0000-0000-000000000000}"/>
          </ac:spMkLst>
        </pc:spChg>
      </pc:sldChg>
      <pc:sldChg chg="modSp mod">
        <pc:chgData name="Estelle Mancini" userId="27a5b8cc-9973-41ca-ab34-5d93e3696256" providerId="ADAL" clId="{1FEBCAB8-9346-4B5B-B53A-8A0050939D09}" dt="2021-09-30T09:32:43.772" v="17" actId="20577"/>
        <pc:sldMkLst>
          <pc:docMk/>
          <pc:sldMk cId="3104291283" sldId="260"/>
        </pc:sldMkLst>
        <pc:spChg chg="mod">
          <ac:chgData name="Estelle Mancini" userId="27a5b8cc-9973-41ca-ab34-5d93e3696256" providerId="ADAL" clId="{1FEBCAB8-9346-4B5B-B53A-8A0050939D09}" dt="2021-09-30T09:32:43.772" v="17" actId="20577"/>
          <ac:spMkLst>
            <pc:docMk/>
            <pc:sldMk cId="3104291283" sldId="260"/>
            <ac:spMk id="2" creationId="{00000000-0000-0000-0000-000000000000}"/>
          </ac:spMkLst>
        </pc:spChg>
      </pc:sldChg>
      <pc:sldChg chg="modSp mod">
        <pc:chgData name="Estelle Mancini" userId="27a5b8cc-9973-41ca-ab34-5d93e3696256" providerId="ADAL" clId="{1FEBCAB8-9346-4B5B-B53A-8A0050939D09}" dt="2021-09-30T09:33:51.655" v="21"/>
        <pc:sldMkLst>
          <pc:docMk/>
          <pc:sldMk cId="3834918636" sldId="261"/>
        </pc:sldMkLst>
        <pc:spChg chg="mod">
          <ac:chgData name="Estelle Mancini" userId="27a5b8cc-9973-41ca-ab34-5d93e3696256" providerId="ADAL" clId="{1FEBCAB8-9346-4B5B-B53A-8A0050939D09}" dt="2021-09-30T09:33:51.655" v="21"/>
          <ac:spMkLst>
            <pc:docMk/>
            <pc:sldMk cId="3834918636" sldId="261"/>
            <ac:spMk id="2" creationId="{00000000-0000-0000-0000-000000000000}"/>
          </ac:spMkLst>
        </pc:spChg>
      </pc:sldChg>
      <pc:sldChg chg="modSp mod">
        <pc:chgData name="Estelle Mancini" userId="27a5b8cc-9973-41ca-ab34-5d93e3696256" providerId="ADAL" clId="{1FEBCAB8-9346-4B5B-B53A-8A0050939D09}" dt="2021-09-30T09:32:51.603" v="18"/>
        <pc:sldMkLst>
          <pc:docMk/>
          <pc:sldMk cId="531859582" sldId="262"/>
        </pc:sldMkLst>
        <pc:spChg chg="mod">
          <ac:chgData name="Estelle Mancini" userId="27a5b8cc-9973-41ca-ab34-5d93e3696256" providerId="ADAL" clId="{1FEBCAB8-9346-4B5B-B53A-8A0050939D09}" dt="2021-09-30T09:32:51.603" v="18"/>
          <ac:spMkLst>
            <pc:docMk/>
            <pc:sldMk cId="531859582" sldId="262"/>
            <ac:spMk id="2" creationId="{00000000-0000-0000-0000-000000000000}"/>
          </ac:spMkLst>
        </pc:spChg>
      </pc:sldChg>
      <pc:sldChg chg="modSp mod">
        <pc:chgData name="Estelle Mancini" userId="27a5b8cc-9973-41ca-ab34-5d93e3696256" providerId="ADAL" clId="{1FEBCAB8-9346-4B5B-B53A-8A0050939D09}" dt="2021-09-30T09:32:55.749" v="19"/>
        <pc:sldMkLst>
          <pc:docMk/>
          <pc:sldMk cId="2606381707" sldId="263"/>
        </pc:sldMkLst>
        <pc:spChg chg="mod">
          <ac:chgData name="Estelle Mancini" userId="27a5b8cc-9973-41ca-ab34-5d93e3696256" providerId="ADAL" clId="{1FEBCAB8-9346-4B5B-B53A-8A0050939D09}" dt="2021-09-30T09:32:55.749" v="19"/>
          <ac:spMkLst>
            <pc:docMk/>
            <pc:sldMk cId="2606381707" sldId="263"/>
            <ac:spMk id="2" creationId="{00000000-0000-0000-0000-000000000000}"/>
          </ac:spMkLst>
        </pc:spChg>
      </pc:sldChg>
      <pc:sldChg chg="modSp mod">
        <pc:chgData name="Estelle Mancini" userId="27a5b8cc-9973-41ca-ab34-5d93e3696256" providerId="ADAL" clId="{1FEBCAB8-9346-4B5B-B53A-8A0050939D09}" dt="2021-09-30T09:33:43.714" v="20"/>
        <pc:sldMkLst>
          <pc:docMk/>
          <pc:sldMk cId="2389395572" sldId="264"/>
        </pc:sldMkLst>
        <pc:spChg chg="mod">
          <ac:chgData name="Estelle Mancini" userId="27a5b8cc-9973-41ca-ab34-5d93e3696256" providerId="ADAL" clId="{1FEBCAB8-9346-4B5B-B53A-8A0050939D09}" dt="2021-09-30T09:33:43.714" v="20"/>
          <ac:spMkLst>
            <pc:docMk/>
            <pc:sldMk cId="2389395572" sldId="264"/>
            <ac:spMk id="2" creationId="{00000000-0000-0000-0000-000000000000}"/>
          </ac:spMkLst>
        </pc:spChg>
      </pc:sldChg>
      <pc:sldChg chg="addSp delSp modSp mod">
        <pc:chgData name="Estelle Mancini" userId="27a5b8cc-9973-41ca-ab34-5d93e3696256" providerId="ADAL" clId="{1FEBCAB8-9346-4B5B-B53A-8A0050939D09}" dt="2021-09-30T09:41:36.875" v="262" actId="20577"/>
        <pc:sldMkLst>
          <pc:docMk/>
          <pc:sldMk cId="3315501209" sldId="265"/>
        </pc:sldMkLst>
        <pc:spChg chg="mod">
          <ac:chgData name="Estelle Mancini" userId="27a5b8cc-9973-41ca-ab34-5d93e3696256" providerId="ADAL" clId="{1FEBCAB8-9346-4B5B-B53A-8A0050939D09}" dt="2021-09-30T09:34:04.988" v="34" actId="20577"/>
          <ac:spMkLst>
            <pc:docMk/>
            <pc:sldMk cId="3315501209" sldId="265"/>
            <ac:spMk id="2" creationId="{00000000-0000-0000-0000-000000000000}"/>
          </ac:spMkLst>
        </pc:spChg>
        <pc:spChg chg="add mod">
          <ac:chgData name="Estelle Mancini" userId="27a5b8cc-9973-41ca-ab34-5d93e3696256" providerId="ADAL" clId="{1FEBCAB8-9346-4B5B-B53A-8A0050939D09}" dt="2021-09-30T09:41:36.875" v="262" actId="20577"/>
          <ac:spMkLst>
            <pc:docMk/>
            <pc:sldMk cId="3315501209" sldId="265"/>
            <ac:spMk id="4" creationId="{F79C6CDF-0824-4625-9527-F186B3F317F3}"/>
          </ac:spMkLst>
        </pc:spChg>
        <pc:picChg chg="del">
          <ac:chgData name="Estelle Mancini" userId="27a5b8cc-9973-41ca-ab34-5d93e3696256" providerId="ADAL" clId="{1FEBCAB8-9346-4B5B-B53A-8A0050939D09}" dt="2021-09-30T09:34:07.356" v="35" actId="478"/>
          <ac:picMkLst>
            <pc:docMk/>
            <pc:sldMk cId="3315501209" sldId="265"/>
            <ac:picMk id="9" creationId="{E247D0B6-9E31-4B69-AC87-A2E2FA8DCEAC}"/>
          </ac:picMkLst>
        </pc:picChg>
        <pc:picChg chg="del">
          <ac:chgData name="Estelle Mancini" userId="27a5b8cc-9973-41ca-ab34-5d93e3696256" providerId="ADAL" clId="{1FEBCAB8-9346-4B5B-B53A-8A0050939D09}" dt="2021-09-30T09:34:23.614" v="37" actId="478"/>
          <ac:picMkLst>
            <pc:docMk/>
            <pc:sldMk cId="3315501209" sldId="265"/>
            <ac:picMk id="11" creationId="{AD7F6675-1CF9-4077-96FF-9ADEFE8B252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30-09-2021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9/30/2021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9/30/2021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9/30/2021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9/30/2021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9/30/2021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feed/update/urn:li:activity:6846422705907007489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oneM2M analytics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Estelle Mancini, MARCOM Secretary</a:t>
            </a:r>
            <a:br>
              <a:rPr lang="en-US" dirty="0"/>
            </a:br>
            <a:r>
              <a:rPr lang="en-US" dirty="0"/>
              <a:t>30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WEBSITE - </a:t>
            </a:r>
            <a:r>
              <a:rPr lang="fr-FR" sz="3600" dirty="0" err="1"/>
              <a:t>Overview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  <a:latin typeface="Roboto" panose="020B0604020202020204" pitchFamily="2" charset="0"/>
              </a:rPr>
              <a:t>1,818</a:t>
            </a:r>
            <a:r>
              <a:rPr lang="en-GB" sz="3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 </a:t>
            </a:r>
            <a:r>
              <a:rPr lang="fr-FR" sz="3200" b="0" i="0" dirty="0" err="1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users</a:t>
            </a:r>
            <a:br>
              <a:rPr lang="fr-FR" sz="3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</a:br>
            <a:r>
              <a:rPr lang="fr-FR" b="0" i="0" dirty="0">
                <a:solidFill>
                  <a:srgbClr val="FF0000"/>
                </a:solidFill>
                <a:effectLst/>
                <a:latin typeface="Roboto" panose="020B0604020202020204" pitchFamily="2" charset="0"/>
              </a:rPr>
              <a:t>stable</a:t>
            </a:r>
            <a:br>
              <a:rPr lang="fr-FR" sz="3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</a:br>
            <a:r>
              <a:rPr lang="fr-FR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(at least one session)</a:t>
            </a:r>
            <a:endParaRPr lang="fr-FR" sz="3200" b="0" i="0" dirty="0">
              <a:solidFill>
                <a:schemeClr val="tx2"/>
              </a:solidFill>
              <a:effectLst/>
              <a:latin typeface="Roboto" panose="020B0604020202020204" pitchFamily="2" charset="0"/>
            </a:endParaRPr>
          </a:p>
          <a:p>
            <a:r>
              <a:rPr lang="en-GB" sz="3200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1,632 </a:t>
            </a:r>
            <a: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  <a:t> news </a:t>
            </a:r>
            <a:r>
              <a:rPr lang="fr-FR" sz="3200" dirty="0" err="1">
                <a:solidFill>
                  <a:schemeClr val="tx2"/>
                </a:solidFill>
                <a:latin typeface="Roboto" panose="020B0604020202020204" pitchFamily="2" charset="0"/>
              </a:rPr>
              <a:t>users</a:t>
            </a:r>
            <a: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  <a:t> </a:t>
            </a:r>
            <a:b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</a:br>
            <a:r>
              <a:rPr lang="fr-FR" dirty="0">
                <a:solidFill>
                  <a:srgbClr val="FF0000"/>
                </a:solidFill>
                <a:latin typeface="Roboto" panose="020B0604020202020204" pitchFamily="2" charset="0"/>
              </a:rPr>
              <a:t>- 4%</a:t>
            </a:r>
            <a:b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</a:br>
            <a:r>
              <a:rPr lang="fr-FR" dirty="0">
                <a:solidFill>
                  <a:schemeClr val="tx2"/>
                </a:solidFill>
                <a:latin typeface="Roboto" panose="020B0604020202020204" pitchFamily="2" charset="0"/>
              </a:rPr>
              <a:t>(first time </a:t>
            </a:r>
            <a:r>
              <a:rPr lang="fr-FR" dirty="0" err="1">
                <a:solidFill>
                  <a:schemeClr val="tx2"/>
                </a:solidFill>
                <a:latin typeface="Roboto" panose="020B0604020202020204" pitchFamily="2" charset="0"/>
              </a:rPr>
              <a:t>users</a:t>
            </a:r>
            <a:r>
              <a:rPr lang="fr-FR" dirty="0">
                <a:solidFill>
                  <a:schemeClr val="tx2"/>
                </a:solidFill>
                <a:latin typeface="Roboto" panose="020B0604020202020204" pitchFamily="2" charset="0"/>
              </a:rPr>
              <a:t>)</a:t>
            </a:r>
            <a:endParaRPr lang="fr-FR" sz="3200" b="0" i="0" dirty="0">
              <a:solidFill>
                <a:schemeClr val="tx2"/>
              </a:solidFill>
              <a:effectLst/>
              <a:latin typeface="Roboto" panose="020B0604020202020204" pitchFamily="2" charset="0"/>
            </a:endParaRPr>
          </a:p>
          <a:p>
            <a:r>
              <a:rPr lang="en-GB" sz="3200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7,877 </a:t>
            </a:r>
            <a: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  <a:t>page </a:t>
            </a:r>
            <a:r>
              <a:rPr lang="fr-FR" sz="3200" dirty="0" err="1">
                <a:solidFill>
                  <a:schemeClr val="tx2"/>
                </a:solidFill>
                <a:latin typeface="Roboto" panose="020B0604020202020204" pitchFamily="2" charset="0"/>
              </a:rPr>
              <a:t>views</a:t>
            </a:r>
            <a: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  <a:t> </a:t>
            </a:r>
            <a:b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</a:br>
            <a:r>
              <a:rPr lang="fr-FR" dirty="0">
                <a:solidFill>
                  <a:srgbClr val="FF0000"/>
                </a:solidFill>
                <a:latin typeface="Roboto" panose="020B0604020202020204" pitchFamily="2" charset="0"/>
              </a:rPr>
              <a:t>+11%</a:t>
            </a:r>
            <a:b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</a:br>
            <a:r>
              <a:rPr lang="fr-FR" dirty="0">
                <a:solidFill>
                  <a:schemeClr val="tx2"/>
                </a:solidFill>
                <a:latin typeface="Roboto" panose="020B0604020202020204" pitchFamily="2" charset="0"/>
              </a:rPr>
              <a:t>(total </a:t>
            </a:r>
            <a:r>
              <a:rPr lang="fr-FR" dirty="0" err="1">
                <a:solidFill>
                  <a:schemeClr val="tx2"/>
                </a:solidFill>
                <a:latin typeface="Roboto" panose="020B0604020202020204" pitchFamily="2" charset="0"/>
              </a:rPr>
              <a:t>number</a:t>
            </a:r>
            <a:r>
              <a:rPr lang="fr-FR" dirty="0">
                <a:solidFill>
                  <a:schemeClr val="tx2"/>
                </a:solidFill>
                <a:latin typeface="Roboto" panose="020B0604020202020204" pitchFamily="2" charset="0"/>
              </a:rPr>
              <a:t> of pages)</a:t>
            </a:r>
            <a:endParaRPr lang="fr-FR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WEBSITE - Top 10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fr-FR" sz="3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</a:b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0955051E-35C1-4E2F-84DD-98FAC611F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3" y="1306097"/>
            <a:ext cx="7027377" cy="4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5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8763584" cy="1173570"/>
          </a:xfrm>
        </p:spPr>
        <p:txBody>
          <a:bodyPr>
            <a:normAutofit/>
          </a:bodyPr>
          <a:lstStyle/>
          <a:p>
            <a:r>
              <a:rPr lang="fr-FR" sz="3600" dirty="0"/>
              <a:t>WEBSITE - Top 10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fr-FR" sz="3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</a:b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ACB28273-2665-4814-9163-34FB16C8C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1" y="1173570"/>
            <a:ext cx="6781799" cy="518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8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-188124"/>
            <a:ext cx="8763584" cy="1709340"/>
          </a:xfrm>
        </p:spPr>
        <p:txBody>
          <a:bodyPr>
            <a:normAutofit/>
          </a:bodyPr>
          <a:lstStyle/>
          <a:p>
            <a:r>
              <a:rPr lang="fr-FR" sz="3600" dirty="0"/>
              <a:t>WEBSITE - Channels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5212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fr-FR" sz="3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</a:br>
            <a:r>
              <a:rPr lang="fr-FR" dirty="0" err="1">
                <a:solidFill>
                  <a:schemeClr val="tx2"/>
                </a:solidFill>
                <a:latin typeface="Myriad Pro" panose="020B0503030403020204" charset="0"/>
              </a:rPr>
              <a:t>Organic</a:t>
            </a:r>
            <a:r>
              <a:rPr lang="fr-FR" dirty="0">
                <a:solidFill>
                  <a:schemeClr val="tx2"/>
                </a:solidFill>
                <a:latin typeface="Myriad Pro" panose="020B0503030403020204" charset="0"/>
              </a:rPr>
              <a:t>: +446% </a:t>
            </a:r>
            <a:r>
              <a:rPr lang="fr-FR" dirty="0" err="1">
                <a:solidFill>
                  <a:schemeClr val="tx2"/>
                </a:solidFill>
                <a:latin typeface="Myriad Pro" panose="020B0503030403020204" charset="0"/>
              </a:rPr>
              <a:t>same</a:t>
            </a:r>
            <a:r>
              <a:rPr lang="fr-FR" dirty="0">
                <a:solidFill>
                  <a:schemeClr val="tx2"/>
                </a:solidFill>
                <a:latin typeface="Myriad Pro" panose="020B0503030403020204" charset="0"/>
              </a:rPr>
              <a:t> </a:t>
            </a:r>
            <a:r>
              <a:rPr lang="fr-FR" dirty="0" err="1">
                <a:solidFill>
                  <a:schemeClr val="tx2"/>
                </a:solidFill>
                <a:latin typeface="Myriad Pro" panose="020B0503030403020204" charset="0"/>
              </a:rPr>
              <a:t>period</a:t>
            </a:r>
            <a:r>
              <a:rPr lang="fr-FR" dirty="0">
                <a:solidFill>
                  <a:schemeClr val="tx2"/>
                </a:solidFill>
                <a:latin typeface="Myriad Pro" panose="020B0503030403020204" charset="0"/>
              </a:rPr>
              <a:t> last </a:t>
            </a:r>
            <a:r>
              <a:rPr lang="fr-FR" dirty="0" err="1">
                <a:solidFill>
                  <a:schemeClr val="tx2"/>
                </a:solidFill>
                <a:latin typeface="Myriad Pro" panose="020B0503030403020204" charset="0"/>
              </a:rPr>
              <a:t>year</a:t>
            </a:r>
            <a:endParaRPr lang="fr-FR" dirty="0">
              <a:solidFill>
                <a:schemeClr val="tx2"/>
              </a:solidFill>
              <a:latin typeface="Myriad Pro" panose="020B050303040302020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  <a:latin typeface="Myriad Pro" panose="020B0503030403020204" charset="0"/>
              </a:rPr>
              <a:t>Direct: landing pages</a:t>
            </a:r>
          </a:p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  <a:latin typeface="Myriad Pro" panose="020B0503030403020204" charset="0"/>
              </a:rPr>
              <a:t>Social : Twitter and LinkedIn</a:t>
            </a:r>
          </a:p>
          <a:p>
            <a:pPr marL="0" indent="0">
              <a:buNone/>
            </a:pPr>
            <a:r>
              <a:rPr lang="fr-FR" dirty="0" err="1">
                <a:solidFill>
                  <a:schemeClr val="tx2"/>
                </a:solidFill>
                <a:latin typeface="Myriad Pro" panose="020B0503030403020204" charset="0"/>
              </a:rPr>
              <a:t>Referral</a:t>
            </a:r>
            <a:r>
              <a:rPr lang="fr-FR" dirty="0">
                <a:solidFill>
                  <a:schemeClr val="tx2"/>
                </a:solidFill>
                <a:latin typeface="Myriad Pro" panose="020B0503030403020204" charset="0"/>
              </a:rPr>
              <a:t>: via </a:t>
            </a:r>
            <a:r>
              <a:rPr lang="fr-FR" dirty="0" err="1">
                <a:solidFill>
                  <a:schemeClr val="tx2"/>
                </a:solidFill>
                <a:latin typeface="Myriad Pro" panose="020B0503030403020204" charset="0"/>
              </a:rPr>
              <a:t>other</a:t>
            </a:r>
            <a:r>
              <a:rPr lang="fr-FR" dirty="0">
                <a:solidFill>
                  <a:schemeClr val="tx2"/>
                </a:solidFill>
                <a:latin typeface="Myriad Pro" panose="020B0503030403020204" charset="0"/>
              </a:rPr>
              <a:t> </a:t>
            </a:r>
            <a:r>
              <a:rPr lang="fr-FR" dirty="0" err="1">
                <a:solidFill>
                  <a:schemeClr val="tx2"/>
                </a:solidFill>
                <a:latin typeface="Myriad Pro" panose="020B0503030403020204" charset="0"/>
              </a:rPr>
              <a:t>website</a:t>
            </a:r>
            <a:endParaRPr lang="fr-FR" sz="2400" dirty="0">
              <a:latin typeface="Myriad Pro" panose="020B050303040302020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EF090EB6-4D34-4358-A2C6-20AEE544E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34" y="1374690"/>
            <a:ext cx="5534806" cy="46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9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WEBSITE - 2021 vs. 2020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6</a:t>
            </a:fld>
            <a:endParaRPr lang="en-US"/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E247D0B6-9E31-4B69-AC87-A2E2FA8DC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4" y="2541508"/>
            <a:ext cx="6718219" cy="1774984"/>
          </a:xfr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D7F6675-1CF9-4077-96FF-9ADEFE8B2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63" y="2601588"/>
            <a:ext cx="3195137" cy="17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1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Social Media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C6CDF-0824-4625-9527-F186B3F31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364974"/>
            <a:ext cx="9630939" cy="4480283"/>
          </a:xfrm>
        </p:spPr>
        <p:txBody>
          <a:bodyPr/>
          <a:lstStyle/>
          <a:p>
            <a:r>
              <a:rPr lang="fr-FR" dirty="0"/>
              <a:t>LinkedIn:</a:t>
            </a:r>
          </a:p>
          <a:p>
            <a:pPr marL="457200" lvl="1" indent="0">
              <a:buNone/>
            </a:pPr>
            <a:r>
              <a:rPr lang="fr-FR" dirty="0"/>
              <a:t>1,122 followers, + 15</a:t>
            </a:r>
          </a:p>
          <a:p>
            <a:pPr marL="457200" lvl="1" indent="0">
              <a:buNone/>
            </a:pPr>
            <a:r>
              <a:rPr lang="fr-FR" dirty="0"/>
              <a:t>108 pages </a:t>
            </a:r>
            <a:r>
              <a:rPr lang="fr-FR" dirty="0" err="1"/>
              <a:t>views</a:t>
            </a:r>
            <a:endParaRPr lang="fr-FR" dirty="0"/>
          </a:p>
          <a:p>
            <a:pPr marL="457200" lvl="1" indent="0">
              <a:buNone/>
            </a:pPr>
            <a:r>
              <a:rPr lang="fr-FR"/>
              <a:t>8 </a:t>
            </a:r>
            <a:r>
              <a:rPr lang="fr-FR" dirty="0"/>
              <a:t>updates</a:t>
            </a:r>
            <a:br>
              <a:rPr lang="fr-FR" dirty="0"/>
            </a:br>
            <a:r>
              <a:rPr lang="fr-FR" dirty="0"/>
              <a:t>Most </a:t>
            </a:r>
            <a:r>
              <a:rPr lang="fr-FR" dirty="0" err="1"/>
              <a:t>successful</a:t>
            </a:r>
            <a:r>
              <a:rPr lang="fr-FR" dirty="0"/>
              <a:t> update: </a:t>
            </a:r>
            <a:r>
              <a:rPr lang="fr-FR" dirty="0">
                <a:hlinkClick r:id="rId2"/>
              </a:rPr>
              <a:t>Joachim </a:t>
            </a:r>
            <a:r>
              <a:rPr lang="fr-FR" dirty="0" err="1">
                <a:hlinkClick r:id="rId2"/>
              </a:rPr>
              <a:t>Koss</a:t>
            </a:r>
            <a:r>
              <a:rPr lang="fr-FR" dirty="0">
                <a:hlinkClick r:id="rId2"/>
              </a:rPr>
              <a:t>’ interview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50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126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Roboto</vt:lpstr>
      <vt:lpstr>Myriad Pro</vt:lpstr>
      <vt:lpstr>Myriad Pro Light</vt:lpstr>
      <vt:lpstr>Arial</vt:lpstr>
      <vt:lpstr>Office Theme</vt:lpstr>
      <vt:lpstr>oneM2M analytics</vt:lpstr>
      <vt:lpstr>WEBSITE - Overview</vt:lpstr>
      <vt:lpstr>WEBSITE - Top 10 pages</vt:lpstr>
      <vt:lpstr>WEBSITE - Top 10 countries</vt:lpstr>
      <vt:lpstr>WEBSITE - Channels </vt:lpstr>
      <vt:lpstr>WEBSITE - 2021 vs. 2020 </vt:lpstr>
      <vt:lpstr>Social Media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Estelle Mancini</cp:lastModifiedBy>
  <cp:revision>23</cp:revision>
  <dcterms:created xsi:type="dcterms:W3CDTF">2017-09-21T15:46:31Z</dcterms:created>
  <dcterms:modified xsi:type="dcterms:W3CDTF">2021-09-30T09:41:46Z</dcterms:modified>
</cp:coreProperties>
</file>