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Myriad Pro Light" panose="020B0403030403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55AC7-E247-4D2F-B7D7-D4C1956CD6C8}" v="20" dt="2021-11-02T10:13:5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Mancini" userId="27a5b8cc-9973-41ca-ab34-5d93e3696256" providerId="ADAL" clId="{B9755AC7-E247-4D2F-B7D7-D4C1956CD6C8}"/>
    <pc:docChg chg="undo custSel modSld">
      <pc:chgData name="Estelle Mancini" userId="27a5b8cc-9973-41ca-ab34-5d93e3696256" providerId="ADAL" clId="{B9755AC7-E247-4D2F-B7D7-D4C1956CD6C8}" dt="2021-11-02T10:20:27.322" v="898" actId="1076"/>
      <pc:docMkLst>
        <pc:docMk/>
      </pc:docMkLst>
      <pc:sldChg chg="modSp mod">
        <pc:chgData name="Estelle Mancini" userId="27a5b8cc-9973-41ca-ab34-5d93e3696256" providerId="ADAL" clId="{B9755AC7-E247-4D2F-B7D7-D4C1956CD6C8}" dt="2021-11-02T09:32:10.713" v="23" actId="20577"/>
        <pc:sldMkLst>
          <pc:docMk/>
          <pc:sldMk cId="1765449736" sldId="256"/>
        </pc:sldMkLst>
        <pc:spChg chg="mod">
          <ac:chgData name="Estelle Mancini" userId="27a5b8cc-9973-41ca-ab34-5d93e3696256" providerId="ADAL" clId="{B9755AC7-E247-4D2F-B7D7-D4C1956CD6C8}" dt="2021-11-02T09:32:10.713" v="23" actId="20577"/>
          <ac:spMkLst>
            <pc:docMk/>
            <pc:sldMk cId="1765449736" sldId="256"/>
            <ac:spMk id="3" creationId="{00000000-0000-0000-0000-000000000000}"/>
          </ac:spMkLst>
        </pc:spChg>
      </pc:sldChg>
      <pc:sldChg chg="modSp mod">
        <pc:chgData name="Estelle Mancini" userId="27a5b8cc-9973-41ca-ab34-5d93e3696256" providerId="ADAL" clId="{B9755AC7-E247-4D2F-B7D7-D4C1956CD6C8}" dt="2021-11-02T09:40:44.352" v="175" actId="404"/>
        <pc:sldMkLst>
          <pc:docMk/>
          <pc:sldMk cId="3104291283" sldId="260"/>
        </pc:sldMkLst>
        <pc:spChg chg="mod">
          <ac:chgData name="Estelle Mancini" userId="27a5b8cc-9973-41ca-ab34-5d93e3696256" providerId="ADAL" clId="{B9755AC7-E247-4D2F-B7D7-D4C1956CD6C8}" dt="2021-11-02T09:40:44.352" v="175" actId="404"/>
          <ac:spMkLst>
            <pc:docMk/>
            <pc:sldMk cId="3104291283" sldId="260"/>
            <ac:spMk id="2" creationId="{00000000-0000-0000-0000-000000000000}"/>
          </ac:spMkLst>
        </pc:spChg>
        <pc:spChg chg="mod">
          <ac:chgData name="Estelle Mancini" userId="27a5b8cc-9973-41ca-ab34-5d93e3696256" providerId="ADAL" clId="{B9755AC7-E247-4D2F-B7D7-D4C1956CD6C8}" dt="2021-11-02T09:36:56.305" v="88" actId="20577"/>
          <ac:spMkLst>
            <pc:docMk/>
            <pc:sldMk cId="3104291283" sldId="260"/>
            <ac:spMk id="3" creationId="{00000000-0000-0000-0000-000000000000}"/>
          </ac:spMkLst>
        </pc:spChg>
      </pc:sldChg>
      <pc:sldChg chg="addSp delSp modSp mod">
        <pc:chgData name="Estelle Mancini" userId="27a5b8cc-9973-41ca-ab34-5d93e3696256" providerId="ADAL" clId="{B9755AC7-E247-4D2F-B7D7-D4C1956CD6C8}" dt="2021-11-02T10:20:27.322" v="898" actId="1076"/>
        <pc:sldMkLst>
          <pc:docMk/>
          <pc:sldMk cId="3834918636" sldId="261"/>
        </pc:sldMkLst>
        <pc:spChg chg="mod">
          <ac:chgData name="Estelle Mancini" userId="27a5b8cc-9973-41ca-ab34-5d93e3696256" providerId="ADAL" clId="{B9755AC7-E247-4D2F-B7D7-D4C1956CD6C8}" dt="2021-11-02T09:39:44.675" v="109" actId="20577"/>
          <ac:spMkLst>
            <pc:docMk/>
            <pc:sldMk cId="3834918636" sldId="261"/>
            <ac:spMk id="2" creationId="{00000000-0000-0000-0000-000000000000}"/>
          </ac:spMkLst>
        </pc:spChg>
        <pc:spChg chg="add del mod">
          <ac:chgData name="Estelle Mancini" userId="27a5b8cc-9973-41ca-ab34-5d93e3696256" providerId="ADAL" clId="{B9755AC7-E247-4D2F-B7D7-D4C1956CD6C8}" dt="2021-11-02T09:38:26.159" v="90" actId="931"/>
          <ac:spMkLst>
            <pc:docMk/>
            <pc:sldMk cId="3834918636" sldId="261"/>
            <ac:spMk id="4" creationId="{82C0A4AF-9879-4B0C-8CB7-C8B193CA46E0}"/>
          </ac:spMkLst>
        </pc:spChg>
        <pc:picChg chg="del">
          <ac:chgData name="Estelle Mancini" userId="27a5b8cc-9973-41ca-ab34-5d93e3696256" providerId="ADAL" clId="{B9755AC7-E247-4D2F-B7D7-D4C1956CD6C8}" dt="2021-11-02T09:38:18.837" v="89" actId="478"/>
          <ac:picMkLst>
            <pc:docMk/>
            <pc:sldMk cId="3834918636" sldId="261"/>
            <ac:picMk id="6" creationId="{1F859834-4809-438D-BED3-15AE478D1702}"/>
          </ac:picMkLst>
        </pc:picChg>
        <pc:picChg chg="add mod">
          <ac:chgData name="Estelle Mancini" userId="27a5b8cc-9973-41ca-ab34-5d93e3696256" providerId="ADAL" clId="{B9755AC7-E247-4D2F-B7D7-D4C1956CD6C8}" dt="2021-11-02T10:20:23.713" v="897" actId="14100"/>
          <ac:picMkLst>
            <pc:docMk/>
            <pc:sldMk cId="3834918636" sldId="261"/>
            <ac:picMk id="8" creationId="{BED69CE3-BB90-45D6-9D8A-0B3C5E06B064}"/>
          </ac:picMkLst>
        </pc:picChg>
        <pc:picChg chg="del">
          <ac:chgData name="Estelle Mancini" userId="27a5b8cc-9973-41ca-ab34-5d93e3696256" providerId="ADAL" clId="{B9755AC7-E247-4D2F-B7D7-D4C1956CD6C8}" dt="2021-11-02T09:39:13.032" v="93" actId="478"/>
          <ac:picMkLst>
            <pc:docMk/>
            <pc:sldMk cId="3834918636" sldId="261"/>
            <ac:picMk id="10" creationId="{D90C9E7A-5D9D-45DA-8903-275DC563F57C}"/>
          </ac:picMkLst>
        </pc:picChg>
        <pc:picChg chg="add mod">
          <ac:chgData name="Estelle Mancini" userId="27a5b8cc-9973-41ca-ab34-5d93e3696256" providerId="ADAL" clId="{B9755AC7-E247-4D2F-B7D7-D4C1956CD6C8}" dt="2021-11-02T10:20:27.322" v="898" actId="1076"/>
          <ac:picMkLst>
            <pc:docMk/>
            <pc:sldMk cId="3834918636" sldId="261"/>
            <ac:picMk id="11" creationId="{ED95D3B9-29AD-46E6-8FB9-CC66691C1267}"/>
          </ac:picMkLst>
        </pc:picChg>
      </pc:sldChg>
      <pc:sldChg chg="addSp delSp modSp mod">
        <pc:chgData name="Estelle Mancini" userId="27a5b8cc-9973-41ca-ab34-5d93e3696256" providerId="ADAL" clId="{B9755AC7-E247-4D2F-B7D7-D4C1956CD6C8}" dt="2021-11-02T09:39:52.822" v="111" actId="1076"/>
        <pc:sldMkLst>
          <pc:docMk/>
          <pc:sldMk cId="531859582" sldId="262"/>
        </pc:sldMkLst>
        <pc:picChg chg="del">
          <ac:chgData name="Estelle Mancini" userId="27a5b8cc-9973-41ca-ab34-5d93e3696256" providerId="ADAL" clId="{B9755AC7-E247-4D2F-B7D7-D4C1956CD6C8}" dt="2021-11-02T09:34:53.774" v="33" actId="478"/>
          <ac:picMkLst>
            <pc:docMk/>
            <pc:sldMk cId="531859582" sldId="262"/>
            <ac:picMk id="5" creationId="{49E34E17-E1CF-4A33-92A7-7D72EA54B35D}"/>
          </ac:picMkLst>
        </pc:picChg>
        <pc:picChg chg="add del mod">
          <ac:chgData name="Estelle Mancini" userId="27a5b8cc-9973-41ca-ab34-5d93e3696256" providerId="ADAL" clId="{B9755AC7-E247-4D2F-B7D7-D4C1956CD6C8}" dt="2021-11-02T09:34:37.007" v="28" actId="478"/>
          <ac:picMkLst>
            <pc:docMk/>
            <pc:sldMk cId="531859582" sldId="262"/>
            <ac:picMk id="6" creationId="{98F394A0-C7E4-427C-BB13-244CB6DC66F3}"/>
          </ac:picMkLst>
        </pc:picChg>
        <pc:picChg chg="add mod">
          <ac:chgData name="Estelle Mancini" userId="27a5b8cc-9973-41ca-ab34-5d93e3696256" providerId="ADAL" clId="{B9755AC7-E247-4D2F-B7D7-D4C1956CD6C8}" dt="2021-11-02T09:39:52.822" v="111" actId="1076"/>
          <ac:picMkLst>
            <pc:docMk/>
            <pc:sldMk cId="531859582" sldId="262"/>
            <ac:picMk id="9" creationId="{04EC6715-1B6E-40F0-A885-5C5C36639B79}"/>
          </ac:picMkLst>
        </pc:picChg>
      </pc:sldChg>
      <pc:sldChg chg="addSp delSp modSp mod">
        <pc:chgData name="Estelle Mancini" userId="27a5b8cc-9973-41ca-ab34-5d93e3696256" providerId="ADAL" clId="{B9755AC7-E247-4D2F-B7D7-D4C1956CD6C8}" dt="2021-11-02T09:42:40.469" v="185" actId="1076"/>
        <pc:sldMkLst>
          <pc:docMk/>
          <pc:sldMk cId="2606381707" sldId="263"/>
        </pc:sldMkLst>
        <pc:picChg chg="add del">
          <ac:chgData name="Estelle Mancini" userId="27a5b8cc-9973-41ca-ab34-5d93e3696256" providerId="ADAL" clId="{B9755AC7-E247-4D2F-B7D7-D4C1956CD6C8}" dt="2021-11-02T09:42:35.285" v="183" actId="478"/>
          <ac:picMkLst>
            <pc:docMk/>
            <pc:sldMk cId="2606381707" sldId="263"/>
            <ac:picMk id="5" creationId="{92A92791-3628-471E-B31A-94D232CD22A8}"/>
          </ac:picMkLst>
        </pc:picChg>
        <pc:picChg chg="add mod">
          <ac:chgData name="Estelle Mancini" userId="27a5b8cc-9973-41ca-ab34-5d93e3696256" providerId="ADAL" clId="{B9755AC7-E247-4D2F-B7D7-D4C1956CD6C8}" dt="2021-11-02T09:42:40.469" v="185" actId="1076"/>
          <ac:picMkLst>
            <pc:docMk/>
            <pc:sldMk cId="2606381707" sldId="263"/>
            <ac:picMk id="6" creationId="{D888D19F-AC3A-4601-9C20-0D140C0DAF17}"/>
          </ac:picMkLst>
        </pc:picChg>
      </pc:sldChg>
      <pc:sldChg chg="addSp delSp modSp mod delAnim">
        <pc:chgData name="Estelle Mancini" userId="27a5b8cc-9973-41ca-ab34-5d93e3696256" providerId="ADAL" clId="{B9755AC7-E247-4D2F-B7D7-D4C1956CD6C8}" dt="2021-11-02T10:14:00.070" v="873" actId="1076"/>
        <pc:sldMkLst>
          <pc:docMk/>
          <pc:sldMk cId="2389395572" sldId="264"/>
        </pc:sldMkLst>
        <pc:spChg chg="add del mod">
          <ac:chgData name="Estelle Mancini" userId="27a5b8cc-9973-41ca-ab34-5d93e3696256" providerId="ADAL" clId="{B9755AC7-E247-4D2F-B7D7-D4C1956CD6C8}" dt="2021-11-02T10:09:57.863" v="829" actId="931"/>
          <ac:spMkLst>
            <pc:docMk/>
            <pc:sldMk cId="2389395572" sldId="264"/>
            <ac:spMk id="4" creationId="{DD3C429C-37BB-4FC0-A3E2-0C1267159C5C}"/>
          </ac:spMkLst>
        </pc:spChg>
        <pc:spChg chg="add del mod">
          <ac:chgData name="Estelle Mancini" userId="27a5b8cc-9973-41ca-ab34-5d93e3696256" providerId="ADAL" clId="{B9755AC7-E247-4D2F-B7D7-D4C1956CD6C8}" dt="2021-11-02T09:53:26.654" v="225"/>
          <ac:spMkLst>
            <pc:docMk/>
            <pc:sldMk cId="2389395572" sldId="264"/>
            <ac:spMk id="12" creationId="{4383629D-8C96-4572-A905-38AA923F923F}"/>
          </ac:spMkLst>
        </pc:spChg>
        <pc:spChg chg="add del mod">
          <ac:chgData name="Estelle Mancini" userId="27a5b8cc-9973-41ca-ab34-5d93e3696256" providerId="ADAL" clId="{B9755AC7-E247-4D2F-B7D7-D4C1956CD6C8}" dt="2021-11-02T10:12:22.850" v="857" actId="21"/>
          <ac:spMkLst>
            <pc:docMk/>
            <pc:sldMk cId="2389395572" sldId="264"/>
            <ac:spMk id="16" creationId="{43A096B6-C7E0-4345-8F50-27CEBF510BE8}"/>
          </ac:spMkLst>
        </pc:spChg>
        <pc:spChg chg="add del mod">
          <ac:chgData name="Estelle Mancini" userId="27a5b8cc-9973-41ca-ab34-5d93e3696256" providerId="ADAL" clId="{B9755AC7-E247-4D2F-B7D7-D4C1956CD6C8}" dt="2021-11-02T10:12:28.741" v="859" actId="21"/>
          <ac:spMkLst>
            <pc:docMk/>
            <pc:sldMk cId="2389395572" sldId="264"/>
            <ac:spMk id="19" creationId="{4AB7F7D1-B886-428B-AA78-DB5FDC99A25B}"/>
          </ac:spMkLst>
        </pc:spChg>
        <pc:spChg chg="del mod">
          <ac:chgData name="Estelle Mancini" userId="27a5b8cc-9973-41ca-ab34-5d93e3696256" providerId="ADAL" clId="{B9755AC7-E247-4D2F-B7D7-D4C1956CD6C8}" dt="2021-11-02T09:52:58.685" v="190" actId="21"/>
          <ac:spMkLst>
            <pc:docMk/>
            <pc:sldMk cId="2389395572" sldId="264"/>
            <ac:spMk id="20" creationId="{095D7692-50EF-42AA-B821-342E6B482CFF}"/>
          </ac:spMkLst>
        </pc:spChg>
        <pc:spChg chg="del">
          <ac:chgData name="Estelle Mancini" userId="27a5b8cc-9973-41ca-ab34-5d93e3696256" providerId="ADAL" clId="{B9755AC7-E247-4D2F-B7D7-D4C1956CD6C8}" dt="2021-11-02T09:53:03.891" v="191" actId="21"/>
          <ac:spMkLst>
            <pc:docMk/>
            <pc:sldMk cId="2389395572" sldId="264"/>
            <ac:spMk id="22" creationId="{24040118-B82B-4FDE-9563-EAB2633A74C3}"/>
          </ac:spMkLst>
        </pc:spChg>
        <pc:graphicFrameChg chg="add del modGraphic">
          <ac:chgData name="Estelle Mancini" userId="27a5b8cc-9973-41ca-ab34-5d93e3696256" providerId="ADAL" clId="{B9755AC7-E247-4D2F-B7D7-D4C1956CD6C8}" dt="2021-11-02T10:00:38.572" v="560" actId="3680"/>
          <ac:graphicFrameMkLst>
            <pc:docMk/>
            <pc:sldMk cId="2389395572" sldId="264"/>
            <ac:graphicFrameMk id="8" creationId="{2669F73C-265E-4375-914D-3D9F2742D23D}"/>
          </ac:graphicFrameMkLst>
        </pc:graphicFrameChg>
        <pc:graphicFrameChg chg="add mod modGraphic">
          <ac:chgData name="Estelle Mancini" userId="27a5b8cc-9973-41ca-ab34-5d93e3696256" providerId="ADAL" clId="{B9755AC7-E247-4D2F-B7D7-D4C1956CD6C8}" dt="2021-11-02T10:09:46.061" v="828" actId="14100"/>
          <ac:graphicFrameMkLst>
            <pc:docMk/>
            <pc:sldMk cId="2389395572" sldId="264"/>
            <ac:graphicFrameMk id="9" creationId="{C5024835-6523-45BE-930E-F09CE502B292}"/>
          </ac:graphicFrameMkLst>
        </pc:graphicFrameChg>
        <pc:picChg chg="add del mod">
          <ac:chgData name="Estelle Mancini" userId="27a5b8cc-9973-41ca-ab34-5d93e3696256" providerId="ADAL" clId="{B9755AC7-E247-4D2F-B7D7-D4C1956CD6C8}" dt="2021-11-02T10:07:20.371" v="798" actId="478"/>
          <ac:picMkLst>
            <pc:docMk/>
            <pc:sldMk cId="2389395572" sldId="264"/>
            <ac:picMk id="6" creationId="{F0178CA5-7115-4217-B3AD-68C630E8C03F}"/>
          </ac:picMkLst>
        </pc:picChg>
        <pc:picChg chg="del">
          <ac:chgData name="Estelle Mancini" userId="27a5b8cc-9973-41ca-ab34-5d93e3696256" providerId="ADAL" clId="{B9755AC7-E247-4D2F-B7D7-D4C1956CD6C8}" dt="2021-11-02T09:52:49.606" v="187" actId="478"/>
          <ac:picMkLst>
            <pc:docMk/>
            <pc:sldMk cId="2389395572" sldId="264"/>
            <ac:picMk id="11" creationId="{9F922FEB-073D-4DFA-B686-8AD83B34F62F}"/>
          </ac:picMkLst>
        </pc:picChg>
        <pc:picChg chg="add del mod">
          <ac:chgData name="Estelle Mancini" userId="27a5b8cc-9973-41ca-ab34-5d93e3696256" providerId="ADAL" clId="{B9755AC7-E247-4D2F-B7D7-D4C1956CD6C8}" dt="2021-11-02T10:09:01.754" v="817" actId="931"/>
          <ac:picMkLst>
            <pc:docMk/>
            <pc:sldMk cId="2389395572" sldId="264"/>
            <ac:picMk id="13" creationId="{0C0B3D7D-B5D8-4B44-A44F-4B570818053C}"/>
          </ac:picMkLst>
        </pc:picChg>
        <pc:picChg chg="add del mod">
          <ac:chgData name="Estelle Mancini" userId="27a5b8cc-9973-41ca-ab34-5d93e3696256" providerId="ADAL" clId="{B9755AC7-E247-4D2F-B7D7-D4C1956CD6C8}" dt="2021-11-02T10:12:18.189" v="855" actId="478"/>
          <ac:picMkLst>
            <pc:docMk/>
            <pc:sldMk cId="2389395572" sldId="264"/>
            <ac:picMk id="15" creationId="{F12AFE26-2100-4A19-ABF4-62BAAEDBC4B0}"/>
          </ac:picMkLst>
        </pc:picChg>
        <pc:picChg chg="del">
          <ac:chgData name="Estelle Mancini" userId="27a5b8cc-9973-41ca-ab34-5d93e3696256" providerId="ADAL" clId="{B9755AC7-E247-4D2F-B7D7-D4C1956CD6C8}" dt="2021-11-02T09:52:50.620" v="188" actId="478"/>
          <ac:picMkLst>
            <pc:docMk/>
            <pc:sldMk cId="2389395572" sldId="264"/>
            <ac:picMk id="17" creationId="{1CF04C06-69A6-4814-8504-5931F035C997}"/>
          </ac:picMkLst>
        </pc:picChg>
        <pc:picChg chg="add del mod">
          <ac:chgData name="Estelle Mancini" userId="27a5b8cc-9973-41ca-ab34-5d93e3696256" providerId="ADAL" clId="{B9755AC7-E247-4D2F-B7D7-D4C1956CD6C8}" dt="2021-11-02T10:13:46.274" v="868" actId="478"/>
          <ac:picMkLst>
            <pc:docMk/>
            <pc:sldMk cId="2389395572" sldId="264"/>
            <ac:picMk id="23" creationId="{A94654C2-B1FA-437C-9C99-8B07A84E7E6E}"/>
          </ac:picMkLst>
        </pc:picChg>
        <pc:picChg chg="add mod">
          <ac:chgData name="Estelle Mancini" userId="27a5b8cc-9973-41ca-ab34-5d93e3696256" providerId="ADAL" clId="{B9755AC7-E247-4D2F-B7D7-D4C1956CD6C8}" dt="2021-11-02T10:14:00.070" v="873" actId="1076"/>
          <ac:picMkLst>
            <pc:docMk/>
            <pc:sldMk cId="2389395572" sldId="264"/>
            <ac:picMk id="25" creationId="{01472689-0E87-49D7-AE7E-6468C44BC06B}"/>
          </ac:picMkLst>
        </pc:picChg>
        <pc:picChg chg="del">
          <ac:chgData name="Estelle Mancini" userId="27a5b8cc-9973-41ca-ab34-5d93e3696256" providerId="ADAL" clId="{B9755AC7-E247-4D2F-B7D7-D4C1956CD6C8}" dt="2021-11-02T09:42:48.004" v="186" actId="478"/>
          <ac:picMkLst>
            <pc:docMk/>
            <pc:sldMk cId="2389395572" sldId="264"/>
            <ac:picMk id="26" creationId="{50EA2F9B-61F6-4386-9231-F392ED3BF040}"/>
          </ac:picMkLst>
        </pc:picChg>
      </pc:sldChg>
      <pc:sldChg chg="modSp mod">
        <pc:chgData name="Estelle Mancini" userId="27a5b8cc-9973-41ca-ab34-5d93e3696256" providerId="ADAL" clId="{B9755AC7-E247-4D2F-B7D7-D4C1956CD6C8}" dt="2021-11-02T10:20:05.688" v="895" actId="20577"/>
        <pc:sldMkLst>
          <pc:docMk/>
          <pc:sldMk cId="3315501209" sldId="265"/>
        </pc:sldMkLst>
        <pc:spChg chg="mod">
          <ac:chgData name="Estelle Mancini" userId="27a5b8cc-9973-41ca-ab34-5d93e3696256" providerId="ADAL" clId="{B9755AC7-E247-4D2F-B7D7-D4C1956CD6C8}" dt="2021-11-02T10:20:05.688" v="895" actId="20577"/>
          <ac:spMkLst>
            <pc:docMk/>
            <pc:sldMk cId="3315501209" sldId="265"/>
            <ac:spMk id="4" creationId="{F79C6CDF-0824-4625-9527-F186B3F317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Mancini, MARCOM Secretary</a:t>
            </a:r>
            <a:br>
              <a:rPr lang="en-US" dirty="0"/>
            </a:br>
            <a:r>
              <a:rPr lang="en-US" dirty="0"/>
              <a:t>5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– </a:t>
            </a:r>
            <a:r>
              <a:rPr lang="fr-FR" sz="3600" dirty="0" err="1"/>
              <a:t>Overview</a:t>
            </a:r>
            <a:br>
              <a:rPr lang="fr-FR" sz="3600" dirty="0"/>
            </a:br>
            <a:r>
              <a:rPr lang="fr-FR" sz="2800" dirty="0" err="1">
                <a:solidFill>
                  <a:schemeClr val="tx2"/>
                </a:solidFill>
              </a:rPr>
              <a:t>Oct</a:t>
            </a:r>
            <a:r>
              <a:rPr lang="fr-FR" sz="2800" dirty="0">
                <a:solidFill>
                  <a:schemeClr val="tx2"/>
                </a:solidFill>
              </a:rPr>
              <a:t> 2021 vs. Sept 2021</a:t>
            </a:r>
            <a:endParaRPr lang="fr-FR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2,197 </a:t>
            </a:r>
            <a:r>
              <a:rPr lang="fr-FR" sz="3200" b="0" i="0" dirty="0" err="1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users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sz="3200" dirty="0">
                <a:solidFill>
                  <a:srgbClr val="FF0000"/>
                </a:solidFill>
                <a:latin typeface="Roboto" panose="020B0604020202020204" pitchFamily="2" charset="0"/>
              </a:rPr>
              <a:t>+ 16,49%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(at least one session)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1,996 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news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sz="3200" dirty="0">
                <a:solidFill>
                  <a:srgbClr val="FF0000"/>
                </a:solidFill>
                <a:latin typeface="Roboto" panose="020B0604020202020204" pitchFamily="2" charset="0"/>
              </a:rPr>
              <a:t>+ 17,48%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(first time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Roboto" panose="02000000000000000000" pitchFamily="2" charset="0"/>
              </a:rPr>
              <a:t>8,701</a:t>
            </a:r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page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views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rgbClr val="FF0000"/>
                </a:solidFill>
                <a:latin typeface="Roboto" panose="020B0604020202020204" pitchFamily="2" charset="0"/>
              </a:rPr>
              <a:t>+5,43%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(total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number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 of pages)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– </a:t>
            </a:r>
            <a:r>
              <a:rPr lang="fr-FR" sz="3600" dirty="0" err="1"/>
              <a:t>Oct</a:t>
            </a:r>
            <a:r>
              <a:rPr lang="fr-FR" sz="3600" dirty="0"/>
              <a:t> 2021 vs. </a:t>
            </a:r>
            <a:r>
              <a:rPr lang="fr-FR" sz="3600" dirty="0" err="1"/>
              <a:t>Oct</a:t>
            </a:r>
            <a:r>
              <a:rPr lang="fr-FR" sz="3600" dirty="0"/>
              <a:t>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D69CE3-BB90-45D6-9D8A-0B3C5E06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2500118"/>
            <a:ext cx="5826407" cy="1664688"/>
          </a:xfr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D95D3B9-29AD-46E6-8FB9-CC66691C1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22" y="2500118"/>
            <a:ext cx="3067114" cy="16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- Top 10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4EC6715-1B6E-40F0-A885-5C5C3663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4" y="1336435"/>
            <a:ext cx="4982722" cy="45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8763584" cy="1173570"/>
          </a:xfrm>
        </p:spPr>
        <p:txBody>
          <a:bodyPr>
            <a:normAutofit/>
          </a:bodyPr>
          <a:lstStyle/>
          <a:p>
            <a:r>
              <a:rPr lang="fr-FR" sz="3600" dirty="0"/>
              <a:t>WEBSITE - Top 10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D888D19F-AC3A-4601-9C20-0D140C0D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" y="1334480"/>
            <a:ext cx="5444592" cy="49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-188124"/>
            <a:ext cx="8763584" cy="1709340"/>
          </a:xfrm>
        </p:spPr>
        <p:txBody>
          <a:bodyPr>
            <a:normAutofit/>
          </a:bodyPr>
          <a:lstStyle/>
          <a:p>
            <a:r>
              <a:rPr lang="fr-FR" sz="3600" dirty="0"/>
              <a:t>WEBSITE - Channels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5024835-6523-45BE-930E-F09CE502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98821"/>
              </p:ext>
            </p:extLst>
          </p:nvPr>
        </p:nvGraphicFramePr>
        <p:xfrm>
          <a:off x="408373" y="1358694"/>
          <a:ext cx="615222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963">
                  <a:extLst>
                    <a:ext uri="{9D8B030D-6E8A-4147-A177-3AD203B41FA5}">
                      <a16:colId xmlns:a16="http://schemas.microsoft.com/office/drawing/2014/main" val="4161041162"/>
                    </a:ext>
                  </a:extLst>
                </a:gridCol>
                <a:gridCol w="3083262">
                  <a:extLst>
                    <a:ext uri="{9D8B030D-6E8A-4147-A177-3AD203B41FA5}">
                      <a16:colId xmlns:a16="http://schemas.microsoft.com/office/drawing/2014/main" val="2365142681"/>
                    </a:ext>
                  </a:extLst>
                </a:gridCol>
              </a:tblGrid>
              <a:tr h="2584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CHANNELS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2,197 </a:t>
                      </a:r>
                      <a:r>
                        <a:rPr lang="fr-FR" dirty="0" err="1"/>
                        <a:t>visits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04976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Organic search</a:t>
                      </a:r>
                      <a:br>
                        <a:rPr lang="en-GB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</a:br>
                      <a:r>
                        <a:rPr lang="en-GB" sz="1200" kern="1200" dirty="0" err="1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Search</a:t>
                      </a: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 Engine Results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Roboto" panose="020B060402020202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1,319 (58,13%)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21938"/>
                  </a:ext>
                </a:extLst>
              </a:tr>
              <a:tr h="969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Direct</a:t>
                      </a:r>
                      <a:br>
                        <a:rPr lang="fr-FR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</a:br>
                      <a:r>
                        <a:rPr lang="fr-FR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Landing pages </a:t>
                      </a:r>
                      <a:r>
                        <a:rPr lang="fr-FR" sz="1200" kern="1200" dirty="0" err="1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visited</a:t>
                      </a:r>
                      <a:r>
                        <a:rPr lang="fr-FR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 by direct </a:t>
                      </a:r>
                      <a:r>
                        <a:rPr lang="fr-FR" sz="1200" kern="1200" dirty="0" err="1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typing</a:t>
                      </a:r>
                      <a:r>
                        <a:rPr lang="fr-FR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into</a:t>
                      </a:r>
                      <a:r>
                        <a:rPr lang="fr-FR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 browser, </a:t>
                      </a: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bookmarks or if no </a:t>
                      </a:r>
                      <a:r>
                        <a:rPr lang="en-GB" sz="1200" kern="1200" dirty="0" err="1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refererral</a:t>
                      </a: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 data is provided</a:t>
                      </a:r>
                    </a:p>
                    <a:p>
                      <a:endParaRPr lang="en-GB" sz="1800" kern="1200" dirty="0">
                        <a:solidFill>
                          <a:schemeClr val="tx2"/>
                        </a:solidFill>
                        <a:latin typeface="Roboto" panose="020B060402020202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790 (34,82%)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55937"/>
                  </a:ext>
                </a:extLst>
              </a:tr>
              <a:tr h="710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Referral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Sites that “referred” website (hyperlink)</a:t>
                      </a:r>
                    </a:p>
                    <a:p>
                      <a:endParaRPr lang="en-GB" sz="1800" kern="1200" dirty="0">
                        <a:solidFill>
                          <a:schemeClr val="tx2"/>
                        </a:solidFill>
                        <a:latin typeface="Roboto" panose="020B060402020202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118 (5,20%)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81427"/>
                  </a:ext>
                </a:extLst>
              </a:tr>
              <a:tr h="58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Social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Twitter, LinkedIn etc</a:t>
                      </a:r>
                    </a:p>
                    <a:p>
                      <a:endParaRPr lang="en-GB" sz="1800" kern="1200" dirty="0">
                        <a:solidFill>
                          <a:schemeClr val="tx2"/>
                        </a:solidFill>
                        <a:latin typeface="Roboto" panose="020B060402020202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41 (1,81%)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63000"/>
                  </a:ext>
                </a:extLst>
              </a:tr>
              <a:tr h="58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Roboto" panose="020B0604020202020204" pitchFamily="2" charset="0"/>
                          <a:ea typeface="+mn-ea"/>
                          <a:cs typeface="+mn-cs"/>
                        </a:rPr>
                        <a:t>Newsletter</a:t>
                      </a:r>
                    </a:p>
                    <a:p>
                      <a:endParaRPr lang="en-GB" sz="1800" kern="1200" dirty="0">
                        <a:solidFill>
                          <a:schemeClr val="tx2"/>
                        </a:solidFill>
                        <a:latin typeface="Roboto" panose="020B060402020202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(0,04%)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75656"/>
                  </a:ext>
                </a:extLst>
              </a:tr>
            </a:tbl>
          </a:graphicData>
        </a:graphic>
      </p:graphicFrame>
      <p:pic>
        <p:nvPicPr>
          <p:cNvPr id="25" name="Picture 24" descr="Chart, pie chart&#10;&#10;Description automatically generated">
            <a:extLst>
              <a:ext uri="{FF2B5EF4-FFF2-40B4-BE49-F238E27FC236}">
                <a16:creationId xmlns:a16="http://schemas.microsoft.com/office/drawing/2014/main" id="{01472689-0E87-49D7-AE7E-6468C44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23" y="1192663"/>
            <a:ext cx="3395931" cy="49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Social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C6CDF-0824-4625-9527-F186B3F3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64974"/>
            <a:ext cx="11362932" cy="5016776"/>
          </a:xfrm>
        </p:spPr>
        <p:txBody>
          <a:bodyPr>
            <a:normAutofit/>
          </a:bodyPr>
          <a:lstStyle/>
          <a:p>
            <a:r>
              <a:rPr lang="fr-FR" dirty="0"/>
              <a:t>LinkedIn:</a:t>
            </a:r>
          </a:p>
          <a:p>
            <a:pPr marL="457200" lvl="1" indent="0">
              <a:buNone/>
            </a:pPr>
            <a:r>
              <a:rPr lang="fr-FR" dirty="0"/>
              <a:t>1,140 followers, +18</a:t>
            </a:r>
          </a:p>
          <a:p>
            <a:pPr marL="457200" lvl="1" indent="0">
              <a:buNone/>
            </a:pPr>
            <a:r>
              <a:rPr lang="fr-FR" dirty="0"/>
              <a:t>193 </a:t>
            </a:r>
            <a:r>
              <a:rPr lang="fr-FR" dirty="0" err="1"/>
              <a:t>visits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16 </a:t>
            </a:r>
            <a:r>
              <a:rPr lang="fr-FR" dirty="0" err="1"/>
              <a:t>posts</a:t>
            </a:r>
            <a:br>
              <a:rPr lang="fr-FR" dirty="0"/>
            </a:br>
            <a:endParaRPr lang="en-GB" dirty="0">
              <a:latin typeface="-apple-system"/>
            </a:endParaRPr>
          </a:p>
          <a:p>
            <a:r>
              <a:rPr lang="en-GB" dirty="0">
                <a:latin typeface="-apple-system"/>
              </a:rPr>
              <a:t>Twitter:</a:t>
            </a:r>
          </a:p>
          <a:p>
            <a:pPr marL="457200" lvl="1" indent="0">
              <a:buNone/>
            </a:pPr>
            <a:r>
              <a:rPr lang="en-GB" dirty="0">
                <a:latin typeface="-apple-system"/>
              </a:rPr>
              <a:t>1,381 followers, +4</a:t>
            </a:r>
            <a:br>
              <a:rPr lang="en-GB" dirty="0">
                <a:latin typeface="-apple-system"/>
              </a:rPr>
            </a:br>
            <a:r>
              <a:rPr lang="en-GB" dirty="0">
                <a:latin typeface="-apple-system"/>
              </a:rPr>
              <a:t>940 visits</a:t>
            </a:r>
            <a:br>
              <a:rPr lang="en-GB" dirty="0">
                <a:latin typeface="-apple-system"/>
              </a:rPr>
            </a:br>
            <a:r>
              <a:rPr lang="en-GB" dirty="0">
                <a:latin typeface="-apple-system"/>
              </a:rPr>
              <a:t>39 Tweets</a:t>
            </a:r>
            <a:br>
              <a:rPr lang="en-GB" dirty="0">
                <a:latin typeface="-apple-system"/>
              </a:rPr>
            </a:br>
            <a:endParaRPr lang="en-GB" dirty="0">
              <a:latin typeface="-apple-system"/>
            </a:endParaRPr>
          </a:p>
          <a:p>
            <a:pPr marL="457200" lvl="1" indent="0">
              <a:buNone/>
            </a:pPr>
            <a:endParaRPr lang="en-GB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1550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183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-apple-system</vt:lpstr>
      <vt:lpstr>Roboto</vt:lpstr>
      <vt:lpstr>Calibri</vt:lpstr>
      <vt:lpstr>Myriad Pro</vt:lpstr>
      <vt:lpstr>Myriad Pro Light</vt:lpstr>
      <vt:lpstr>Office Theme</vt:lpstr>
      <vt:lpstr>oneM2M analytics</vt:lpstr>
      <vt:lpstr>WEBSITE – Overview Oct 2021 vs. Sept 2021</vt:lpstr>
      <vt:lpstr>WEBSITE – Oct 2021 vs. Oct 2020 </vt:lpstr>
      <vt:lpstr>WEBSITE - Top 10 pages</vt:lpstr>
      <vt:lpstr>WEBSITE - Top 10 countries</vt:lpstr>
      <vt:lpstr>WEBSITE - Channels </vt:lpstr>
      <vt:lpstr>Social Media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24</cp:revision>
  <dcterms:created xsi:type="dcterms:W3CDTF">2017-09-21T15:46:31Z</dcterms:created>
  <dcterms:modified xsi:type="dcterms:W3CDTF">2021-11-02T10:20:35Z</dcterms:modified>
</cp:coreProperties>
</file>