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12" r:id="rId2"/>
    <p:sldId id="435" r:id="rId3"/>
    <p:sldId id="434" r:id="rId4"/>
    <p:sldId id="421" r:id="rId5"/>
    <p:sldId id="424" r:id="rId6"/>
    <p:sldId id="42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354CB4-959C-B3AD-07C1-1C037DF4065F}" name="James Page" initials="JP" userId="James Page" providerId="None"/>
  <p188:author id="{93D88DEB-2362-AF2E-71B5-BB5B3975D364}" name="Toni Brown" initials="TB" userId="Toni Brow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ne Garfitt" initials="JG" lastIdx="5" clrIdx="0">
    <p:extLst>
      <p:ext uri="{19B8F6BF-5375-455C-9EA6-DF929625EA0E}">
        <p15:presenceInfo xmlns:p15="http://schemas.microsoft.com/office/powerpoint/2012/main" userId="1cbd19617fdeafa9" providerId="Windows Live"/>
      </p:ext>
    </p:extLst>
  </p:cmAuthor>
  <p:cmAuthor id="2" name="Callie Sowerby" initials="CS" lastIdx="2" clrIdx="1">
    <p:extLst>
      <p:ext uri="{19B8F6BF-5375-455C-9EA6-DF929625EA0E}">
        <p15:presenceInfo xmlns:p15="http://schemas.microsoft.com/office/powerpoint/2012/main" userId="713725295af3f341" providerId="Windows Live"/>
      </p:ext>
    </p:extLst>
  </p:cmAuthor>
  <p:cmAuthor id="3" name="Jayne Garfitt" initials="JG [2]" lastIdx="1" clrIdx="2">
    <p:extLst>
      <p:ext uri="{19B8F6BF-5375-455C-9EA6-DF929625EA0E}">
        <p15:presenceInfo xmlns:p15="http://schemas.microsoft.com/office/powerpoint/2012/main" userId="Jayne Garfitt" providerId="None"/>
      </p:ext>
    </p:extLst>
  </p:cmAuthor>
  <p:cmAuthor id="4" name="kelly.pyart@proactivepr.onmicrosoft.com" initials="k" lastIdx="1" clrIdx="3">
    <p:extLst>
      <p:ext uri="{19B8F6BF-5375-455C-9EA6-DF929625EA0E}">
        <p15:presenceInfo xmlns:p15="http://schemas.microsoft.com/office/powerpoint/2012/main" userId="S::kelly.pyart@proactivepr.onmicrosoft.com::0987e96c-6a2a-47a0-87e1-9a34a4e50dd3" providerId="AD"/>
      </p:ext>
    </p:extLst>
  </p:cmAuthor>
  <p:cmAuthor id="5" name="Jessica Seddon" initials="JS" lastIdx="2" clrIdx="4">
    <p:extLst>
      <p:ext uri="{19B8F6BF-5375-455C-9EA6-DF929625EA0E}">
        <p15:presenceInfo xmlns:p15="http://schemas.microsoft.com/office/powerpoint/2012/main" userId="4887c9b75c1a77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C98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94" autoAdjust="0"/>
    <p:restoredTop sz="93090" autoAdjust="0"/>
  </p:normalViewPr>
  <p:slideViewPr>
    <p:cSldViewPr snapToGrid="0">
      <p:cViewPr varScale="1">
        <p:scale>
          <a:sx n="106" d="100"/>
          <a:sy n="106" d="100"/>
        </p:scale>
        <p:origin x="12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51F4-7F07-400E-A03E-ADA4CCC86208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9383-E4C0-4FC2-A15A-FDB411786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0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4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11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1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E4586-2DBB-4F6A-8761-93F509B94B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3101" y="233777"/>
            <a:ext cx="2475191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1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948F3-CF53-4D48-A11E-3282FDFFE2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9790" y="215009"/>
            <a:ext cx="2472419" cy="181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25E693-F9D9-4F55-8CA6-8DAB53C5DF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780" y="293244"/>
            <a:ext cx="2296511" cy="168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1D535-84AE-4290-9F60-28C8C000F53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48241" y="91052"/>
            <a:ext cx="1325890" cy="9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vents.marketsandmarkets.com/virtual-conferences" TargetMode="External"/><Relationship Id="rId5" Type="http://schemas.openxmlformats.org/officeDocument/2006/relationships/hyperlink" Target="https://www.embeddedtechconvention.com/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AE66-A952-421C-B0D0-F3D4B45DC6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Marcom 102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63977-84BD-4E99-AD18-9DDEF7B2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1235D6C-698B-42A0-9227-F725EBA75B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December 2021</a:t>
            </a:r>
          </a:p>
        </p:txBody>
      </p:sp>
    </p:spTree>
    <p:extLst>
      <p:ext uri="{BB962C8B-B14F-4D97-AF65-F5344CB8AC3E}">
        <p14:creationId xmlns:p14="http://schemas.microsoft.com/office/powerpoint/2010/main" val="409372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D487-583A-4514-9E44-AF625A27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 coverage highlights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7D49B-310F-4099-AADA-FF6EA9C19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2" descr="Digitalisation World - OpenExpo Virtual Experience 2021">
            <a:extLst>
              <a:ext uri="{FF2B5EF4-FFF2-40B4-BE49-F238E27FC236}">
                <a16:creationId xmlns:a16="http://schemas.microsoft.com/office/drawing/2014/main" id="{15BC0573-B4A0-4613-BA2B-7181F4EE6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327" y="2195237"/>
            <a:ext cx="3631727" cy="79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269A2E-D440-4F4D-BD1A-6A7913D760FE}"/>
              </a:ext>
            </a:extLst>
          </p:cNvPr>
          <p:cNvSpPr/>
          <p:nvPr/>
        </p:nvSpPr>
        <p:spPr>
          <a:xfrm>
            <a:off x="7783279" y="3429000"/>
            <a:ext cx="3703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article on the topic of IoT and sustainability has been published in Digitalisation World.  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A4C4613-8A2B-4542-AB18-A3680E0B44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66"/>
          <a:stretch/>
        </p:blipFill>
        <p:spPr>
          <a:xfrm>
            <a:off x="334696" y="1230541"/>
            <a:ext cx="6737263" cy="517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6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6ECA-F37C-4410-ADE0-FB6DF8F43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Upcoming editorial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16313-3268-4072-AB3A-DB01B636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COVID-19: Manufacturing at a turning point">
            <a:extLst>
              <a:ext uri="{FF2B5EF4-FFF2-40B4-BE49-F238E27FC236}">
                <a16:creationId xmlns:a16="http://schemas.microsoft.com/office/drawing/2014/main" id="{A40FFBD6-0E62-4C4D-B642-2177B56ED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557374"/>
            <a:ext cx="52673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CA19DC-641B-4CC9-BC76-DE3424E9F9D4}"/>
              </a:ext>
            </a:extLst>
          </p:cNvPr>
          <p:cNvSpPr/>
          <p:nvPr/>
        </p:nvSpPr>
        <p:spPr>
          <a:xfrm>
            <a:off x="1610426" y="3998633"/>
            <a:ext cx="3703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Manufacturer is interested in comments from oneM2M on how manufacturers can adopt older devices for Industrial IoT.</a:t>
            </a:r>
          </a:p>
        </p:txBody>
      </p:sp>
      <p:pic>
        <p:nvPicPr>
          <p:cNvPr id="1028" name="Picture 4" descr="IoT For All – The Things Conference">
            <a:extLst>
              <a:ext uri="{FF2B5EF4-FFF2-40B4-BE49-F238E27FC236}">
                <a16:creationId xmlns:a16="http://schemas.microsoft.com/office/drawing/2014/main" id="{52AC9B05-5CB1-4652-9ACD-767AF8A1C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624" y="21192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3354B7-F709-4C2A-AA22-8D8706AA2A4F}"/>
              </a:ext>
            </a:extLst>
          </p:cNvPr>
          <p:cNvSpPr/>
          <p:nvPr/>
        </p:nvSpPr>
        <p:spPr>
          <a:xfrm>
            <a:off x="7016400" y="4275633"/>
            <a:ext cx="3703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next contribution for IoT for All is planned for early 2022.</a:t>
            </a:r>
          </a:p>
        </p:txBody>
      </p:sp>
    </p:spTree>
    <p:extLst>
      <p:ext uri="{BB962C8B-B14F-4D97-AF65-F5344CB8AC3E}">
        <p14:creationId xmlns:p14="http://schemas.microsoft.com/office/powerpoint/2010/main" val="255568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for coverage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2" descr="AI Magazine - AI Industry News">
            <a:extLst>
              <a:ext uri="{FF2B5EF4-FFF2-40B4-BE49-F238E27FC236}">
                <a16:creationId xmlns:a16="http://schemas.microsoft.com/office/drawing/2014/main" id="{BC405962-6C9B-4439-A46B-75AE830F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278" y="2289948"/>
            <a:ext cx="2121614" cy="124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9D546A-4D8B-493E-836B-18DD9D20B6F5}"/>
              </a:ext>
            </a:extLst>
          </p:cNvPr>
          <p:cNvSpPr/>
          <p:nvPr/>
        </p:nvSpPr>
        <p:spPr>
          <a:xfrm>
            <a:off x="4481174" y="4127495"/>
            <a:ext cx="3703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Comments on Industrial IoT have been submitted to AI Magazine. Coverage expected in January 2022</a:t>
            </a:r>
          </a:p>
        </p:txBody>
      </p:sp>
    </p:spTree>
    <p:extLst>
      <p:ext uri="{BB962C8B-B14F-4D97-AF65-F5344CB8AC3E}">
        <p14:creationId xmlns:p14="http://schemas.microsoft.com/office/powerpoint/2010/main" val="392608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3F5A94-8458-4F17-AD3C-1A083E20221D}" type="slidenum">
              <a:rPr lang="en-US" sz="9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900">
              <a:solidFill>
                <a:srgbClr val="898989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F2C087F-F2C4-4D61-A8D5-3DD7D6879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8" y="3219602"/>
            <a:ext cx="3137511" cy="230293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06766EB-64AE-45C7-8123-7EAD7211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</a:rPr>
              <a:t>Speaker opportunities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263D8-2F95-4692-B2B7-B73525205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-53339"/>
            <a:ext cx="12172950" cy="2590800"/>
          </a:xfrm>
          <a:prstGeom prst="rect">
            <a:avLst/>
          </a:prstGeom>
        </p:spPr>
      </p:pic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4CF6A1BE-A3DD-4039-BE59-5ED7B5D22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091532"/>
              </p:ext>
            </p:extLst>
          </p:nvPr>
        </p:nvGraphicFramePr>
        <p:xfrm>
          <a:off x="4718834" y="2786580"/>
          <a:ext cx="6812100" cy="251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025">
                  <a:extLst>
                    <a:ext uri="{9D8B030D-6E8A-4147-A177-3AD203B41FA5}">
                      <a16:colId xmlns:a16="http://schemas.microsoft.com/office/drawing/2014/main" val="1204513469"/>
                    </a:ext>
                  </a:extLst>
                </a:gridCol>
                <a:gridCol w="1131415">
                  <a:extLst>
                    <a:ext uri="{9D8B030D-6E8A-4147-A177-3AD203B41FA5}">
                      <a16:colId xmlns:a16="http://schemas.microsoft.com/office/drawing/2014/main" val="926168877"/>
                    </a:ext>
                  </a:extLst>
                </a:gridCol>
                <a:gridCol w="1343029">
                  <a:extLst>
                    <a:ext uri="{9D8B030D-6E8A-4147-A177-3AD203B41FA5}">
                      <a16:colId xmlns:a16="http://schemas.microsoft.com/office/drawing/2014/main" val="2734046721"/>
                    </a:ext>
                  </a:extLst>
                </a:gridCol>
                <a:gridCol w="2634631">
                  <a:extLst>
                    <a:ext uri="{9D8B030D-6E8A-4147-A177-3AD203B41FA5}">
                      <a16:colId xmlns:a16="http://schemas.microsoft.com/office/drawing/2014/main" val="4129501779"/>
                    </a:ext>
                  </a:extLst>
                </a:gridCol>
              </a:tblGrid>
              <a:tr h="413820">
                <a:tc>
                  <a:txBody>
                    <a:bodyPr/>
                    <a:lstStyle/>
                    <a:p>
                      <a:r>
                        <a:rPr lang="en-GB" sz="1200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Physical or 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Panel or topic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93833"/>
                  </a:ext>
                </a:extLst>
              </a:tr>
              <a:tr h="442164"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5"/>
                        </a:rPr>
                        <a:t>Embedded Technology Convention ASIA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19-20 January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Physical, Singapore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Speaker volunteer received from oneM2M. Proactive PR is awaiting information from the event.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885845"/>
                  </a:ext>
                </a:extLst>
              </a:tr>
              <a:tr h="442164"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5"/>
                        </a:rPr>
                        <a:t>Embedded Technology Convention USA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8-9 June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Physical, Las Vegas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Speaker volunteer received from oneM2M. Proactive PR is awaiting information from the event.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238286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6"/>
                        </a:rPr>
                        <a:t>IoT Virtual Summit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TBC (organisers in the process of confirming)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Shane He will be presenting on the topic of oneM2M architecture and IoT security.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3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49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3F5A94-8458-4F17-AD3C-1A083E20221D}" type="slidenum">
              <a:rPr lang="en-US" sz="9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900">
              <a:solidFill>
                <a:srgbClr val="898989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06766EB-64AE-45C7-8123-7EAD7211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</a:rPr>
              <a:t>Speaker opportunities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263D8-2F95-4692-B2B7-B73525205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-53339"/>
            <a:ext cx="12172950" cy="2590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059568-5867-4157-A1A1-814B0980E89F}"/>
              </a:ext>
            </a:extLst>
          </p:cNvPr>
          <p:cNvSpPr txBox="1"/>
          <p:nvPr/>
        </p:nvSpPr>
        <p:spPr>
          <a:xfrm>
            <a:off x="1179576" y="2630514"/>
            <a:ext cx="98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Myriad Pro" panose="020B0503030403020204" pitchFamily="34" charset="0"/>
              </a:rPr>
              <a:t>We are currently conducting event outreach to secure new speaking opportunities in industries such as IoT, automation, smart cities etc.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D0513A-4FBA-4D96-8498-EFC56BC30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515" y="4986296"/>
            <a:ext cx="4496943" cy="1325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0B79DF-AAF9-4C67-8101-905BF3842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68" y="3485600"/>
            <a:ext cx="6001014" cy="1514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176D1-7802-4CEC-8AE9-DD35B3C181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4524" y="5092806"/>
            <a:ext cx="3419952" cy="12193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DFC148-E372-477D-B0B0-A479B57BC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9172" y="3338400"/>
            <a:ext cx="2496403" cy="15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81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201</Words>
  <Application>Microsoft Office PowerPoint</Application>
  <PresentationFormat>Widescreen</PresentationFormat>
  <Paragraphs>37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Myriad Pro</vt:lpstr>
      <vt:lpstr>Myriad Pro Light</vt:lpstr>
      <vt:lpstr>Office Theme</vt:lpstr>
      <vt:lpstr>Marcom 102</vt:lpstr>
      <vt:lpstr>Feature coverage highlights</vt:lpstr>
      <vt:lpstr>Upcoming editorial opportunities</vt:lpstr>
      <vt:lpstr>Monitoring for coverage</vt:lpstr>
      <vt:lpstr>Speaker opportunities</vt:lpstr>
      <vt:lpstr>Speaker opportunities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Marcom 88</dc:title>
  <dc:creator>Hollie-May Auburn</dc:creator>
  <cp:lastModifiedBy>Jessica Seddon</cp:lastModifiedBy>
  <cp:revision>145</cp:revision>
  <dcterms:created xsi:type="dcterms:W3CDTF">2020-05-22T10:29:25Z</dcterms:created>
  <dcterms:modified xsi:type="dcterms:W3CDTF">2021-12-15T09:40:08Z</dcterms:modified>
</cp:coreProperties>
</file>