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yriad Pro" panose="020B0503030403020204" charset="0"/>
      <p:regular r:id="rId8"/>
      <p:bold r:id="rId9"/>
      <p:italic r:id="rId10"/>
      <p:boldItalic r:id="rId11"/>
    </p:embeddedFont>
    <p:embeddedFont>
      <p:font typeface="Myriad Pro Light" panose="020B0403030403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orient="horz" pos="2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48"/>
      </p:cViewPr>
      <p:guideLst>
        <p:guide orient="horz" pos="2591"/>
        <p:guide pos="3840"/>
        <p:guide pos="3940"/>
        <p:guide orient="horz" pos="2260"/>
        <p:guide orient="horz" pos="2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23-06-2022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598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0.sv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svg"/><Relationship Id="rId19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hyperlink" Target="https://wiki.onem2m.org/index.php?title=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6182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7349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14575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5742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64135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79196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7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Myriad Pro Light</vt:lpstr>
      <vt:lpstr>Calibri</vt:lpstr>
      <vt:lpstr>Myriad Pro</vt:lpstr>
      <vt:lpstr>Office Theme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30</cp:revision>
  <dcterms:created xsi:type="dcterms:W3CDTF">2017-09-21T15:46:31Z</dcterms:created>
  <dcterms:modified xsi:type="dcterms:W3CDTF">2022-06-23T16:24:22Z</dcterms:modified>
</cp:coreProperties>
</file>