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yriad Pro" panose="020B0503030403020204" charset="0"/>
      <p:regular r:id="rId25"/>
      <p:bold r:id="rId26"/>
      <p:italic r:id="rId27"/>
      <p:boldItalic r:id="rId28"/>
    </p:embeddedFont>
    <p:embeddedFont>
      <p:font typeface="Roboto Mono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0" i="0" dirty="0">
                <a:latin typeface="Myriad Pro" panose="020B0503030403020204" pitchFamily="34" charset="0"/>
              </a:rPr>
              <a:t>Titre du graphique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6-43AA-B50A-A753A499B5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6-43AA-B50A-A753A499B5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6-43AA-B50A-A753A499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365424"/>
        <c:axId val="858364864"/>
      </c:barChart>
      <c:catAx>
        <c:axId val="8583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364864"/>
        <c:crosses val="autoZero"/>
        <c:auto val="1"/>
        <c:lblAlgn val="ctr"/>
        <c:lblOffset val="100"/>
        <c:noMultiLvlLbl val="0"/>
      </c:catAx>
      <c:valAx>
        <c:axId val="85836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36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27-Jul-22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27-Jul-22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27-Jul-22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27-Jul-22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27-Jul-22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0.sv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svg"/><Relationship Id="rId19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BF6CF64-81A4-24CB-B0A6-C0BEFF40AF80}"/>
              </a:ext>
            </a:extLst>
          </p:cNvPr>
          <p:cNvGrpSpPr/>
          <p:nvPr/>
        </p:nvGrpSpPr>
        <p:grpSpPr>
          <a:xfrm>
            <a:off x="510719" y="1384204"/>
            <a:ext cx="11048777" cy="4937847"/>
            <a:chOff x="510719" y="1384204"/>
            <a:chExt cx="11048777" cy="4937847"/>
          </a:xfrm>
        </p:grpSpPr>
        <p:sp>
          <p:nvSpPr>
            <p:cNvPr id="22" name="Rounded Rectangle 9">
              <a:extLst>
                <a:ext uri="{FF2B5EF4-FFF2-40B4-BE49-F238E27FC236}">
                  <a16:creationId xmlns:a16="http://schemas.microsoft.com/office/drawing/2014/main" id="{9AAC35EF-89D7-03A7-01F5-BE345C5285B7}"/>
                </a:ext>
              </a:extLst>
            </p:cNvPr>
            <p:cNvSpPr/>
            <p:nvPr/>
          </p:nvSpPr>
          <p:spPr>
            <a:xfrm>
              <a:off x="594883" y="2172146"/>
              <a:ext cx="2021305" cy="1379621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Cool Gray 8</a:t>
              </a: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821C10B4-6C1B-FE13-EB72-561826A7D842}"/>
                </a:ext>
              </a:extLst>
            </p:cNvPr>
            <p:cNvSpPr/>
            <p:nvPr/>
          </p:nvSpPr>
          <p:spPr>
            <a:xfrm>
              <a:off x="3591229" y="2172146"/>
              <a:ext cx="2021305" cy="1379621"/>
            </a:xfrm>
            <a:prstGeom prst="roundRect">
              <a:avLst/>
            </a:prstGeom>
            <a:solidFill>
              <a:srgbClr val="B42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Pantone 1807C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FD3BFE2A-726A-369F-D719-633651DE2E6A}"/>
                </a:ext>
              </a:extLst>
            </p:cNvPr>
            <p:cNvSpPr/>
            <p:nvPr/>
          </p:nvSpPr>
          <p:spPr>
            <a:xfrm>
              <a:off x="582837" y="4780283"/>
              <a:ext cx="1469348" cy="845513"/>
            </a:xfrm>
            <a:prstGeom prst="roundRect">
              <a:avLst/>
            </a:prstGeom>
            <a:solidFill>
              <a:srgbClr val="F79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Pantone 1375</a:t>
              </a: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5A9CD600-FC28-1D1E-6EBF-6C436018F41A}"/>
                </a:ext>
              </a:extLst>
            </p:cNvPr>
            <p:cNvSpPr/>
            <p:nvPr/>
          </p:nvSpPr>
          <p:spPr>
            <a:xfrm>
              <a:off x="2915575" y="4780283"/>
              <a:ext cx="1469348" cy="845513"/>
            </a:xfrm>
            <a:prstGeom prst="roundRect">
              <a:avLst/>
            </a:prstGeom>
            <a:solidFill>
              <a:srgbClr val="71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Pantone</a:t>
              </a:r>
            </a:p>
            <a:p>
              <a:pPr algn="ctr"/>
              <a:r>
                <a:rPr lang="en-US" dirty="0">
                  <a:latin typeface="Myriad Pro" panose="020B0503030403020204" pitchFamily="34" charset="0"/>
                </a:rPr>
                <a:t>667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55456C52-25A2-45F6-1DC1-0E5E05403B45}"/>
                </a:ext>
              </a:extLst>
            </p:cNvPr>
            <p:cNvSpPr/>
            <p:nvPr/>
          </p:nvSpPr>
          <p:spPr>
            <a:xfrm>
              <a:off x="5360695" y="4789287"/>
              <a:ext cx="1469348" cy="845513"/>
            </a:xfrm>
            <a:prstGeom prst="roundRect">
              <a:avLst/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Pantone 647</a:t>
              </a:r>
            </a:p>
          </p:txBody>
        </p:sp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31BE23A8-0CA7-2EDE-9410-3C6775454CF5}"/>
                </a:ext>
              </a:extLst>
            </p:cNvPr>
            <p:cNvSpPr/>
            <p:nvPr/>
          </p:nvSpPr>
          <p:spPr>
            <a:xfrm>
              <a:off x="10090148" y="4780283"/>
              <a:ext cx="1469348" cy="845513"/>
            </a:xfrm>
            <a:prstGeom prst="roundRect">
              <a:avLst/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Pantone</a:t>
              </a:r>
            </a:p>
            <a:p>
              <a:pPr algn="ctr"/>
              <a:r>
                <a:rPr lang="en-US" dirty="0">
                  <a:latin typeface="Myriad Pro" panose="020B0503030403020204" pitchFamily="34" charset="0"/>
                </a:rPr>
                <a:t>5483</a:t>
              </a:r>
            </a:p>
          </p:txBody>
        </p:sp>
        <p:sp>
          <p:nvSpPr>
            <p:cNvPr id="28" name="Rounded Rectangle 11">
              <a:extLst>
                <a:ext uri="{FF2B5EF4-FFF2-40B4-BE49-F238E27FC236}">
                  <a16:creationId xmlns:a16="http://schemas.microsoft.com/office/drawing/2014/main" id="{F37A9EEB-B646-EB81-D9E0-163C40BF46B4}"/>
                </a:ext>
              </a:extLst>
            </p:cNvPr>
            <p:cNvSpPr/>
            <p:nvPr/>
          </p:nvSpPr>
          <p:spPr>
            <a:xfrm>
              <a:off x="7693433" y="4780283"/>
              <a:ext cx="1469348" cy="845513"/>
            </a:xfrm>
            <a:prstGeom prst="roundRect">
              <a:avLst/>
            </a:prstGeom>
            <a:solidFill>
              <a:srgbClr val="545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Cool gray 11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2B0DF6-FB19-EEFC-D7CF-7FC9998FDEB2}"/>
                </a:ext>
              </a:extLst>
            </p:cNvPr>
            <p:cNvSpPr txBox="1"/>
            <p:nvPr/>
          </p:nvSpPr>
          <p:spPr>
            <a:xfrm>
              <a:off x="513564" y="4339033"/>
              <a:ext cx="473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Myriad Pro" panose="020B0503030403020204" pitchFamily="34" charset="0"/>
                </a:rPr>
                <a:t>Accent Color Group #1 (20% of design)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3CE57A-4E7B-F796-976C-E2753AD64482}"/>
                </a:ext>
              </a:extLst>
            </p:cNvPr>
            <p:cNvSpPr txBox="1"/>
            <p:nvPr/>
          </p:nvSpPr>
          <p:spPr>
            <a:xfrm>
              <a:off x="533239" y="3653566"/>
              <a:ext cx="12859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CMYK: 0  1  0  43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RGB: 160 160 163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#a0a0a3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EEC0A6-29A8-1EA3-3B70-DDE57B3B7A37}"/>
                </a:ext>
              </a:extLst>
            </p:cNvPr>
            <p:cNvSpPr txBox="1"/>
            <p:nvPr/>
          </p:nvSpPr>
          <p:spPr>
            <a:xfrm>
              <a:off x="3591229" y="3653565"/>
              <a:ext cx="1353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CMYK: 20 99 99 11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RGB: 180 32 37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#b42025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B128A0-24DF-81F9-5668-361C98EE63BD}"/>
                </a:ext>
              </a:extLst>
            </p:cNvPr>
            <p:cNvSpPr txBox="1"/>
            <p:nvPr/>
          </p:nvSpPr>
          <p:spPr>
            <a:xfrm>
              <a:off x="510719" y="5671962"/>
              <a:ext cx="1207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CMYK: 1 51 99 0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RGB: 246 146 30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# f6921e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590873-4B83-4559-5CE0-C9C218DD8301}"/>
                </a:ext>
              </a:extLst>
            </p:cNvPr>
            <p:cNvSpPr txBox="1"/>
            <p:nvPr/>
          </p:nvSpPr>
          <p:spPr>
            <a:xfrm>
              <a:off x="2818476" y="5671962"/>
              <a:ext cx="12859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CMYK: 63 63 18 2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RGB: 113 104 150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# f6921e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D4460A-69F4-14ED-3280-6EEA2C2E26E4}"/>
                </a:ext>
              </a:extLst>
            </p:cNvPr>
            <p:cNvSpPr txBox="1"/>
            <p:nvPr/>
          </p:nvSpPr>
          <p:spPr>
            <a:xfrm>
              <a:off x="5279136" y="5675720"/>
              <a:ext cx="1353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CMYK: 100 25 0 50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RGB: 0 84 128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# 005480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37745C-0CBF-6436-DB57-375171308C3D}"/>
                </a:ext>
              </a:extLst>
            </p:cNvPr>
            <p:cNvSpPr txBox="1"/>
            <p:nvPr/>
          </p:nvSpPr>
          <p:spPr>
            <a:xfrm>
              <a:off x="7625605" y="5671962"/>
              <a:ext cx="1117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CMYK: 0 5 0 82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RGB: 84 80 84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# f6921e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38100E-A5B1-6545-E0AA-A2F0E1187B80}"/>
                </a:ext>
              </a:extLst>
            </p:cNvPr>
            <p:cNvSpPr txBox="1"/>
            <p:nvPr/>
          </p:nvSpPr>
          <p:spPr>
            <a:xfrm>
              <a:off x="10034443" y="5671962"/>
              <a:ext cx="1353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CMYK: 60 30 30 10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RGB: 102 140 151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# 668c97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98F60A-145A-6677-31C7-1520DF12AE7F}"/>
                </a:ext>
              </a:extLst>
            </p:cNvPr>
            <p:cNvSpPr txBox="1"/>
            <p:nvPr/>
          </p:nvSpPr>
          <p:spPr>
            <a:xfrm>
              <a:off x="6557554" y="2194880"/>
              <a:ext cx="5001665" cy="13234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yriad Pro" panose="020B0503030403020204"/>
                </a:rPr>
                <a:t>Please note that PowerPoint templates may default to a corporation’s template depending on their IT structure and firewalls.  When creating oneM2M materials, please ensure these colors and fonts are used.  Full branding guidelines can be found on the oneM2M website.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47AA8F-BB5D-1D38-3ABA-536E3411EE79}"/>
                </a:ext>
              </a:extLst>
            </p:cNvPr>
            <p:cNvSpPr/>
            <p:nvPr/>
          </p:nvSpPr>
          <p:spPr>
            <a:xfrm>
              <a:off x="541741" y="1384204"/>
              <a:ext cx="414889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Myriad Pro" panose="020B0503030403020204" pitchFamily="34" charset="0"/>
                </a:rPr>
                <a:t>Primary font: Myriad Pro</a:t>
              </a:r>
            </a:p>
            <a:p>
              <a:r>
                <a:rPr lang="en-US" dirty="0">
                  <a:latin typeface="Myriad Pro" panose="020B0503030403020204" pitchFamily="34" charset="0"/>
                </a:rPr>
                <a:t>Primary Corporate Colors (80% of design)</a:t>
              </a:r>
            </a:p>
            <a:p>
              <a:endParaRPr lang="en-US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F5958929-CDBF-2954-6879-59370D45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82720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4B7502-5957-26B3-B9C2-3282B9632F98}"/>
              </a:ext>
            </a:extLst>
          </p:cNvPr>
          <p:cNvGrpSpPr/>
          <p:nvPr/>
        </p:nvGrpSpPr>
        <p:grpSpPr>
          <a:xfrm>
            <a:off x="325244" y="1636294"/>
            <a:ext cx="3749452" cy="4620127"/>
            <a:chOff x="325243" y="1636294"/>
            <a:chExt cx="5658462" cy="4620127"/>
          </a:xfrm>
        </p:grpSpPr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B46E713A-4071-7A2A-C97F-1BCBD3524EE9}"/>
                </a:ext>
              </a:extLst>
            </p:cNvPr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31" name="Rounded Rectangle 23">
              <a:extLst>
                <a:ext uri="{FF2B5EF4-FFF2-40B4-BE49-F238E27FC236}">
                  <a16:creationId xmlns:a16="http://schemas.microsoft.com/office/drawing/2014/main" id="{93569961-4A6E-ABFF-A674-A37E0010B958}"/>
                </a:ext>
              </a:extLst>
            </p:cNvPr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787DD0-4EEA-624B-DDC2-0A4AB25C4A05}"/>
              </a:ext>
            </a:extLst>
          </p:cNvPr>
          <p:cNvGrpSpPr/>
          <p:nvPr/>
        </p:nvGrpSpPr>
        <p:grpSpPr>
          <a:xfrm>
            <a:off x="4217264" y="1636294"/>
            <a:ext cx="3749452" cy="4620127"/>
            <a:chOff x="325243" y="1636294"/>
            <a:chExt cx="5658462" cy="4620127"/>
          </a:xfrm>
        </p:grpSpPr>
        <p:sp>
          <p:nvSpPr>
            <p:cNvPr id="28" name="Rounded Rectangle 15">
              <a:extLst>
                <a:ext uri="{FF2B5EF4-FFF2-40B4-BE49-F238E27FC236}">
                  <a16:creationId xmlns:a16="http://schemas.microsoft.com/office/drawing/2014/main" id="{9DF5DAF8-4F4E-A87B-9D83-06487D6987D1}"/>
                </a:ext>
              </a:extLst>
            </p:cNvPr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29" name="Rounded Rectangle 16">
              <a:extLst>
                <a:ext uri="{FF2B5EF4-FFF2-40B4-BE49-F238E27FC236}">
                  <a16:creationId xmlns:a16="http://schemas.microsoft.com/office/drawing/2014/main" id="{0C3A1341-96A4-783D-2053-6A0A22EA576D}"/>
                </a:ext>
              </a:extLst>
            </p:cNvPr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99213D-C34F-2458-1D38-C773B36BA45C}"/>
              </a:ext>
            </a:extLst>
          </p:cNvPr>
          <p:cNvGrpSpPr/>
          <p:nvPr/>
        </p:nvGrpSpPr>
        <p:grpSpPr>
          <a:xfrm>
            <a:off x="8109285" y="1636294"/>
            <a:ext cx="3749452" cy="4620127"/>
            <a:chOff x="325243" y="1636294"/>
            <a:chExt cx="5658462" cy="4620127"/>
          </a:xfrm>
        </p:grpSpPr>
        <p:sp>
          <p:nvSpPr>
            <p:cNvPr id="26" name="Rounded Rectangle 18">
              <a:extLst>
                <a:ext uri="{FF2B5EF4-FFF2-40B4-BE49-F238E27FC236}">
                  <a16:creationId xmlns:a16="http://schemas.microsoft.com/office/drawing/2014/main" id="{D9ABDA0D-8546-A97E-5207-BFA6233A671D}"/>
                </a:ext>
              </a:extLst>
            </p:cNvPr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27" name="Rounded Rectangle 19">
              <a:extLst>
                <a:ext uri="{FF2B5EF4-FFF2-40B4-BE49-F238E27FC236}">
                  <a16:creationId xmlns:a16="http://schemas.microsoft.com/office/drawing/2014/main" id="{35DE207B-94D8-9EDC-736B-72CDD43C6B6F}"/>
                </a:ext>
              </a:extLst>
            </p:cNvPr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716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  <p:sp>
        <p:nvSpPr>
          <p:cNvPr id="32" name="Footer Placeholder 38">
            <a:extLst>
              <a:ext uri="{FF2B5EF4-FFF2-40B4-BE49-F238E27FC236}">
                <a16:creationId xmlns:a16="http://schemas.microsoft.com/office/drawing/2014/main" id="{296619C8-050D-CB12-3BF1-3BF5F303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64426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8F5951-281A-DB34-40ED-EB583F125E95}"/>
              </a:ext>
            </a:extLst>
          </p:cNvPr>
          <p:cNvGrpSpPr/>
          <p:nvPr/>
        </p:nvGrpSpPr>
        <p:grpSpPr>
          <a:xfrm>
            <a:off x="469622" y="4694608"/>
            <a:ext cx="11271173" cy="1100725"/>
            <a:chOff x="469622" y="4694608"/>
            <a:chExt cx="11271173" cy="1100725"/>
          </a:xfrm>
        </p:grpSpPr>
        <p:sp>
          <p:nvSpPr>
            <p:cNvPr id="42" name="Rounded Rectangle 27">
              <a:extLst>
                <a:ext uri="{FF2B5EF4-FFF2-40B4-BE49-F238E27FC236}">
                  <a16:creationId xmlns:a16="http://schemas.microsoft.com/office/drawing/2014/main" id="{D47C91B0-B642-C22A-D321-8C602FAA7705}"/>
                </a:ext>
              </a:extLst>
            </p:cNvPr>
            <p:cNvSpPr/>
            <p:nvPr/>
          </p:nvSpPr>
          <p:spPr>
            <a:xfrm>
              <a:off x="2101514" y="4694608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43" name="Rounded Rectangle 19">
              <a:extLst>
                <a:ext uri="{FF2B5EF4-FFF2-40B4-BE49-F238E27FC236}">
                  <a16:creationId xmlns:a16="http://schemas.microsoft.com/office/drawing/2014/main" id="{48058FFE-149C-2C5E-F42E-FE5E6AE8CF4A}"/>
                </a:ext>
              </a:extLst>
            </p:cNvPr>
            <p:cNvSpPr/>
            <p:nvPr/>
          </p:nvSpPr>
          <p:spPr>
            <a:xfrm>
              <a:off x="469622" y="4696331"/>
              <a:ext cx="2021305" cy="1097280"/>
            </a:xfrm>
            <a:prstGeom prst="roundRect">
              <a:avLst/>
            </a:prstGeom>
            <a:solidFill>
              <a:srgbClr val="716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7138B4-6D39-038E-23E8-CBF36C7AD048}"/>
              </a:ext>
            </a:extLst>
          </p:cNvPr>
          <p:cNvGrpSpPr/>
          <p:nvPr/>
        </p:nvGrpSpPr>
        <p:grpSpPr>
          <a:xfrm>
            <a:off x="469621" y="1658193"/>
            <a:ext cx="11271175" cy="1100725"/>
            <a:chOff x="469621" y="1658193"/>
            <a:chExt cx="11271175" cy="1100725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924686A8-26BE-4832-FFBE-9046E63B5BC6}"/>
                </a:ext>
              </a:extLst>
            </p:cNvPr>
            <p:cNvSpPr/>
            <p:nvPr/>
          </p:nvSpPr>
          <p:spPr>
            <a:xfrm>
              <a:off x="2101515" y="1658193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41" name="Rounded Rectangle 20">
              <a:extLst>
                <a:ext uri="{FF2B5EF4-FFF2-40B4-BE49-F238E27FC236}">
                  <a16:creationId xmlns:a16="http://schemas.microsoft.com/office/drawing/2014/main" id="{68301797-8E3B-1E0A-2051-C4A4C63CBCD7}"/>
                </a:ext>
              </a:extLst>
            </p:cNvPr>
            <p:cNvSpPr/>
            <p:nvPr/>
          </p:nvSpPr>
          <p:spPr>
            <a:xfrm>
              <a:off x="469621" y="1661638"/>
              <a:ext cx="2021305" cy="1097280"/>
            </a:xfrm>
            <a:prstGeom prst="roundRect">
              <a:avLst/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4A01E5-356D-10A1-3F03-28C02FE8A4CF}"/>
              </a:ext>
            </a:extLst>
          </p:cNvPr>
          <p:cNvGrpSpPr/>
          <p:nvPr/>
        </p:nvGrpSpPr>
        <p:grpSpPr>
          <a:xfrm>
            <a:off x="469623" y="3174174"/>
            <a:ext cx="11271173" cy="1102091"/>
            <a:chOff x="469623" y="3174174"/>
            <a:chExt cx="11271173" cy="1102091"/>
          </a:xfrm>
        </p:grpSpPr>
        <p:sp>
          <p:nvSpPr>
            <p:cNvPr id="38" name="Rounded Rectangle 25">
              <a:extLst>
                <a:ext uri="{FF2B5EF4-FFF2-40B4-BE49-F238E27FC236}">
                  <a16:creationId xmlns:a16="http://schemas.microsoft.com/office/drawing/2014/main" id="{7048716D-4866-F26C-A788-6CA6AB49C945}"/>
                </a:ext>
              </a:extLst>
            </p:cNvPr>
            <p:cNvSpPr/>
            <p:nvPr/>
          </p:nvSpPr>
          <p:spPr>
            <a:xfrm>
              <a:off x="2101515" y="3174174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39" name="Rounded Rectangle 21">
              <a:extLst>
                <a:ext uri="{FF2B5EF4-FFF2-40B4-BE49-F238E27FC236}">
                  <a16:creationId xmlns:a16="http://schemas.microsoft.com/office/drawing/2014/main" id="{59E943F0-1101-4F9C-6C2B-343EE25DD47B}"/>
                </a:ext>
              </a:extLst>
            </p:cNvPr>
            <p:cNvSpPr/>
            <p:nvPr/>
          </p:nvSpPr>
          <p:spPr>
            <a:xfrm>
              <a:off x="469623" y="3178985"/>
              <a:ext cx="2021305" cy="1097280"/>
            </a:xfrm>
            <a:prstGeom prst="roundRect">
              <a:avLst/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sp>
        <p:nvSpPr>
          <p:cNvPr id="44" name="Footer Placeholder 38">
            <a:extLst>
              <a:ext uri="{FF2B5EF4-FFF2-40B4-BE49-F238E27FC236}">
                <a16:creationId xmlns:a16="http://schemas.microsoft.com/office/drawing/2014/main" id="{43E83079-BD6F-4DFF-3B36-8F62FAD6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15248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4C90A9-0144-041F-B454-80C045ED18F2}"/>
              </a:ext>
            </a:extLst>
          </p:cNvPr>
          <p:cNvGrpSpPr/>
          <p:nvPr/>
        </p:nvGrpSpPr>
        <p:grpSpPr>
          <a:xfrm>
            <a:off x="469622" y="4694608"/>
            <a:ext cx="11271173" cy="1100725"/>
            <a:chOff x="469622" y="4694608"/>
            <a:chExt cx="11271173" cy="1100725"/>
          </a:xfrm>
        </p:grpSpPr>
        <p:sp>
          <p:nvSpPr>
            <p:cNvPr id="32" name="Rounded Rectangle 27">
              <a:extLst>
                <a:ext uri="{FF2B5EF4-FFF2-40B4-BE49-F238E27FC236}">
                  <a16:creationId xmlns:a16="http://schemas.microsoft.com/office/drawing/2014/main" id="{274FC79C-CE67-2DC9-69FC-973A08626EBC}"/>
                </a:ext>
              </a:extLst>
            </p:cNvPr>
            <p:cNvSpPr/>
            <p:nvPr/>
          </p:nvSpPr>
          <p:spPr>
            <a:xfrm>
              <a:off x="2101514" y="4694608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33" name="Rounded Rectangle 19">
              <a:extLst>
                <a:ext uri="{FF2B5EF4-FFF2-40B4-BE49-F238E27FC236}">
                  <a16:creationId xmlns:a16="http://schemas.microsoft.com/office/drawing/2014/main" id="{7A0EF1C0-4CC6-270A-C3DE-24AD553E1866}"/>
                </a:ext>
              </a:extLst>
            </p:cNvPr>
            <p:cNvSpPr/>
            <p:nvPr/>
          </p:nvSpPr>
          <p:spPr>
            <a:xfrm>
              <a:off x="469622" y="4696331"/>
              <a:ext cx="4679894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CBC1CD-3E1A-5F8A-F197-BB5DA16956A6}"/>
              </a:ext>
            </a:extLst>
          </p:cNvPr>
          <p:cNvGrpSpPr/>
          <p:nvPr/>
        </p:nvGrpSpPr>
        <p:grpSpPr>
          <a:xfrm>
            <a:off x="469621" y="1658193"/>
            <a:ext cx="11271175" cy="1100725"/>
            <a:chOff x="469621" y="1658193"/>
            <a:chExt cx="11271175" cy="1100725"/>
          </a:xfrm>
        </p:grpSpPr>
        <p:sp>
          <p:nvSpPr>
            <p:cNvPr id="30" name="Rounded Rectangle 24">
              <a:extLst>
                <a:ext uri="{FF2B5EF4-FFF2-40B4-BE49-F238E27FC236}">
                  <a16:creationId xmlns:a16="http://schemas.microsoft.com/office/drawing/2014/main" id="{B8D7C09B-8B56-1010-902C-2A5369A2E009}"/>
                </a:ext>
              </a:extLst>
            </p:cNvPr>
            <p:cNvSpPr/>
            <p:nvPr/>
          </p:nvSpPr>
          <p:spPr>
            <a:xfrm>
              <a:off x="2101515" y="1658193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31" name="Rounded Rectangle 20">
              <a:extLst>
                <a:ext uri="{FF2B5EF4-FFF2-40B4-BE49-F238E27FC236}">
                  <a16:creationId xmlns:a16="http://schemas.microsoft.com/office/drawing/2014/main" id="{79950741-5DEB-99D5-9033-FBCD7F4EC741}"/>
                </a:ext>
              </a:extLst>
            </p:cNvPr>
            <p:cNvSpPr/>
            <p:nvPr/>
          </p:nvSpPr>
          <p:spPr>
            <a:xfrm>
              <a:off x="469621" y="1661638"/>
              <a:ext cx="4679895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7FEB4D-7AEC-5397-C7F9-9143045736D6}"/>
              </a:ext>
            </a:extLst>
          </p:cNvPr>
          <p:cNvGrpSpPr/>
          <p:nvPr/>
        </p:nvGrpSpPr>
        <p:grpSpPr>
          <a:xfrm>
            <a:off x="469623" y="3174174"/>
            <a:ext cx="11271173" cy="1102091"/>
            <a:chOff x="469623" y="3174174"/>
            <a:chExt cx="11271173" cy="1102091"/>
          </a:xfrm>
        </p:grpSpPr>
        <p:sp>
          <p:nvSpPr>
            <p:cNvPr id="28" name="Rounded Rectangle 25">
              <a:extLst>
                <a:ext uri="{FF2B5EF4-FFF2-40B4-BE49-F238E27FC236}">
                  <a16:creationId xmlns:a16="http://schemas.microsoft.com/office/drawing/2014/main" id="{A609647A-CEF4-4BED-6BF9-8F3FB9931AC9}"/>
                </a:ext>
              </a:extLst>
            </p:cNvPr>
            <p:cNvSpPr/>
            <p:nvPr/>
          </p:nvSpPr>
          <p:spPr>
            <a:xfrm>
              <a:off x="2101515" y="3174174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F24B07FF-8120-3E15-A6EB-670E65BE9214}"/>
                </a:ext>
              </a:extLst>
            </p:cNvPr>
            <p:cNvSpPr/>
            <p:nvPr/>
          </p:nvSpPr>
          <p:spPr>
            <a:xfrm>
              <a:off x="469623" y="3178985"/>
              <a:ext cx="4679893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sp>
        <p:nvSpPr>
          <p:cNvPr id="44" name="Footer Placeholder 38">
            <a:extLst>
              <a:ext uri="{FF2B5EF4-FFF2-40B4-BE49-F238E27FC236}">
                <a16:creationId xmlns:a16="http://schemas.microsoft.com/office/drawing/2014/main" id="{023DB290-9ECE-B7AC-AA50-56635C05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352625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3C84E6-C440-73AD-E0D0-F9681308D2E8}"/>
              </a:ext>
            </a:extLst>
          </p:cNvPr>
          <p:cNvGrpSpPr/>
          <p:nvPr/>
        </p:nvGrpSpPr>
        <p:grpSpPr>
          <a:xfrm>
            <a:off x="469623" y="1461922"/>
            <a:ext cx="11271173" cy="4778457"/>
            <a:chOff x="469623" y="1461922"/>
            <a:chExt cx="11271173" cy="4778457"/>
          </a:xfrm>
        </p:grpSpPr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964C9987-6BE2-6698-630C-9E59C872C814}"/>
                </a:ext>
              </a:extLst>
            </p:cNvPr>
            <p:cNvSpPr/>
            <p:nvPr/>
          </p:nvSpPr>
          <p:spPr>
            <a:xfrm>
              <a:off x="2101515" y="2005264"/>
              <a:ext cx="9639281" cy="3737810"/>
            </a:xfrm>
            <a:prstGeom prst="roundRect">
              <a:avLst>
                <a:gd name="adj" fmla="val 9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7DE164E0-6699-0ABC-91CE-38E0095B93D1}"/>
                </a:ext>
              </a:extLst>
            </p:cNvPr>
            <p:cNvSpPr/>
            <p:nvPr/>
          </p:nvSpPr>
          <p:spPr>
            <a:xfrm>
              <a:off x="469623" y="1461922"/>
              <a:ext cx="3444651" cy="4778457"/>
            </a:xfrm>
            <a:prstGeom prst="roundRect">
              <a:avLst>
                <a:gd name="adj" fmla="val 921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sp>
        <p:nvSpPr>
          <p:cNvPr id="17" name="Footer Placeholder 38">
            <a:extLst>
              <a:ext uri="{FF2B5EF4-FFF2-40B4-BE49-F238E27FC236}">
                <a16:creationId xmlns:a16="http://schemas.microsoft.com/office/drawing/2014/main" id="{A130B555-D02E-395F-2E07-3553E708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67174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A84238-8B85-0444-B587-793F1D7928B9}"/>
              </a:ext>
            </a:extLst>
          </p:cNvPr>
          <p:cNvGrpSpPr/>
          <p:nvPr/>
        </p:nvGrpSpPr>
        <p:grpSpPr>
          <a:xfrm>
            <a:off x="426721" y="1461922"/>
            <a:ext cx="11619617" cy="4778457"/>
            <a:chOff x="426721" y="1461922"/>
            <a:chExt cx="11619617" cy="4778457"/>
          </a:xfrm>
        </p:grpSpPr>
        <p:sp>
          <p:nvSpPr>
            <p:cNvPr id="7" name="Rounded Rectangle 25">
              <a:extLst>
                <a:ext uri="{FF2B5EF4-FFF2-40B4-BE49-F238E27FC236}">
                  <a16:creationId xmlns:a16="http://schemas.microsoft.com/office/drawing/2014/main" id="{D71F946A-3CFB-8A21-A8CA-F87FCA72C769}"/>
                </a:ext>
              </a:extLst>
            </p:cNvPr>
            <p:cNvSpPr/>
            <p:nvPr/>
          </p:nvSpPr>
          <p:spPr>
            <a:xfrm>
              <a:off x="426721" y="2005264"/>
              <a:ext cx="11314076" cy="3737810"/>
            </a:xfrm>
            <a:prstGeom prst="roundRect">
              <a:avLst>
                <a:gd name="adj" fmla="val 9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45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8" name="Rounded Rectangle 21">
              <a:extLst>
                <a:ext uri="{FF2B5EF4-FFF2-40B4-BE49-F238E27FC236}">
                  <a16:creationId xmlns:a16="http://schemas.microsoft.com/office/drawing/2014/main" id="{56C7D50B-1C53-D015-E668-C824F0798BBA}"/>
                </a:ext>
              </a:extLst>
            </p:cNvPr>
            <p:cNvSpPr/>
            <p:nvPr/>
          </p:nvSpPr>
          <p:spPr>
            <a:xfrm>
              <a:off x="8601687" y="1461922"/>
              <a:ext cx="3444651" cy="4778457"/>
            </a:xfrm>
            <a:prstGeom prst="roundRect">
              <a:avLst>
                <a:gd name="adj" fmla="val 9216"/>
              </a:avLst>
            </a:prstGeom>
            <a:solidFill>
              <a:srgbClr val="545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sp>
        <p:nvSpPr>
          <p:cNvPr id="10" name="Footer Placeholder 38">
            <a:extLst>
              <a:ext uri="{FF2B5EF4-FFF2-40B4-BE49-F238E27FC236}">
                <a16:creationId xmlns:a16="http://schemas.microsoft.com/office/drawing/2014/main" id="{D4E1D9F1-0667-3DFB-E3C3-21274BCD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09635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D7F116AE-6EB6-065C-F70F-EEE9D380624B}"/>
              </a:ext>
            </a:extLst>
          </p:cNvPr>
          <p:cNvSpPr/>
          <p:nvPr/>
        </p:nvSpPr>
        <p:spPr>
          <a:xfrm>
            <a:off x="325243" y="166657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DEDC1940-AC69-3BE0-2CBE-ABDACC7D07F9}"/>
              </a:ext>
            </a:extLst>
          </p:cNvPr>
          <p:cNvSpPr/>
          <p:nvPr/>
        </p:nvSpPr>
        <p:spPr>
          <a:xfrm>
            <a:off x="6162545" y="166657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ADDD459C-F220-EA63-02F8-1B33023E932D}"/>
              </a:ext>
            </a:extLst>
          </p:cNvPr>
          <p:cNvSpPr/>
          <p:nvPr/>
        </p:nvSpPr>
        <p:spPr>
          <a:xfrm>
            <a:off x="325243" y="408503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7059FAA1-350F-C671-D66B-C476F011C913}"/>
              </a:ext>
            </a:extLst>
          </p:cNvPr>
          <p:cNvSpPr/>
          <p:nvPr/>
        </p:nvSpPr>
        <p:spPr>
          <a:xfrm>
            <a:off x="6162545" y="4079727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4A15DEC-5F78-B95B-0684-7FFEDD9790ED}"/>
              </a:ext>
            </a:extLst>
          </p:cNvPr>
          <p:cNvSpPr/>
          <p:nvPr/>
        </p:nvSpPr>
        <p:spPr>
          <a:xfrm>
            <a:off x="4656611" y="3037573"/>
            <a:ext cx="2745083" cy="1490188"/>
          </a:xfrm>
          <a:prstGeom prst="round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text</a:t>
            </a:r>
          </a:p>
        </p:txBody>
      </p:sp>
      <p:sp>
        <p:nvSpPr>
          <p:cNvPr id="15" name="Footer Placeholder 38">
            <a:extLst>
              <a:ext uri="{FF2B5EF4-FFF2-40B4-BE49-F238E27FC236}">
                <a16:creationId xmlns:a16="http://schemas.microsoft.com/office/drawing/2014/main" id="{3CF19105-4E93-2644-369D-965A0E7A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99400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54301CB-30AD-9783-689F-1E5839AC98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2562522"/>
              </p:ext>
            </p:extLst>
          </p:nvPr>
        </p:nvGraphicFramePr>
        <p:xfrm>
          <a:off x="2241605" y="1173570"/>
          <a:ext cx="7397722" cy="51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317578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1339FBE1-1001-5B54-32C1-45D990E94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97631"/>
              </p:ext>
            </p:extLst>
          </p:nvPr>
        </p:nvGraphicFramePr>
        <p:xfrm>
          <a:off x="906463" y="1709738"/>
          <a:ext cx="10515600" cy="422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3901794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8181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184394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811103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57201117"/>
                    </a:ext>
                  </a:extLst>
                </a:gridCol>
              </a:tblGrid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37526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08632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65256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273786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207659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04613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65823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42123"/>
                  </a:ext>
                </a:extLst>
              </a:tr>
            </a:tbl>
          </a:graphicData>
        </a:graphic>
      </p:graphicFrame>
      <p:sp>
        <p:nvSpPr>
          <p:cNvPr id="8" name="Footer Placeholder 38">
            <a:extLst>
              <a:ext uri="{FF2B5EF4-FFF2-40B4-BE49-F238E27FC236}">
                <a16:creationId xmlns:a16="http://schemas.microsoft.com/office/drawing/2014/main" id="{96D3B8AB-2A0E-20DE-B56A-2D682883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08518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7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499F22D-CC76-B2AB-BBBE-A3635B2BE828}"/>
              </a:ext>
            </a:extLst>
          </p:cNvPr>
          <p:cNvGrpSpPr/>
          <p:nvPr/>
        </p:nvGrpSpPr>
        <p:grpSpPr>
          <a:xfrm>
            <a:off x="541741" y="1384204"/>
            <a:ext cx="11017478" cy="4707853"/>
            <a:chOff x="541741" y="1384204"/>
            <a:chExt cx="11017478" cy="470785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EE2188A-DEC1-5E89-5E36-2A591F392A52}"/>
                </a:ext>
              </a:extLst>
            </p:cNvPr>
            <p:cNvSpPr txBox="1"/>
            <p:nvPr/>
          </p:nvSpPr>
          <p:spPr>
            <a:xfrm>
              <a:off x="626724" y="2460294"/>
              <a:ext cx="10932495" cy="36317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en-US" sz="1000" dirty="0">
                <a:latin typeface="Roboto Mono" pitchFamily="49" charset="0"/>
                <a:ea typeface="Roboto Mono" pitchFamily="49" charset="0"/>
              </a:endParaRP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CSEBase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substitutionGroup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="m2m:sg_resource"&gt;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xs:complexType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xs:complexContent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 &lt;!-- Inherit just the universal resource attributes --&gt;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xs:extension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base="m2m:resource"&gt;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xs:sequence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 &lt;!-- Resource Specific Attributes --&gt;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accessControlPolicyIDs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type="m2m:acpType" minOccurs="0"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cseType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type="m2m:cseTypeID" minOccurs="0"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name="CSE-ID" type="m2m:ID"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supportedResourceType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xs:simpleType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xs:list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itemType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="m2m:resourceType"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        &lt;/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xs:simpleType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 &lt;/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pointOfAccess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type="m2m:poaList"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     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nodeLink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type="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xs:anyURI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minOccurs="0"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 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dynamicAuthorizationConsultationIDs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type="m2m:listOfURIs" minOccurs="0"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 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contentSerialization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type="m2m:serializations" minOccurs="0"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 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name="e2eSecInfo" type="m2m:e2eSecInfo" minOccurs="0" /&gt;</a:t>
              </a:r>
            </a:p>
            <a:p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                                          &lt;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xs:element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 name="</a:t>
              </a:r>
              <a:r>
                <a:rPr lang="en-US" sz="1000" dirty="0" err="1">
                  <a:latin typeface="Roboto Mono" pitchFamily="49" charset="0"/>
                  <a:ea typeface="Roboto Mono" pitchFamily="49" charset="0"/>
                </a:rPr>
                <a:t>supportedReleaseVersions</a:t>
              </a:r>
              <a:r>
                <a:rPr lang="en-US" sz="1000" dirty="0">
                  <a:latin typeface="Roboto Mono" pitchFamily="49" charset="0"/>
                  <a:ea typeface="Roboto Mono" pitchFamily="49" charset="0"/>
                </a:rPr>
                <a:t>" type="m2m:supportedReleaseVersions" /&gt;</a:t>
              </a:r>
            </a:p>
            <a:p>
              <a:endParaRPr lang="en-US" sz="1000" dirty="0">
                <a:latin typeface="Roboto Mono" pitchFamily="49" charset="0"/>
                <a:ea typeface="Roboto Mono" pitchFamily="49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AB4302-3094-85A0-C8B3-3241B4DC5007}"/>
                </a:ext>
              </a:extLst>
            </p:cNvPr>
            <p:cNvSpPr/>
            <p:nvPr/>
          </p:nvSpPr>
          <p:spPr>
            <a:xfrm>
              <a:off x="541741" y="1384204"/>
              <a:ext cx="58368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Roboto Mono" pitchFamily="49" charset="0"/>
                  <a:ea typeface="Roboto Mono" pitchFamily="49" charset="0"/>
                </a:rPr>
                <a:t>Monospace font: Roboto Mono (Google Font)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2E144F1-9DFF-39FD-1630-AA6A307FF625}"/>
                </a:ext>
              </a:extLst>
            </p:cNvPr>
            <p:cNvSpPr/>
            <p:nvPr/>
          </p:nvSpPr>
          <p:spPr>
            <a:xfrm>
              <a:off x="541741" y="2082988"/>
              <a:ext cx="2010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>
                  <a:latin typeface="Roboto Mono" pitchFamily="49" charset="0"/>
                  <a:ea typeface="Roboto Mono" pitchFamily="49" charset="0"/>
                </a:rPr>
                <a:t>Text</a:t>
              </a:r>
              <a:r>
                <a:rPr lang="fr-FR" sz="1400" dirty="0">
                  <a:latin typeface="Roboto Mono" pitchFamily="49" charset="0"/>
                  <a:ea typeface="Roboto Mono" pitchFamily="49" charset="0"/>
                </a:rPr>
                <a:t>/Code </a:t>
              </a:r>
              <a:r>
                <a:rPr lang="fr-FR" sz="1400" dirty="0" err="1">
                  <a:latin typeface="Roboto Mono" pitchFamily="49" charset="0"/>
                  <a:ea typeface="Roboto Mono" pitchFamily="49" charset="0"/>
                </a:rPr>
                <a:t>example</a:t>
              </a:r>
              <a:endParaRPr lang="en-US" sz="1400" dirty="0">
                <a:latin typeface="Roboto Mono" pitchFamily="49" charset="0"/>
                <a:ea typeface="Roboto Mono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91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EF5789D-4CF2-7FF4-C015-45C356608372}"/>
              </a:ext>
            </a:extLst>
          </p:cNvPr>
          <p:cNvSpPr txBox="1">
            <a:spLocks/>
          </p:cNvSpPr>
          <p:nvPr/>
        </p:nvSpPr>
        <p:spPr>
          <a:xfrm>
            <a:off x="659780" y="1233866"/>
            <a:ext cx="11296184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/>
                </a:solidFill>
              </a:rPr>
              <a:t>Title of Presentation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10FE99-1186-E4EF-781C-B99564BBF378}"/>
              </a:ext>
            </a:extLst>
          </p:cNvPr>
          <p:cNvSpPr txBox="1">
            <a:spLocks/>
          </p:cNvSpPr>
          <p:nvPr/>
        </p:nvSpPr>
        <p:spPr>
          <a:xfrm>
            <a:off x="659780" y="383789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Speaker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365813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39964-607C-9889-D60F-E1456330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38" y="1122363"/>
            <a:ext cx="11296650" cy="2387600"/>
          </a:xfrm>
        </p:spPr>
        <p:txBody>
          <a:bodyPr/>
          <a:lstStyle/>
          <a:p>
            <a:r>
              <a:rPr lang="en-US" dirty="0"/>
              <a:t>Optional Title of Presentation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A470DC-4500-4506-6935-07560C1D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/>
          <a:p>
            <a:r>
              <a:rPr lang="en-US" dirty="0"/>
              <a:t>Speaker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348529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Introduction to oneM2M</a:t>
            </a:r>
          </a:p>
          <a:p>
            <a:pPr lvl="0"/>
            <a:r>
              <a:rPr lang="en-US" dirty="0"/>
              <a:t>The role of oneM2M</a:t>
            </a:r>
          </a:p>
          <a:p>
            <a:pPr lvl="1"/>
            <a:r>
              <a:rPr lang="en-US" dirty="0"/>
              <a:t>Sample text goes here</a:t>
            </a:r>
          </a:p>
          <a:p>
            <a:pPr lvl="1"/>
            <a:r>
              <a:rPr lang="en-US" dirty="0"/>
              <a:t>Sample text goes here </a:t>
            </a:r>
            <a:endParaRPr lang="fr-FR" dirty="0"/>
          </a:p>
          <a:p>
            <a:pPr lvl="0"/>
            <a:r>
              <a:rPr lang="en-US" dirty="0"/>
              <a:t>Sample text goes here</a:t>
            </a:r>
            <a:endParaRPr lang="fr-FR" dirty="0"/>
          </a:p>
          <a:p>
            <a:pPr lvl="0"/>
            <a:r>
              <a:rPr lang="en-US" dirty="0"/>
              <a:t>Sample text goes here</a:t>
            </a:r>
          </a:p>
          <a:p>
            <a:pPr lvl="0"/>
            <a:r>
              <a:rPr lang="en-US" dirty="0"/>
              <a:t>Sample text goes here</a:t>
            </a:r>
          </a:p>
          <a:p>
            <a:endParaRPr lang="fr-FR" dirty="0"/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31076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F3D8F6-F360-C7BC-E81A-54A904D8F5B3}"/>
              </a:ext>
            </a:extLst>
          </p:cNvPr>
          <p:cNvGrpSpPr/>
          <p:nvPr/>
        </p:nvGrpSpPr>
        <p:grpSpPr>
          <a:xfrm>
            <a:off x="469621" y="1661637"/>
            <a:ext cx="11036579" cy="4528192"/>
            <a:chOff x="469621" y="1661637"/>
            <a:chExt cx="11036579" cy="4528192"/>
          </a:xfrm>
        </p:grpSpPr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F64454F2-ED47-740A-F47C-CBBD69D7F306}"/>
                </a:ext>
              </a:extLst>
            </p:cNvPr>
            <p:cNvSpPr/>
            <p:nvPr/>
          </p:nvSpPr>
          <p:spPr>
            <a:xfrm>
              <a:off x="469621" y="1661637"/>
              <a:ext cx="5193242" cy="4515325"/>
            </a:xfrm>
            <a:prstGeom prst="roundRect">
              <a:avLst>
                <a:gd name="adj" fmla="val 6364"/>
              </a:avLst>
            </a:prstGeom>
            <a:noFill/>
            <a:ln w="28575"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yriad Pro" panose="020B0503030403020204" pitchFamily="34" charset="0"/>
              </a:endParaRPr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317C47D1-34E9-3AA9-3991-0C392899B6F8}"/>
                </a:ext>
              </a:extLst>
            </p:cNvPr>
            <p:cNvSpPr/>
            <p:nvPr/>
          </p:nvSpPr>
          <p:spPr>
            <a:xfrm>
              <a:off x="6312958" y="1674504"/>
              <a:ext cx="5193242" cy="4515325"/>
            </a:xfrm>
            <a:prstGeom prst="roundRect">
              <a:avLst>
                <a:gd name="adj" fmla="val 6364"/>
              </a:avLst>
            </a:prstGeom>
            <a:noFill/>
            <a:ln w="28575"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EF743F-66FD-4189-89BF-02DCEE90C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  <a:endParaRPr lang="fr-FR" dirty="0"/>
          </a:p>
          <a:p>
            <a:endParaRPr lang="fr-FR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2A77043-FCD3-E011-1789-EC2E683A95BD}"/>
              </a:ext>
            </a:extLst>
          </p:cNvPr>
          <p:cNvSpPr txBox="1">
            <a:spLocks/>
          </p:cNvSpPr>
          <p:nvPr/>
        </p:nvSpPr>
        <p:spPr>
          <a:xfrm>
            <a:off x="6559196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text</a:t>
            </a:r>
            <a:endParaRPr lang="fr-FR"/>
          </a:p>
          <a:p>
            <a:endParaRPr lang="en-US" dirty="0"/>
          </a:p>
        </p:txBody>
      </p:sp>
      <p:sp>
        <p:nvSpPr>
          <p:cNvPr id="19" name="Footer Placeholder 38">
            <a:extLst>
              <a:ext uri="{FF2B5EF4-FFF2-40B4-BE49-F238E27FC236}">
                <a16:creationId xmlns:a16="http://schemas.microsoft.com/office/drawing/2014/main" id="{A5893876-97A5-D3CD-8807-ACDD6B30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84505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F459FC5-38F3-7BBB-5222-F9389A27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Section Header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668A147F-9F55-5A8A-5763-93A6E2BEF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/>
          <a:p>
            <a:r>
              <a:rPr lang="en-US" dirty="0"/>
              <a:t>Sub text</a:t>
            </a:r>
          </a:p>
        </p:txBody>
      </p:sp>
    </p:spTree>
    <p:extLst>
      <p:ext uri="{BB962C8B-B14F-4D97-AF65-F5344CB8AC3E}">
        <p14:creationId xmlns:p14="http://schemas.microsoft.com/office/powerpoint/2010/main" val="33590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28A4D1-EEEE-E6B9-52A5-E882A1ACC63B}"/>
              </a:ext>
            </a:extLst>
          </p:cNvPr>
          <p:cNvGrpSpPr/>
          <p:nvPr/>
        </p:nvGrpSpPr>
        <p:grpSpPr>
          <a:xfrm>
            <a:off x="325243" y="1636294"/>
            <a:ext cx="5658462" cy="4620127"/>
            <a:chOff x="325243" y="1636294"/>
            <a:chExt cx="5658462" cy="4620127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E3B92BD5-8B3C-5E33-7BCC-AB3AEB2DA55D}"/>
                </a:ext>
              </a:extLst>
            </p:cNvPr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13" name="Rounded Rectangle 23">
              <a:extLst>
                <a:ext uri="{FF2B5EF4-FFF2-40B4-BE49-F238E27FC236}">
                  <a16:creationId xmlns:a16="http://schemas.microsoft.com/office/drawing/2014/main" id="{4D4E9906-BAFF-173B-1D41-CE5E08BEB9D1}"/>
                </a:ext>
              </a:extLst>
            </p:cNvPr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846F3B-1BD7-29A2-0DA6-9C17AEB77DE5}"/>
              </a:ext>
            </a:extLst>
          </p:cNvPr>
          <p:cNvGrpSpPr/>
          <p:nvPr/>
        </p:nvGrpSpPr>
        <p:grpSpPr>
          <a:xfrm>
            <a:off x="6220716" y="1636294"/>
            <a:ext cx="5658462" cy="4620127"/>
            <a:chOff x="325243" y="1636294"/>
            <a:chExt cx="5658462" cy="4620127"/>
          </a:xfrm>
        </p:grpSpPr>
        <p:sp>
          <p:nvSpPr>
            <p:cNvPr id="10" name="Rounded Rectangle 33">
              <a:extLst>
                <a:ext uri="{FF2B5EF4-FFF2-40B4-BE49-F238E27FC236}">
                  <a16:creationId xmlns:a16="http://schemas.microsoft.com/office/drawing/2014/main" id="{8F7D423D-81AC-03F3-0524-2D452B30ADA3}"/>
                </a:ext>
              </a:extLst>
            </p:cNvPr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11" name="Rounded Rectangle 34">
              <a:extLst>
                <a:ext uri="{FF2B5EF4-FFF2-40B4-BE49-F238E27FC236}">
                  <a16:creationId xmlns:a16="http://schemas.microsoft.com/office/drawing/2014/main" id="{87439070-3FC2-C5CB-8ADD-AE3ED9A382DB}"/>
                </a:ext>
              </a:extLst>
            </p:cNvPr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  <p:sp>
        <p:nvSpPr>
          <p:cNvPr id="15" name="Footer Placeholder 38">
            <a:extLst>
              <a:ext uri="{FF2B5EF4-FFF2-40B4-BE49-F238E27FC236}">
                <a16:creationId xmlns:a16="http://schemas.microsoft.com/office/drawing/2014/main" id="{83E5DF0C-C330-6A3C-435B-1A10CA55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23833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654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Roboto Mono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Optional Title of Presentation</vt:lpstr>
      <vt:lpstr>Sample Title</vt:lpstr>
      <vt:lpstr>Sample Title</vt:lpstr>
      <vt:lpstr>Section Header</vt:lpstr>
      <vt:lpstr>Sample Title</vt:lpstr>
      <vt:lpstr>Sample Title</vt:lpstr>
      <vt:lpstr>Sample Title</vt:lpstr>
      <vt:lpstr>Sample Title</vt:lpstr>
      <vt:lpstr>Sample Title</vt:lpstr>
      <vt:lpstr>Sample Title</vt:lpstr>
      <vt:lpstr>Sample Title</vt:lpstr>
      <vt:lpstr>Sample Title</vt:lpstr>
      <vt:lpstr>Sample Title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Shefali Sinha</cp:lastModifiedBy>
  <cp:revision>26</cp:revision>
  <dcterms:created xsi:type="dcterms:W3CDTF">2017-09-21T15:46:31Z</dcterms:created>
  <dcterms:modified xsi:type="dcterms:W3CDTF">2022-07-27T05:33:06Z</dcterms:modified>
</cp:coreProperties>
</file>