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68" r:id="rId3"/>
    <p:sldId id="271" r:id="rId4"/>
    <p:sldId id="27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12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EA6575-0968-4BEF-881E-FBF69CFC2557}" type="datetimeFigureOut">
              <a:rPr lang="en-GB" smtClean="0"/>
              <a:t>11/07/2023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CC5C0D-EFD8-4696-B3D2-584FED56358A}" type="slidenum">
              <a:rPr lang="en-GB" smtClean="0"/>
              <a:t>‹#›</a:t>
            </a:fld>
            <a:endParaRPr lang="en-GB"/>
          </a:p>
        </p:txBody>
      </p:sp>
    </p:spTree>
    <p:extLst>
      <p:ext uri="{BB962C8B-B14F-4D97-AF65-F5344CB8AC3E}">
        <p14:creationId xmlns:p14="http://schemas.microsoft.com/office/powerpoint/2010/main" val="1865958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 name="Google Shape;58;p1: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3: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9" name="Google Shape;189;p13: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Case studies</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3: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9" name="Google Shape;189;p13: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Case studies</a:t>
            </a:r>
            <a:endParaRPr/>
          </a:p>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368973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3: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9" name="Google Shape;189;p13: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Case studies</a:t>
            </a:r>
            <a:endParaRPr/>
          </a:p>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4720957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0"/>
        <p:cNvGrpSpPr/>
        <p:nvPr/>
      </p:nvGrpSpPr>
      <p:grpSpPr>
        <a:xfrm>
          <a:off x="0" y="0"/>
          <a:ext cx="0" cy="0"/>
          <a:chOff x="0" y="0"/>
          <a:chExt cx="0" cy="0"/>
        </a:xfrm>
      </p:grpSpPr>
      <p:sp>
        <p:nvSpPr>
          <p:cNvPr id="11" name="Google Shape;11;p26"/>
          <p:cNvSpPr txBox="1">
            <a:spLocks noGrp="1"/>
          </p:cNvSpPr>
          <p:nvPr>
            <p:ph type="ctrTitle"/>
          </p:nvPr>
        </p:nvSpPr>
        <p:spPr>
          <a:xfrm>
            <a:off x="415611" y="992767"/>
            <a:ext cx="11360800" cy="27368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6933"/>
            </a:lvl1pPr>
            <a:lvl2pPr lvl="1" algn="ctr">
              <a:lnSpc>
                <a:spcPct val="100000"/>
              </a:lnSpc>
              <a:spcBef>
                <a:spcPts val="0"/>
              </a:spcBef>
              <a:spcAft>
                <a:spcPts val="0"/>
              </a:spcAft>
              <a:buSzPts val="5200"/>
              <a:buNone/>
              <a:defRPr sz="6933"/>
            </a:lvl2pPr>
            <a:lvl3pPr lvl="2" algn="ctr">
              <a:lnSpc>
                <a:spcPct val="100000"/>
              </a:lnSpc>
              <a:spcBef>
                <a:spcPts val="0"/>
              </a:spcBef>
              <a:spcAft>
                <a:spcPts val="0"/>
              </a:spcAft>
              <a:buSzPts val="5200"/>
              <a:buNone/>
              <a:defRPr sz="6933"/>
            </a:lvl3pPr>
            <a:lvl4pPr lvl="3" algn="ctr">
              <a:lnSpc>
                <a:spcPct val="100000"/>
              </a:lnSpc>
              <a:spcBef>
                <a:spcPts val="0"/>
              </a:spcBef>
              <a:spcAft>
                <a:spcPts val="0"/>
              </a:spcAft>
              <a:buSzPts val="5200"/>
              <a:buNone/>
              <a:defRPr sz="6933"/>
            </a:lvl4pPr>
            <a:lvl5pPr lvl="4" algn="ctr">
              <a:lnSpc>
                <a:spcPct val="100000"/>
              </a:lnSpc>
              <a:spcBef>
                <a:spcPts val="0"/>
              </a:spcBef>
              <a:spcAft>
                <a:spcPts val="0"/>
              </a:spcAft>
              <a:buSzPts val="5200"/>
              <a:buNone/>
              <a:defRPr sz="6933"/>
            </a:lvl5pPr>
            <a:lvl6pPr lvl="5" algn="ctr">
              <a:lnSpc>
                <a:spcPct val="100000"/>
              </a:lnSpc>
              <a:spcBef>
                <a:spcPts val="0"/>
              </a:spcBef>
              <a:spcAft>
                <a:spcPts val="0"/>
              </a:spcAft>
              <a:buSzPts val="5200"/>
              <a:buNone/>
              <a:defRPr sz="6933"/>
            </a:lvl6pPr>
            <a:lvl7pPr lvl="6" algn="ctr">
              <a:lnSpc>
                <a:spcPct val="100000"/>
              </a:lnSpc>
              <a:spcBef>
                <a:spcPts val="0"/>
              </a:spcBef>
              <a:spcAft>
                <a:spcPts val="0"/>
              </a:spcAft>
              <a:buSzPts val="5200"/>
              <a:buNone/>
              <a:defRPr sz="6933"/>
            </a:lvl7pPr>
            <a:lvl8pPr lvl="7" algn="ctr">
              <a:lnSpc>
                <a:spcPct val="100000"/>
              </a:lnSpc>
              <a:spcBef>
                <a:spcPts val="0"/>
              </a:spcBef>
              <a:spcAft>
                <a:spcPts val="0"/>
              </a:spcAft>
              <a:buSzPts val="5200"/>
              <a:buNone/>
              <a:defRPr sz="6933"/>
            </a:lvl8pPr>
            <a:lvl9pPr lvl="8" algn="ctr">
              <a:lnSpc>
                <a:spcPct val="100000"/>
              </a:lnSpc>
              <a:spcBef>
                <a:spcPts val="0"/>
              </a:spcBef>
              <a:spcAft>
                <a:spcPts val="0"/>
              </a:spcAft>
              <a:buSzPts val="5200"/>
              <a:buNone/>
              <a:defRPr sz="6933"/>
            </a:lvl9pPr>
          </a:lstStyle>
          <a:p>
            <a:endParaRPr/>
          </a:p>
        </p:txBody>
      </p:sp>
      <p:sp>
        <p:nvSpPr>
          <p:cNvPr id="12" name="Google Shape;12;p26"/>
          <p:cNvSpPr txBox="1">
            <a:spLocks noGrp="1"/>
          </p:cNvSpPr>
          <p:nvPr>
            <p:ph type="subTitle" idx="1"/>
          </p:nvPr>
        </p:nvSpPr>
        <p:spPr>
          <a:xfrm>
            <a:off x="415600" y="3778833"/>
            <a:ext cx="11360800" cy="10568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3733"/>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sp>
        <p:nvSpPr>
          <p:cNvPr id="13" name="Google Shape;13;p26"/>
          <p:cNvSpPr txBox="1">
            <a:spLocks noGrp="1"/>
          </p:cNvSpPr>
          <p:nvPr>
            <p:ph type="sldNum" idx="12"/>
          </p:nvPr>
        </p:nvSpPr>
        <p:spPr>
          <a:xfrm>
            <a:off x="10991811" y="6116023"/>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9pPr>
          </a:lstStyle>
          <a:p>
            <a:fld id="{00000000-1234-1234-1234-123412341234}" type="slidenum">
              <a:rPr lang="en-GB" smtClean="0"/>
              <a:pPr/>
              <a:t>‹#›</a:t>
            </a:fld>
            <a:endParaRPr lang="en-GB"/>
          </a:p>
        </p:txBody>
      </p:sp>
      <p:pic>
        <p:nvPicPr>
          <p:cNvPr id="14" name="Google Shape;14;p26"/>
          <p:cNvPicPr preferRelativeResize="0"/>
          <p:nvPr/>
        </p:nvPicPr>
        <p:blipFill rotWithShape="1">
          <a:blip r:embed="rId2">
            <a:alphaModFix/>
          </a:blip>
          <a:srcRect/>
          <a:stretch/>
        </p:blipFill>
        <p:spPr>
          <a:xfrm rot="5400000">
            <a:off x="10659149" y="535515"/>
            <a:ext cx="1007567" cy="1004700"/>
          </a:xfrm>
          <a:prstGeom prst="rect">
            <a:avLst/>
          </a:prstGeom>
          <a:noFill/>
          <a:ln>
            <a:noFill/>
          </a:ln>
        </p:spPr>
      </p:pic>
    </p:spTree>
    <p:extLst>
      <p:ext uri="{BB962C8B-B14F-4D97-AF65-F5344CB8AC3E}">
        <p14:creationId xmlns:p14="http://schemas.microsoft.com/office/powerpoint/2010/main" val="2975533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52"/>
        <p:cNvGrpSpPr/>
        <p:nvPr/>
      </p:nvGrpSpPr>
      <p:grpSpPr>
        <a:xfrm>
          <a:off x="0" y="0"/>
          <a:ext cx="0" cy="0"/>
          <a:chOff x="0" y="0"/>
          <a:chExt cx="0" cy="0"/>
        </a:xfrm>
      </p:grpSpPr>
      <p:sp>
        <p:nvSpPr>
          <p:cNvPr id="53" name="Google Shape;53;p35"/>
          <p:cNvSpPr txBox="1">
            <a:spLocks noGrp="1"/>
          </p:cNvSpPr>
          <p:nvPr>
            <p:ph type="title" hasCustomPrompt="1"/>
          </p:nvPr>
        </p:nvSpPr>
        <p:spPr>
          <a:xfrm>
            <a:off x="415600" y="1474833"/>
            <a:ext cx="11360800" cy="2618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6000"/>
            </a:lvl1pPr>
            <a:lvl2pPr lvl="1" algn="ctr">
              <a:lnSpc>
                <a:spcPct val="100000"/>
              </a:lnSpc>
              <a:spcBef>
                <a:spcPts val="0"/>
              </a:spcBef>
              <a:spcAft>
                <a:spcPts val="0"/>
              </a:spcAft>
              <a:buSzPts val="12000"/>
              <a:buNone/>
              <a:defRPr sz="16000"/>
            </a:lvl2pPr>
            <a:lvl3pPr lvl="2" algn="ctr">
              <a:lnSpc>
                <a:spcPct val="100000"/>
              </a:lnSpc>
              <a:spcBef>
                <a:spcPts val="0"/>
              </a:spcBef>
              <a:spcAft>
                <a:spcPts val="0"/>
              </a:spcAft>
              <a:buSzPts val="12000"/>
              <a:buNone/>
              <a:defRPr sz="16000"/>
            </a:lvl3pPr>
            <a:lvl4pPr lvl="3" algn="ctr">
              <a:lnSpc>
                <a:spcPct val="100000"/>
              </a:lnSpc>
              <a:spcBef>
                <a:spcPts val="0"/>
              </a:spcBef>
              <a:spcAft>
                <a:spcPts val="0"/>
              </a:spcAft>
              <a:buSzPts val="12000"/>
              <a:buNone/>
              <a:defRPr sz="16000"/>
            </a:lvl4pPr>
            <a:lvl5pPr lvl="4" algn="ctr">
              <a:lnSpc>
                <a:spcPct val="100000"/>
              </a:lnSpc>
              <a:spcBef>
                <a:spcPts val="0"/>
              </a:spcBef>
              <a:spcAft>
                <a:spcPts val="0"/>
              </a:spcAft>
              <a:buSzPts val="12000"/>
              <a:buNone/>
              <a:defRPr sz="16000"/>
            </a:lvl5pPr>
            <a:lvl6pPr lvl="5" algn="ctr">
              <a:lnSpc>
                <a:spcPct val="100000"/>
              </a:lnSpc>
              <a:spcBef>
                <a:spcPts val="0"/>
              </a:spcBef>
              <a:spcAft>
                <a:spcPts val="0"/>
              </a:spcAft>
              <a:buSzPts val="12000"/>
              <a:buNone/>
              <a:defRPr sz="16000"/>
            </a:lvl6pPr>
            <a:lvl7pPr lvl="6" algn="ctr">
              <a:lnSpc>
                <a:spcPct val="100000"/>
              </a:lnSpc>
              <a:spcBef>
                <a:spcPts val="0"/>
              </a:spcBef>
              <a:spcAft>
                <a:spcPts val="0"/>
              </a:spcAft>
              <a:buSzPts val="12000"/>
              <a:buNone/>
              <a:defRPr sz="16000"/>
            </a:lvl7pPr>
            <a:lvl8pPr lvl="7" algn="ctr">
              <a:lnSpc>
                <a:spcPct val="100000"/>
              </a:lnSpc>
              <a:spcBef>
                <a:spcPts val="0"/>
              </a:spcBef>
              <a:spcAft>
                <a:spcPts val="0"/>
              </a:spcAft>
              <a:buSzPts val="12000"/>
              <a:buNone/>
              <a:defRPr sz="16000"/>
            </a:lvl8pPr>
            <a:lvl9pPr lvl="8" algn="ctr">
              <a:lnSpc>
                <a:spcPct val="100000"/>
              </a:lnSpc>
              <a:spcBef>
                <a:spcPts val="0"/>
              </a:spcBef>
              <a:spcAft>
                <a:spcPts val="0"/>
              </a:spcAft>
              <a:buSzPts val="12000"/>
              <a:buNone/>
              <a:defRPr sz="16000"/>
            </a:lvl9pPr>
          </a:lstStyle>
          <a:p>
            <a:r>
              <a:t>xx%</a:t>
            </a:r>
          </a:p>
        </p:txBody>
      </p:sp>
      <p:sp>
        <p:nvSpPr>
          <p:cNvPr id="54" name="Google Shape;54;p35"/>
          <p:cNvSpPr txBox="1">
            <a:spLocks noGrp="1"/>
          </p:cNvSpPr>
          <p:nvPr>
            <p:ph type="body" idx="1"/>
          </p:nvPr>
        </p:nvSpPr>
        <p:spPr>
          <a:xfrm>
            <a:off x="415600" y="4202967"/>
            <a:ext cx="11360800" cy="1734400"/>
          </a:xfrm>
          <a:prstGeom prst="rect">
            <a:avLst/>
          </a:prstGeom>
          <a:noFill/>
          <a:ln>
            <a:noFill/>
          </a:ln>
        </p:spPr>
        <p:txBody>
          <a:bodyPr spcFirstLastPara="1" wrap="square" lIns="91425" tIns="91425" rIns="91425" bIns="91425" anchor="t" anchorCtr="0">
            <a:noAutofit/>
          </a:bodyPr>
          <a:lstStyle>
            <a:lvl1pPr marL="609585" lvl="0" indent="-457189" algn="ctr">
              <a:lnSpc>
                <a:spcPct val="115000"/>
              </a:lnSpc>
              <a:spcBef>
                <a:spcPts val="0"/>
              </a:spcBef>
              <a:spcAft>
                <a:spcPts val="0"/>
              </a:spcAft>
              <a:buSzPts val="1800"/>
              <a:buChar char="●"/>
              <a:defRPr/>
            </a:lvl1pPr>
            <a:lvl2pPr marL="1219170" lvl="1" indent="-423323" algn="ctr">
              <a:lnSpc>
                <a:spcPct val="115000"/>
              </a:lnSpc>
              <a:spcBef>
                <a:spcPts val="2133"/>
              </a:spcBef>
              <a:spcAft>
                <a:spcPts val="0"/>
              </a:spcAft>
              <a:buSzPts val="1400"/>
              <a:buChar char="○"/>
              <a:defRPr/>
            </a:lvl2pPr>
            <a:lvl3pPr marL="1828754" lvl="2" indent="-423323" algn="ctr">
              <a:lnSpc>
                <a:spcPct val="115000"/>
              </a:lnSpc>
              <a:spcBef>
                <a:spcPts val="2133"/>
              </a:spcBef>
              <a:spcAft>
                <a:spcPts val="0"/>
              </a:spcAft>
              <a:buSzPts val="1400"/>
              <a:buChar char="■"/>
              <a:defRPr/>
            </a:lvl3pPr>
            <a:lvl4pPr marL="2438339" lvl="3" indent="-423323" algn="ctr">
              <a:lnSpc>
                <a:spcPct val="115000"/>
              </a:lnSpc>
              <a:spcBef>
                <a:spcPts val="2133"/>
              </a:spcBef>
              <a:spcAft>
                <a:spcPts val="0"/>
              </a:spcAft>
              <a:buSzPts val="1400"/>
              <a:buChar char="●"/>
              <a:defRPr/>
            </a:lvl4pPr>
            <a:lvl5pPr marL="3047924" lvl="4" indent="-423323" algn="ctr">
              <a:lnSpc>
                <a:spcPct val="115000"/>
              </a:lnSpc>
              <a:spcBef>
                <a:spcPts val="2133"/>
              </a:spcBef>
              <a:spcAft>
                <a:spcPts val="0"/>
              </a:spcAft>
              <a:buSzPts val="1400"/>
              <a:buChar char="○"/>
              <a:defRPr/>
            </a:lvl5pPr>
            <a:lvl6pPr marL="3657509" lvl="5" indent="-423323" algn="ctr">
              <a:lnSpc>
                <a:spcPct val="115000"/>
              </a:lnSpc>
              <a:spcBef>
                <a:spcPts val="2133"/>
              </a:spcBef>
              <a:spcAft>
                <a:spcPts val="0"/>
              </a:spcAft>
              <a:buSzPts val="1400"/>
              <a:buChar char="■"/>
              <a:defRPr/>
            </a:lvl6pPr>
            <a:lvl7pPr marL="4267093" lvl="6" indent="-423323" algn="ctr">
              <a:lnSpc>
                <a:spcPct val="115000"/>
              </a:lnSpc>
              <a:spcBef>
                <a:spcPts val="2133"/>
              </a:spcBef>
              <a:spcAft>
                <a:spcPts val="0"/>
              </a:spcAft>
              <a:buSzPts val="1400"/>
              <a:buChar char="●"/>
              <a:defRPr/>
            </a:lvl7pPr>
            <a:lvl8pPr marL="4876678" lvl="7" indent="-423323" algn="ctr">
              <a:lnSpc>
                <a:spcPct val="115000"/>
              </a:lnSpc>
              <a:spcBef>
                <a:spcPts val="2133"/>
              </a:spcBef>
              <a:spcAft>
                <a:spcPts val="0"/>
              </a:spcAft>
              <a:buSzPts val="1400"/>
              <a:buChar char="○"/>
              <a:defRPr/>
            </a:lvl8pPr>
            <a:lvl9pPr marL="5486263" lvl="8" indent="-423323" algn="ctr">
              <a:lnSpc>
                <a:spcPct val="115000"/>
              </a:lnSpc>
              <a:spcBef>
                <a:spcPts val="2133"/>
              </a:spcBef>
              <a:spcAft>
                <a:spcPts val="2133"/>
              </a:spcAft>
              <a:buSzPts val="1400"/>
              <a:buChar char="■"/>
              <a:defRPr/>
            </a:lvl9pPr>
          </a:lstStyle>
          <a:p>
            <a:endParaRPr/>
          </a:p>
        </p:txBody>
      </p:sp>
      <p:sp>
        <p:nvSpPr>
          <p:cNvPr id="55" name="Google Shape;55;p35"/>
          <p:cNvSpPr txBox="1">
            <a:spLocks noGrp="1"/>
          </p:cNvSpPr>
          <p:nvPr>
            <p:ph type="sldNum" idx="12"/>
          </p:nvPr>
        </p:nvSpPr>
        <p:spPr>
          <a:xfrm>
            <a:off x="10991811" y="6116023"/>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1705625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5"/>
        <p:cNvGrpSpPr/>
        <p:nvPr/>
      </p:nvGrpSpPr>
      <p:grpSpPr>
        <a:xfrm>
          <a:off x="0" y="0"/>
          <a:ext cx="0" cy="0"/>
          <a:chOff x="0" y="0"/>
          <a:chExt cx="0" cy="0"/>
        </a:xfrm>
      </p:grpSpPr>
      <p:sp>
        <p:nvSpPr>
          <p:cNvPr id="16" name="Google Shape;16;p27"/>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7" name="Google Shape;17;p27"/>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18" name="Google Shape;18;p27"/>
          <p:cNvSpPr txBox="1">
            <a:spLocks noGrp="1"/>
          </p:cNvSpPr>
          <p:nvPr>
            <p:ph type="sldNum" idx="12"/>
          </p:nvPr>
        </p:nvSpPr>
        <p:spPr>
          <a:xfrm>
            <a:off x="10991811" y="6116023"/>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9pPr>
          </a:lstStyle>
          <a:p>
            <a:fld id="{00000000-1234-1234-1234-123412341234}" type="slidenum">
              <a:rPr lang="en-GB" smtClean="0"/>
              <a:pPr/>
              <a:t>‹#›</a:t>
            </a:fld>
            <a:endParaRPr lang="en-GB"/>
          </a:p>
        </p:txBody>
      </p:sp>
      <p:pic>
        <p:nvPicPr>
          <p:cNvPr id="19" name="Google Shape;19;p27"/>
          <p:cNvPicPr preferRelativeResize="0"/>
          <p:nvPr/>
        </p:nvPicPr>
        <p:blipFill rotWithShape="1">
          <a:blip r:embed="rId2">
            <a:alphaModFix/>
          </a:blip>
          <a:srcRect/>
          <a:stretch/>
        </p:blipFill>
        <p:spPr>
          <a:xfrm rot="5400000">
            <a:off x="10659149" y="535515"/>
            <a:ext cx="1007567" cy="1004700"/>
          </a:xfrm>
          <a:prstGeom prst="rect">
            <a:avLst/>
          </a:prstGeom>
          <a:noFill/>
          <a:ln>
            <a:noFill/>
          </a:ln>
        </p:spPr>
      </p:pic>
    </p:spTree>
    <p:extLst>
      <p:ext uri="{BB962C8B-B14F-4D97-AF65-F5344CB8AC3E}">
        <p14:creationId xmlns:p14="http://schemas.microsoft.com/office/powerpoint/2010/main" val="1100724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0"/>
        <p:cNvGrpSpPr/>
        <p:nvPr/>
      </p:nvGrpSpPr>
      <p:grpSpPr>
        <a:xfrm>
          <a:off x="0" y="0"/>
          <a:ext cx="0" cy="0"/>
          <a:chOff x="0" y="0"/>
          <a:chExt cx="0" cy="0"/>
        </a:xfrm>
      </p:grpSpPr>
      <p:sp>
        <p:nvSpPr>
          <p:cNvPr id="21" name="Google Shape;21;p28"/>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28"/>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3" name="Google Shape;23;p28"/>
          <p:cNvSpPr txBox="1">
            <a:spLocks noGrp="1"/>
          </p:cNvSpPr>
          <p:nvPr>
            <p:ph type="dt" idx="10"/>
          </p:nvPr>
        </p:nvSpPr>
        <p:spPr>
          <a:xfrm>
            <a:off x="0" y="0"/>
            <a:ext cx="4000000" cy="4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67" b="0" i="0" u="none" strike="noStrike" cap="none">
                <a:solidFill>
                  <a:srgbClr val="000000"/>
                </a:solidFill>
                <a:latin typeface="Arial"/>
                <a:ea typeface="Arial"/>
                <a:cs typeface="Arial"/>
                <a:sym typeface="Arial"/>
              </a:defRPr>
            </a:lvl9pPr>
          </a:lstStyle>
          <a:p>
            <a:endParaRPr/>
          </a:p>
        </p:txBody>
      </p:sp>
      <p:sp>
        <p:nvSpPr>
          <p:cNvPr id="24" name="Google Shape;24;p28"/>
          <p:cNvSpPr txBox="1">
            <a:spLocks noGrp="1"/>
          </p:cNvSpPr>
          <p:nvPr>
            <p:ph type="ftr" idx="11"/>
          </p:nvPr>
        </p:nvSpPr>
        <p:spPr>
          <a:xfrm>
            <a:off x="0" y="0"/>
            <a:ext cx="4000000" cy="4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67" b="0" i="0" u="none" strike="noStrike" cap="none">
                <a:solidFill>
                  <a:srgbClr val="000000"/>
                </a:solidFill>
                <a:latin typeface="Arial"/>
                <a:ea typeface="Arial"/>
                <a:cs typeface="Arial"/>
                <a:sym typeface="Arial"/>
              </a:defRPr>
            </a:lvl9pPr>
          </a:lstStyle>
          <a:p>
            <a:endParaRPr/>
          </a:p>
        </p:txBody>
      </p:sp>
      <p:sp>
        <p:nvSpPr>
          <p:cNvPr id="25" name="Google Shape;25;p28"/>
          <p:cNvSpPr txBox="1">
            <a:spLocks noGrp="1"/>
          </p:cNvSpPr>
          <p:nvPr>
            <p:ph type="sldNum" idx="12"/>
          </p:nvPr>
        </p:nvSpPr>
        <p:spPr>
          <a:xfrm>
            <a:off x="10991811" y="6116023"/>
            <a:ext cx="731600" cy="524800"/>
          </a:xfrm>
          <a:prstGeom prst="rect">
            <a:avLst/>
          </a:prstGeom>
          <a:noFill/>
          <a:ln>
            <a:noFill/>
          </a:ln>
        </p:spPr>
        <p:txBody>
          <a:bodyPr spcFirstLastPara="1" wrap="square" lIns="91425" tIns="91425" rIns="91425" bIns="91425" anchor="ctr" anchorCtr="0">
            <a:noAutofit/>
          </a:bodyPr>
          <a:lstStyle>
            <a:lvl1pPr marL="0" lvl="0" indent="0" algn="r">
              <a:lnSpc>
                <a:spcPct val="100000"/>
              </a:lnSpc>
              <a:spcBef>
                <a:spcPts val="0"/>
              </a:spcBef>
              <a:spcAft>
                <a:spcPts val="0"/>
              </a:spcAft>
              <a:buSzPts val="1000"/>
              <a:buNone/>
              <a:defRPr/>
            </a:lvl1pPr>
            <a:lvl2pPr marL="0" lvl="1" indent="0" algn="r">
              <a:lnSpc>
                <a:spcPct val="100000"/>
              </a:lnSpc>
              <a:spcBef>
                <a:spcPts val="0"/>
              </a:spcBef>
              <a:spcAft>
                <a:spcPts val="0"/>
              </a:spcAft>
              <a:buSzPts val="1000"/>
              <a:buNone/>
              <a:defRPr/>
            </a:lvl2pPr>
            <a:lvl3pPr marL="0" lvl="2" indent="0" algn="r">
              <a:lnSpc>
                <a:spcPct val="100000"/>
              </a:lnSpc>
              <a:spcBef>
                <a:spcPts val="0"/>
              </a:spcBef>
              <a:spcAft>
                <a:spcPts val="0"/>
              </a:spcAft>
              <a:buSzPts val="1000"/>
              <a:buNone/>
              <a:defRPr/>
            </a:lvl3pPr>
            <a:lvl4pPr marL="0" lvl="3" indent="0" algn="r">
              <a:lnSpc>
                <a:spcPct val="100000"/>
              </a:lnSpc>
              <a:spcBef>
                <a:spcPts val="0"/>
              </a:spcBef>
              <a:spcAft>
                <a:spcPts val="0"/>
              </a:spcAft>
              <a:buSzPts val="1000"/>
              <a:buNone/>
              <a:defRPr/>
            </a:lvl4pPr>
            <a:lvl5pPr marL="0" lvl="4" indent="0" algn="r">
              <a:lnSpc>
                <a:spcPct val="100000"/>
              </a:lnSpc>
              <a:spcBef>
                <a:spcPts val="0"/>
              </a:spcBef>
              <a:spcAft>
                <a:spcPts val="0"/>
              </a:spcAft>
              <a:buSzPts val="1000"/>
              <a:buNone/>
              <a:defRPr/>
            </a:lvl5pPr>
            <a:lvl6pPr marL="0" lvl="5" indent="0" algn="r">
              <a:lnSpc>
                <a:spcPct val="100000"/>
              </a:lnSpc>
              <a:spcBef>
                <a:spcPts val="0"/>
              </a:spcBef>
              <a:spcAft>
                <a:spcPts val="0"/>
              </a:spcAft>
              <a:buSzPts val="1000"/>
              <a:buNone/>
              <a:defRPr/>
            </a:lvl6pPr>
            <a:lvl7pPr marL="0" lvl="6" indent="0" algn="r">
              <a:lnSpc>
                <a:spcPct val="100000"/>
              </a:lnSpc>
              <a:spcBef>
                <a:spcPts val="0"/>
              </a:spcBef>
              <a:spcAft>
                <a:spcPts val="0"/>
              </a:spcAft>
              <a:buSzPts val="1000"/>
              <a:buNone/>
              <a:defRPr/>
            </a:lvl7pPr>
            <a:lvl8pPr marL="0" lvl="7" indent="0" algn="r">
              <a:lnSpc>
                <a:spcPct val="100000"/>
              </a:lnSpc>
              <a:spcBef>
                <a:spcPts val="0"/>
              </a:spcBef>
              <a:spcAft>
                <a:spcPts val="0"/>
              </a:spcAft>
              <a:buSzPts val="1000"/>
              <a:buNone/>
              <a:defRPr/>
            </a:lvl8pPr>
            <a:lvl9pPr marL="0" lvl="8" indent="0" algn="r">
              <a:lnSpc>
                <a:spcPct val="100000"/>
              </a:lnSpc>
              <a:spcBef>
                <a:spcPts val="0"/>
              </a:spcBef>
              <a:spcAft>
                <a:spcPts val="0"/>
              </a:spcAft>
              <a:buSzPts val="1000"/>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1144650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26"/>
        <p:cNvGrpSpPr/>
        <p:nvPr/>
      </p:nvGrpSpPr>
      <p:grpSpPr>
        <a:xfrm>
          <a:off x="0" y="0"/>
          <a:ext cx="0" cy="0"/>
          <a:chOff x="0" y="0"/>
          <a:chExt cx="0" cy="0"/>
        </a:xfrm>
      </p:grpSpPr>
      <p:sp>
        <p:nvSpPr>
          <p:cNvPr id="27" name="Google Shape;27;p29"/>
          <p:cNvSpPr txBox="1">
            <a:spLocks noGrp="1"/>
          </p:cNvSpPr>
          <p:nvPr>
            <p:ph type="title"/>
          </p:nvPr>
        </p:nvSpPr>
        <p:spPr>
          <a:xfrm>
            <a:off x="653667" y="600200"/>
            <a:ext cx="8490400" cy="5454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6400"/>
            </a:lvl1pPr>
            <a:lvl2pPr lvl="1" algn="l">
              <a:lnSpc>
                <a:spcPct val="100000"/>
              </a:lnSpc>
              <a:spcBef>
                <a:spcPts val="0"/>
              </a:spcBef>
              <a:spcAft>
                <a:spcPts val="0"/>
              </a:spcAft>
              <a:buSzPts val="4800"/>
              <a:buNone/>
              <a:defRPr sz="6400"/>
            </a:lvl2pPr>
            <a:lvl3pPr lvl="2" algn="l">
              <a:lnSpc>
                <a:spcPct val="100000"/>
              </a:lnSpc>
              <a:spcBef>
                <a:spcPts val="0"/>
              </a:spcBef>
              <a:spcAft>
                <a:spcPts val="0"/>
              </a:spcAft>
              <a:buSzPts val="4800"/>
              <a:buNone/>
              <a:defRPr sz="6400"/>
            </a:lvl3pPr>
            <a:lvl4pPr lvl="3" algn="l">
              <a:lnSpc>
                <a:spcPct val="100000"/>
              </a:lnSpc>
              <a:spcBef>
                <a:spcPts val="0"/>
              </a:spcBef>
              <a:spcAft>
                <a:spcPts val="0"/>
              </a:spcAft>
              <a:buSzPts val="4800"/>
              <a:buNone/>
              <a:defRPr sz="6400"/>
            </a:lvl4pPr>
            <a:lvl5pPr lvl="4" algn="l">
              <a:lnSpc>
                <a:spcPct val="100000"/>
              </a:lnSpc>
              <a:spcBef>
                <a:spcPts val="0"/>
              </a:spcBef>
              <a:spcAft>
                <a:spcPts val="0"/>
              </a:spcAft>
              <a:buSzPts val="4800"/>
              <a:buNone/>
              <a:defRPr sz="6400"/>
            </a:lvl5pPr>
            <a:lvl6pPr lvl="5" algn="l">
              <a:lnSpc>
                <a:spcPct val="100000"/>
              </a:lnSpc>
              <a:spcBef>
                <a:spcPts val="0"/>
              </a:spcBef>
              <a:spcAft>
                <a:spcPts val="0"/>
              </a:spcAft>
              <a:buSzPts val="4800"/>
              <a:buNone/>
              <a:defRPr sz="6400"/>
            </a:lvl6pPr>
            <a:lvl7pPr lvl="6" algn="l">
              <a:lnSpc>
                <a:spcPct val="100000"/>
              </a:lnSpc>
              <a:spcBef>
                <a:spcPts val="0"/>
              </a:spcBef>
              <a:spcAft>
                <a:spcPts val="0"/>
              </a:spcAft>
              <a:buSzPts val="4800"/>
              <a:buNone/>
              <a:defRPr sz="6400"/>
            </a:lvl7pPr>
            <a:lvl8pPr lvl="7" algn="l">
              <a:lnSpc>
                <a:spcPct val="100000"/>
              </a:lnSpc>
              <a:spcBef>
                <a:spcPts val="0"/>
              </a:spcBef>
              <a:spcAft>
                <a:spcPts val="0"/>
              </a:spcAft>
              <a:buSzPts val="4800"/>
              <a:buNone/>
              <a:defRPr sz="6400"/>
            </a:lvl8pPr>
            <a:lvl9pPr lvl="8" algn="l">
              <a:lnSpc>
                <a:spcPct val="100000"/>
              </a:lnSpc>
              <a:spcBef>
                <a:spcPts val="0"/>
              </a:spcBef>
              <a:spcAft>
                <a:spcPts val="0"/>
              </a:spcAft>
              <a:buSzPts val="4800"/>
              <a:buNone/>
              <a:defRPr sz="6400"/>
            </a:lvl9pPr>
          </a:lstStyle>
          <a:p>
            <a:endParaRPr/>
          </a:p>
        </p:txBody>
      </p:sp>
      <p:sp>
        <p:nvSpPr>
          <p:cNvPr id="28" name="Google Shape;28;p29"/>
          <p:cNvSpPr txBox="1">
            <a:spLocks noGrp="1"/>
          </p:cNvSpPr>
          <p:nvPr>
            <p:ph type="sldNum" idx="12"/>
          </p:nvPr>
        </p:nvSpPr>
        <p:spPr>
          <a:xfrm>
            <a:off x="10991811" y="6116023"/>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9pPr>
          </a:lstStyle>
          <a:p>
            <a:fld id="{00000000-1234-1234-1234-123412341234}" type="slidenum">
              <a:rPr lang="en-GB" smtClean="0"/>
              <a:pPr/>
              <a:t>‹#›</a:t>
            </a:fld>
            <a:endParaRPr lang="en-GB"/>
          </a:p>
        </p:txBody>
      </p:sp>
      <p:pic>
        <p:nvPicPr>
          <p:cNvPr id="29" name="Google Shape;29;p29"/>
          <p:cNvPicPr preferRelativeResize="0"/>
          <p:nvPr/>
        </p:nvPicPr>
        <p:blipFill rotWithShape="1">
          <a:blip r:embed="rId2">
            <a:alphaModFix/>
          </a:blip>
          <a:srcRect/>
          <a:stretch/>
        </p:blipFill>
        <p:spPr>
          <a:xfrm rot="5400000">
            <a:off x="10659149" y="535515"/>
            <a:ext cx="1007567" cy="1004700"/>
          </a:xfrm>
          <a:prstGeom prst="rect">
            <a:avLst/>
          </a:prstGeom>
          <a:noFill/>
          <a:ln>
            <a:noFill/>
          </a:ln>
        </p:spPr>
      </p:pic>
    </p:spTree>
    <p:extLst>
      <p:ext uri="{BB962C8B-B14F-4D97-AF65-F5344CB8AC3E}">
        <p14:creationId xmlns:p14="http://schemas.microsoft.com/office/powerpoint/2010/main" val="3106331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30"/>
        <p:cNvGrpSpPr/>
        <p:nvPr/>
      </p:nvGrpSpPr>
      <p:grpSpPr>
        <a:xfrm>
          <a:off x="0" y="0"/>
          <a:ext cx="0" cy="0"/>
          <a:chOff x="0" y="0"/>
          <a:chExt cx="0" cy="0"/>
        </a:xfrm>
      </p:grpSpPr>
      <p:sp>
        <p:nvSpPr>
          <p:cNvPr id="31" name="Google Shape;31;p30"/>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2" name="Google Shape;32;p30"/>
          <p:cNvSpPr txBox="1">
            <a:spLocks noGrp="1"/>
          </p:cNvSpPr>
          <p:nvPr>
            <p:ph type="body" idx="1"/>
          </p:nvPr>
        </p:nvSpPr>
        <p:spPr>
          <a:xfrm>
            <a:off x="415600" y="1536633"/>
            <a:ext cx="5333200" cy="45552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33" name="Google Shape;33;p30"/>
          <p:cNvSpPr txBox="1">
            <a:spLocks noGrp="1"/>
          </p:cNvSpPr>
          <p:nvPr>
            <p:ph type="body" idx="2"/>
          </p:nvPr>
        </p:nvSpPr>
        <p:spPr>
          <a:xfrm>
            <a:off x="6443200" y="1536633"/>
            <a:ext cx="5333200" cy="45552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34" name="Google Shape;34;p30"/>
          <p:cNvSpPr txBox="1">
            <a:spLocks noGrp="1"/>
          </p:cNvSpPr>
          <p:nvPr>
            <p:ph type="sldNum" idx="12"/>
          </p:nvPr>
        </p:nvSpPr>
        <p:spPr>
          <a:xfrm>
            <a:off x="10991811" y="6116023"/>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9pPr>
          </a:lstStyle>
          <a:p>
            <a:fld id="{00000000-1234-1234-1234-123412341234}" type="slidenum">
              <a:rPr lang="en-GB" smtClean="0"/>
              <a:pPr/>
              <a:t>‹#›</a:t>
            </a:fld>
            <a:endParaRPr lang="en-GB"/>
          </a:p>
        </p:txBody>
      </p:sp>
      <p:pic>
        <p:nvPicPr>
          <p:cNvPr id="35" name="Google Shape;35;p30"/>
          <p:cNvPicPr preferRelativeResize="0"/>
          <p:nvPr/>
        </p:nvPicPr>
        <p:blipFill rotWithShape="1">
          <a:blip r:embed="rId2">
            <a:alphaModFix/>
          </a:blip>
          <a:srcRect/>
          <a:stretch/>
        </p:blipFill>
        <p:spPr>
          <a:xfrm rot="5400000">
            <a:off x="10659149" y="535515"/>
            <a:ext cx="1007567" cy="1004700"/>
          </a:xfrm>
          <a:prstGeom prst="rect">
            <a:avLst/>
          </a:prstGeom>
          <a:noFill/>
          <a:ln>
            <a:noFill/>
          </a:ln>
        </p:spPr>
      </p:pic>
    </p:spTree>
    <p:extLst>
      <p:ext uri="{BB962C8B-B14F-4D97-AF65-F5344CB8AC3E}">
        <p14:creationId xmlns:p14="http://schemas.microsoft.com/office/powerpoint/2010/main" val="732627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6"/>
        <p:cNvGrpSpPr/>
        <p:nvPr/>
      </p:nvGrpSpPr>
      <p:grpSpPr>
        <a:xfrm>
          <a:off x="0" y="0"/>
          <a:ext cx="0" cy="0"/>
          <a:chOff x="0" y="0"/>
          <a:chExt cx="0" cy="0"/>
        </a:xfrm>
      </p:grpSpPr>
      <p:sp>
        <p:nvSpPr>
          <p:cNvPr id="37" name="Google Shape;37;p3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8" name="Google Shape;38;p31"/>
          <p:cNvSpPr txBox="1">
            <a:spLocks noGrp="1"/>
          </p:cNvSpPr>
          <p:nvPr>
            <p:ph type="sldNum" idx="12"/>
          </p:nvPr>
        </p:nvSpPr>
        <p:spPr>
          <a:xfrm>
            <a:off x="10991811" y="6116023"/>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9pPr>
          </a:lstStyle>
          <a:p>
            <a:fld id="{00000000-1234-1234-1234-123412341234}" type="slidenum">
              <a:rPr lang="en-GB" smtClean="0"/>
              <a:pPr/>
              <a:t>‹#›</a:t>
            </a:fld>
            <a:endParaRPr lang="en-GB"/>
          </a:p>
        </p:txBody>
      </p:sp>
      <p:pic>
        <p:nvPicPr>
          <p:cNvPr id="39" name="Google Shape;39;p31"/>
          <p:cNvPicPr preferRelativeResize="0"/>
          <p:nvPr/>
        </p:nvPicPr>
        <p:blipFill rotWithShape="1">
          <a:blip r:embed="rId2">
            <a:alphaModFix/>
          </a:blip>
          <a:srcRect/>
          <a:stretch/>
        </p:blipFill>
        <p:spPr>
          <a:xfrm rot="5400000">
            <a:off x="10659149" y="535515"/>
            <a:ext cx="1007567" cy="1004700"/>
          </a:xfrm>
          <a:prstGeom prst="rect">
            <a:avLst/>
          </a:prstGeom>
          <a:noFill/>
          <a:ln>
            <a:noFill/>
          </a:ln>
        </p:spPr>
      </p:pic>
    </p:spTree>
    <p:extLst>
      <p:ext uri="{BB962C8B-B14F-4D97-AF65-F5344CB8AC3E}">
        <p14:creationId xmlns:p14="http://schemas.microsoft.com/office/powerpoint/2010/main" val="4260977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40"/>
        <p:cNvGrpSpPr/>
        <p:nvPr/>
      </p:nvGrpSpPr>
      <p:grpSpPr>
        <a:xfrm>
          <a:off x="0" y="0"/>
          <a:ext cx="0" cy="0"/>
          <a:chOff x="0" y="0"/>
          <a:chExt cx="0" cy="0"/>
        </a:xfrm>
      </p:grpSpPr>
      <p:sp>
        <p:nvSpPr>
          <p:cNvPr id="41" name="Google Shape;41;p32"/>
          <p:cNvSpPr txBox="1">
            <a:spLocks noGrp="1"/>
          </p:cNvSpPr>
          <p:nvPr>
            <p:ph type="title"/>
          </p:nvPr>
        </p:nvSpPr>
        <p:spPr>
          <a:xfrm>
            <a:off x="415600" y="740800"/>
            <a:ext cx="3744000" cy="1007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3200"/>
            </a:lvl1pPr>
            <a:lvl2pPr lvl="1" algn="l">
              <a:lnSpc>
                <a:spcPct val="100000"/>
              </a:lnSpc>
              <a:spcBef>
                <a:spcPts val="0"/>
              </a:spcBef>
              <a:spcAft>
                <a:spcPts val="0"/>
              </a:spcAft>
              <a:buSzPts val="2400"/>
              <a:buNone/>
              <a:defRPr sz="3200"/>
            </a:lvl2pPr>
            <a:lvl3pPr lvl="2" algn="l">
              <a:lnSpc>
                <a:spcPct val="100000"/>
              </a:lnSpc>
              <a:spcBef>
                <a:spcPts val="0"/>
              </a:spcBef>
              <a:spcAft>
                <a:spcPts val="0"/>
              </a:spcAft>
              <a:buSzPts val="2400"/>
              <a:buNone/>
              <a:defRPr sz="3200"/>
            </a:lvl3pPr>
            <a:lvl4pPr lvl="3" algn="l">
              <a:lnSpc>
                <a:spcPct val="100000"/>
              </a:lnSpc>
              <a:spcBef>
                <a:spcPts val="0"/>
              </a:spcBef>
              <a:spcAft>
                <a:spcPts val="0"/>
              </a:spcAft>
              <a:buSzPts val="2400"/>
              <a:buNone/>
              <a:defRPr sz="3200"/>
            </a:lvl4pPr>
            <a:lvl5pPr lvl="4" algn="l">
              <a:lnSpc>
                <a:spcPct val="100000"/>
              </a:lnSpc>
              <a:spcBef>
                <a:spcPts val="0"/>
              </a:spcBef>
              <a:spcAft>
                <a:spcPts val="0"/>
              </a:spcAft>
              <a:buSzPts val="2400"/>
              <a:buNone/>
              <a:defRPr sz="3200"/>
            </a:lvl5pPr>
            <a:lvl6pPr lvl="5" algn="l">
              <a:lnSpc>
                <a:spcPct val="100000"/>
              </a:lnSpc>
              <a:spcBef>
                <a:spcPts val="0"/>
              </a:spcBef>
              <a:spcAft>
                <a:spcPts val="0"/>
              </a:spcAft>
              <a:buSzPts val="2400"/>
              <a:buNone/>
              <a:defRPr sz="3200"/>
            </a:lvl6pPr>
            <a:lvl7pPr lvl="6" algn="l">
              <a:lnSpc>
                <a:spcPct val="100000"/>
              </a:lnSpc>
              <a:spcBef>
                <a:spcPts val="0"/>
              </a:spcBef>
              <a:spcAft>
                <a:spcPts val="0"/>
              </a:spcAft>
              <a:buSzPts val="2400"/>
              <a:buNone/>
              <a:defRPr sz="3200"/>
            </a:lvl7pPr>
            <a:lvl8pPr lvl="7" algn="l">
              <a:lnSpc>
                <a:spcPct val="100000"/>
              </a:lnSpc>
              <a:spcBef>
                <a:spcPts val="0"/>
              </a:spcBef>
              <a:spcAft>
                <a:spcPts val="0"/>
              </a:spcAft>
              <a:buSzPts val="2400"/>
              <a:buNone/>
              <a:defRPr sz="3200"/>
            </a:lvl8pPr>
            <a:lvl9pPr lvl="8" algn="l">
              <a:lnSpc>
                <a:spcPct val="100000"/>
              </a:lnSpc>
              <a:spcBef>
                <a:spcPts val="0"/>
              </a:spcBef>
              <a:spcAft>
                <a:spcPts val="0"/>
              </a:spcAft>
              <a:buSzPts val="2400"/>
              <a:buNone/>
              <a:defRPr sz="3200"/>
            </a:lvl9pPr>
          </a:lstStyle>
          <a:p>
            <a:endParaRPr/>
          </a:p>
        </p:txBody>
      </p:sp>
      <p:sp>
        <p:nvSpPr>
          <p:cNvPr id="42" name="Google Shape;42;p32"/>
          <p:cNvSpPr txBox="1">
            <a:spLocks noGrp="1"/>
          </p:cNvSpPr>
          <p:nvPr>
            <p:ph type="body" idx="1"/>
          </p:nvPr>
        </p:nvSpPr>
        <p:spPr>
          <a:xfrm>
            <a:off x="415600" y="1852800"/>
            <a:ext cx="3744000" cy="4239200"/>
          </a:xfrm>
          <a:prstGeom prst="rect">
            <a:avLst/>
          </a:prstGeom>
          <a:noFill/>
          <a:ln>
            <a:noFill/>
          </a:ln>
        </p:spPr>
        <p:txBody>
          <a:bodyPr spcFirstLastPara="1" wrap="square" lIns="91425" tIns="91425" rIns="91425" bIns="91425" anchor="t" anchorCtr="0">
            <a:noAutofit/>
          </a:bodyPr>
          <a:lstStyle>
            <a:lvl1pPr marL="609585" lvl="0" indent="-406390" algn="l">
              <a:lnSpc>
                <a:spcPct val="115000"/>
              </a:lnSpc>
              <a:spcBef>
                <a:spcPts val="0"/>
              </a:spcBef>
              <a:spcAft>
                <a:spcPts val="0"/>
              </a:spcAft>
              <a:buSzPts val="1200"/>
              <a:buChar char="●"/>
              <a:defRPr sz="1600"/>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43" name="Google Shape;43;p32"/>
          <p:cNvSpPr txBox="1">
            <a:spLocks noGrp="1"/>
          </p:cNvSpPr>
          <p:nvPr>
            <p:ph type="sldNum" idx="12"/>
          </p:nvPr>
        </p:nvSpPr>
        <p:spPr>
          <a:xfrm>
            <a:off x="10991811" y="6116023"/>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2422453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4"/>
        <p:cNvGrpSpPr/>
        <p:nvPr/>
      </p:nvGrpSpPr>
      <p:grpSpPr>
        <a:xfrm>
          <a:off x="0" y="0"/>
          <a:ext cx="0" cy="0"/>
          <a:chOff x="0" y="0"/>
          <a:chExt cx="0" cy="0"/>
        </a:xfrm>
      </p:grpSpPr>
      <p:sp>
        <p:nvSpPr>
          <p:cNvPr id="45" name="Google Shape;45;p33"/>
          <p:cNvSpPr/>
          <p:nvPr/>
        </p:nvSpPr>
        <p:spPr>
          <a:xfrm>
            <a:off x="6096000" y="-167"/>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6" name="Google Shape;46;p33"/>
          <p:cNvSpPr txBox="1">
            <a:spLocks noGrp="1"/>
          </p:cNvSpPr>
          <p:nvPr>
            <p:ph type="title"/>
          </p:nvPr>
        </p:nvSpPr>
        <p:spPr>
          <a:xfrm>
            <a:off x="509567" y="1644233"/>
            <a:ext cx="5238000" cy="19764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200"/>
              <a:buNone/>
              <a:defRPr sz="5600"/>
            </a:lvl1pPr>
            <a:lvl2pPr lvl="1" algn="l">
              <a:lnSpc>
                <a:spcPct val="100000"/>
              </a:lnSpc>
              <a:spcBef>
                <a:spcPts val="0"/>
              </a:spcBef>
              <a:spcAft>
                <a:spcPts val="0"/>
              </a:spcAft>
              <a:buSzPts val="4200"/>
              <a:buNone/>
              <a:defRPr sz="5600"/>
            </a:lvl2pPr>
            <a:lvl3pPr lvl="2" algn="l">
              <a:lnSpc>
                <a:spcPct val="100000"/>
              </a:lnSpc>
              <a:spcBef>
                <a:spcPts val="0"/>
              </a:spcBef>
              <a:spcAft>
                <a:spcPts val="0"/>
              </a:spcAft>
              <a:buSzPts val="4200"/>
              <a:buNone/>
              <a:defRPr sz="5600"/>
            </a:lvl3pPr>
            <a:lvl4pPr lvl="3" algn="l">
              <a:lnSpc>
                <a:spcPct val="100000"/>
              </a:lnSpc>
              <a:spcBef>
                <a:spcPts val="0"/>
              </a:spcBef>
              <a:spcAft>
                <a:spcPts val="0"/>
              </a:spcAft>
              <a:buSzPts val="4200"/>
              <a:buNone/>
              <a:defRPr sz="5600"/>
            </a:lvl4pPr>
            <a:lvl5pPr lvl="4" algn="l">
              <a:lnSpc>
                <a:spcPct val="100000"/>
              </a:lnSpc>
              <a:spcBef>
                <a:spcPts val="0"/>
              </a:spcBef>
              <a:spcAft>
                <a:spcPts val="0"/>
              </a:spcAft>
              <a:buSzPts val="4200"/>
              <a:buNone/>
              <a:defRPr sz="5600"/>
            </a:lvl5pPr>
            <a:lvl6pPr lvl="5" algn="l">
              <a:lnSpc>
                <a:spcPct val="100000"/>
              </a:lnSpc>
              <a:spcBef>
                <a:spcPts val="0"/>
              </a:spcBef>
              <a:spcAft>
                <a:spcPts val="0"/>
              </a:spcAft>
              <a:buSzPts val="4200"/>
              <a:buNone/>
              <a:defRPr sz="5600"/>
            </a:lvl6pPr>
            <a:lvl7pPr lvl="6" algn="l">
              <a:lnSpc>
                <a:spcPct val="100000"/>
              </a:lnSpc>
              <a:spcBef>
                <a:spcPts val="0"/>
              </a:spcBef>
              <a:spcAft>
                <a:spcPts val="0"/>
              </a:spcAft>
              <a:buSzPts val="4200"/>
              <a:buNone/>
              <a:defRPr sz="5600"/>
            </a:lvl7pPr>
            <a:lvl8pPr lvl="7" algn="l">
              <a:lnSpc>
                <a:spcPct val="100000"/>
              </a:lnSpc>
              <a:spcBef>
                <a:spcPts val="0"/>
              </a:spcBef>
              <a:spcAft>
                <a:spcPts val="0"/>
              </a:spcAft>
              <a:buSzPts val="4200"/>
              <a:buNone/>
              <a:defRPr sz="5600"/>
            </a:lvl8pPr>
            <a:lvl9pPr lvl="8" algn="l">
              <a:lnSpc>
                <a:spcPct val="100000"/>
              </a:lnSpc>
              <a:spcBef>
                <a:spcPts val="0"/>
              </a:spcBef>
              <a:spcAft>
                <a:spcPts val="0"/>
              </a:spcAft>
              <a:buSzPts val="4200"/>
              <a:buNone/>
              <a:defRPr sz="5600"/>
            </a:lvl9pPr>
          </a:lstStyle>
          <a:p>
            <a:endParaRPr/>
          </a:p>
        </p:txBody>
      </p:sp>
      <p:sp>
        <p:nvSpPr>
          <p:cNvPr id="47" name="Google Shape;47;p33"/>
          <p:cNvSpPr txBox="1">
            <a:spLocks noGrp="1"/>
          </p:cNvSpPr>
          <p:nvPr>
            <p:ph type="subTitle" idx="1"/>
          </p:nvPr>
        </p:nvSpPr>
        <p:spPr>
          <a:xfrm>
            <a:off x="509600" y="3737433"/>
            <a:ext cx="5238000" cy="16468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100"/>
              <a:buNone/>
              <a:defRPr sz="2800"/>
            </a:lvl1pPr>
            <a:lvl2pPr lvl="1" algn="l">
              <a:lnSpc>
                <a:spcPct val="100000"/>
              </a:lnSpc>
              <a:spcBef>
                <a:spcPts val="0"/>
              </a:spcBef>
              <a:spcAft>
                <a:spcPts val="0"/>
              </a:spcAft>
              <a:buSzPts val="2100"/>
              <a:buNone/>
              <a:defRPr sz="2800"/>
            </a:lvl2pPr>
            <a:lvl3pPr lvl="2" algn="l">
              <a:lnSpc>
                <a:spcPct val="100000"/>
              </a:lnSpc>
              <a:spcBef>
                <a:spcPts val="0"/>
              </a:spcBef>
              <a:spcAft>
                <a:spcPts val="0"/>
              </a:spcAft>
              <a:buSzPts val="2100"/>
              <a:buNone/>
              <a:defRPr sz="2800"/>
            </a:lvl3pPr>
            <a:lvl4pPr lvl="3" algn="l">
              <a:lnSpc>
                <a:spcPct val="100000"/>
              </a:lnSpc>
              <a:spcBef>
                <a:spcPts val="0"/>
              </a:spcBef>
              <a:spcAft>
                <a:spcPts val="0"/>
              </a:spcAft>
              <a:buSzPts val="2100"/>
              <a:buNone/>
              <a:defRPr sz="2800"/>
            </a:lvl4pPr>
            <a:lvl5pPr lvl="4" algn="l">
              <a:lnSpc>
                <a:spcPct val="100000"/>
              </a:lnSpc>
              <a:spcBef>
                <a:spcPts val="0"/>
              </a:spcBef>
              <a:spcAft>
                <a:spcPts val="0"/>
              </a:spcAft>
              <a:buSzPts val="2100"/>
              <a:buNone/>
              <a:defRPr sz="2800"/>
            </a:lvl5pPr>
            <a:lvl6pPr lvl="5" algn="l">
              <a:lnSpc>
                <a:spcPct val="100000"/>
              </a:lnSpc>
              <a:spcBef>
                <a:spcPts val="0"/>
              </a:spcBef>
              <a:spcAft>
                <a:spcPts val="0"/>
              </a:spcAft>
              <a:buSzPts val="2100"/>
              <a:buNone/>
              <a:defRPr sz="2800"/>
            </a:lvl6pPr>
            <a:lvl7pPr lvl="6" algn="l">
              <a:lnSpc>
                <a:spcPct val="100000"/>
              </a:lnSpc>
              <a:spcBef>
                <a:spcPts val="0"/>
              </a:spcBef>
              <a:spcAft>
                <a:spcPts val="0"/>
              </a:spcAft>
              <a:buSzPts val="2100"/>
              <a:buNone/>
              <a:defRPr sz="2800"/>
            </a:lvl7pPr>
            <a:lvl8pPr lvl="7" algn="l">
              <a:lnSpc>
                <a:spcPct val="100000"/>
              </a:lnSpc>
              <a:spcBef>
                <a:spcPts val="0"/>
              </a:spcBef>
              <a:spcAft>
                <a:spcPts val="0"/>
              </a:spcAft>
              <a:buSzPts val="2100"/>
              <a:buNone/>
              <a:defRPr sz="2800"/>
            </a:lvl8pPr>
            <a:lvl9pPr lvl="8" algn="l">
              <a:lnSpc>
                <a:spcPct val="100000"/>
              </a:lnSpc>
              <a:spcBef>
                <a:spcPts val="0"/>
              </a:spcBef>
              <a:spcAft>
                <a:spcPts val="0"/>
              </a:spcAft>
              <a:buSzPts val="2100"/>
              <a:buNone/>
              <a:defRPr sz="2800"/>
            </a:lvl9pPr>
          </a:lstStyle>
          <a:p>
            <a:endParaRPr/>
          </a:p>
        </p:txBody>
      </p:sp>
      <p:sp>
        <p:nvSpPr>
          <p:cNvPr id="48" name="Google Shape;48;p33"/>
          <p:cNvSpPr txBox="1">
            <a:spLocks noGrp="1"/>
          </p:cNvSpPr>
          <p:nvPr>
            <p:ph type="sldNum" idx="12"/>
          </p:nvPr>
        </p:nvSpPr>
        <p:spPr>
          <a:xfrm>
            <a:off x="10991811" y="6116023"/>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3859195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9"/>
        <p:cNvGrpSpPr/>
        <p:nvPr/>
      </p:nvGrpSpPr>
      <p:grpSpPr>
        <a:xfrm>
          <a:off x="0" y="0"/>
          <a:ext cx="0" cy="0"/>
          <a:chOff x="0" y="0"/>
          <a:chExt cx="0" cy="0"/>
        </a:xfrm>
      </p:grpSpPr>
      <p:sp>
        <p:nvSpPr>
          <p:cNvPr id="50" name="Google Shape;50;p34"/>
          <p:cNvSpPr txBox="1">
            <a:spLocks noGrp="1"/>
          </p:cNvSpPr>
          <p:nvPr>
            <p:ph type="body" idx="1"/>
          </p:nvPr>
        </p:nvSpPr>
        <p:spPr>
          <a:xfrm>
            <a:off x="415600" y="5640767"/>
            <a:ext cx="7998400" cy="806800"/>
          </a:xfrm>
          <a:prstGeom prst="rect">
            <a:avLst/>
          </a:prstGeom>
          <a:noFill/>
          <a:ln>
            <a:noFill/>
          </a:ln>
        </p:spPr>
        <p:txBody>
          <a:bodyPr spcFirstLastPara="1" wrap="square" lIns="91425" tIns="91425" rIns="91425" bIns="91425" anchor="ctr" anchorCtr="0">
            <a:noAutofit/>
          </a:bodyPr>
          <a:lstStyle>
            <a:lvl1pPr marL="609585" lvl="0" indent="-304792" algn="l">
              <a:lnSpc>
                <a:spcPct val="100000"/>
              </a:lnSpc>
              <a:spcBef>
                <a:spcPts val="0"/>
              </a:spcBef>
              <a:spcAft>
                <a:spcPts val="0"/>
              </a:spcAft>
              <a:buSzPts val="1800"/>
              <a:buNone/>
              <a:defRPr/>
            </a:lvl1pPr>
          </a:lstStyle>
          <a:p>
            <a:endParaRPr/>
          </a:p>
        </p:txBody>
      </p:sp>
      <p:sp>
        <p:nvSpPr>
          <p:cNvPr id="51" name="Google Shape;51;p34"/>
          <p:cNvSpPr txBox="1">
            <a:spLocks noGrp="1"/>
          </p:cNvSpPr>
          <p:nvPr>
            <p:ph type="sldNum" idx="12"/>
          </p:nvPr>
        </p:nvSpPr>
        <p:spPr>
          <a:xfrm>
            <a:off x="10991811" y="6116023"/>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2287597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5"/>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111111"/>
              </a:buClr>
              <a:buSzPts val="2800"/>
              <a:buFont typeface="Montserrat"/>
              <a:buNone/>
              <a:defRPr sz="2800" b="1" i="0" u="none" strike="noStrike" cap="none">
                <a:solidFill>
                  <a:srgbClr val="111111"/>
                </a:solidFill>
                <a:latin typeface="Montserrat"/>
                <a:ea typeface="Montserrat"/>
                <a:cs typeface="Montserrat"/>
                <a:sym typeface="Montserrat"/>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25"/>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rgbClr val="111111"/>
              </a:buClr>
              <a:buSzPts val="1800"/>
              <a:buFont typeface="Arial"/>
              <a:buChar char="●"/>
              <a:defRPr sz="1800" b="0" i="0" u="none" strike="noStrike" cap="none">
                <a:solidFill>
                  <a:srgbClr val="111111"/>
                </a:solidFill>
                <a:latin typeface="Arial"/>
                <a:ea typeface="Arial"/>
                <a:cs typeface="Arial"/>
                <a:sym typeface="Arial"/>
              </a:defRPr>
            </a:lvl1pPr>
            <a:lvl2pPr marL="914400" marR="0" lvl="1" indent="-317500" algn="l" rtl="0">
              <a:lnSpc>
                <a:spcPct val="115000"/>
              </a:lnSpc>
              <a:spcBef>
                <a:spcPts val="1600"/>
              </a:spcBef>
              <a:spcAft>
                <a:spcPts val="0"/>
              </a:spcAft>
              <a:buClr>
                <a:srgbClr val="111111"/>
              </a:buClr>
              <a:buSzPts val="1400"/>
              <a:buFont typeface="Arial"/>
              <a:buChar char="○"/>
              <a:defRPr sz="1400" b="0" i="0" u="none" strike="noStrike" cap="none">
                <a:solidFill>
                  <a:srgbClr val="111111"/>
                </a:solidFill>
                <a:latin typeface="Arial"/>
                <a:ea typeface="Arial"/>
                <a:cs typeface="Arial"/>
                <a:sym typeface="Arial"/>
              </a:defRPr>
            </a:lvl2pPr>
            <a:lvl3pPr marL="1371600" marR="0" lvl="2" indent="-317500" algn="l" rtl="0">
              <a:lnSpc>
                <a:spcPct val="115000"/>
              </a:lnSpc>
              <a:spcBef>
                <a:spcPts val="1600"/>
              </a:spcBef>
              <a:spcAft>
                <a:spcPts val="0"/>
              </a:spcAft>
              <a:buClr>
                <a:srgbClr val="111111"/>
              </a:buClr>
              <a:buSzPts val="1400"/>
              <a:buFont typeface="Arial"/>
              <a:buChar char="■"/>
              <a:defRPr sz="1400" b="0" i="0" u="none" strike="noStrike" cap="none">
                <a:solidFill>
                  <a:srgbClr val="111111"/>
                </a:solidFill>
                <a:latin typeface="Arial"/>
                <a:ea typeface="Arial"/>
                <a:cs typeface="Arial"/>
                <a:sym typeface="Arial"/>
              </a:defRPr>
            </a:lvl3pPr>
            <a:lvl4pPr marL="1828800" marR="0" lvl="3" indent="-317500" algn="l" rtl="0">
              <a:lnSpc>
                <a:spcPct val="115000"/>
              </a:lnSpc>
              <a:spcBef>
                <a:spcPts val="1600"/>
              </a:spcBef>
              <a:spcAft>
                <a:spcPts val="0"/>
              </a:spcAft>
              <a:buClr>
                <a:srgbClr val="111111"/>
              </a:buClr>
              <a:buSzPts val="1400"/>
              <a:buFont typeface="Arial"/>
              <a:buChar char="●"/>
              <a:defRPr sz="1400" b="0" i="0" u="none" strike="noStrike" cap="none">
                <a:solidFill>
                  <a:srgbClr val="111111"/>
                </a:solidFill>
                <a:latin typeface="Arial"/>
                <a:ea typeface="Arial"/>
                <a:cs typeface="Arial"/>
                <a:sym typeface="Arial"/>
              </a:defRPr>
            </a:lvl4pPr>
            <a:lvl5pPr marL="2286000" marR="0" lvl="4" indent="-317500" algn="l" rtl="0">
              <a:lnSpc>
                <a:spcPct val="115000"/>
              </a:lnSpc>
              <a:spcBef>
                <a:spcPts val="1600"/>
              </a:spcBef>
              <a:spcAft>
                <a:spcPts val="0"/>
              </a:spcAft>
              <a:buClr>
                <a:srgbClr val="111111"/>
              </a:buClr>
              <a:buSzPts val="1400"/>
              <a:buFont typeface="Arial"/>
              <a:buChar char="○"/>
              <a:defRPr sz="1400" b="0" i="0" u="none" strike="noStrike" cap="none">
                <a:solidFill>
                  <a:srgbClr val="111111"/>
                </a:solidFill>
                <a:latin typeface="Arial"/>
                <a:ea typeface="Arial"/>
                <a:cs typeface="Arial"/>
                <a:sym typeface="Arial"/>
              </a:defRPr>
            </a:lvl5pPr>
            <a:lvl6pPr marL="2743200" marR="0" lvl="5" indent="-317500" algn="l" rtl="0">
              <a:lnSpc>
                <a:spcPct val="115000"/>
              </a:lnSpc>
              <a:spcBef>
                <a:spcPts val="1600"/>
              </a:spcBef>
              <a:spcAft>
                <a:spcPts val="0"/>
              </a:spcAft>
              <a:buClr>
                <a:srgbClr val="111111"/>
              </a:buClr>
              <a:buSzPts val="1400"/>
              <a:buFont typeface="Arial"/>
              <a:buChar char="■"/>
              <a:defRPr sz="1400" b="0" i="0" u="none" strike="noStrike" cap="none">
                <a:solidFill>
                  <a:srgbClr val="111111"/>
                </a:solidFill>
                <a:latin typeface="Arial"/>
                <a:ea typeface="Arial"/>
                <a:cs typeface="Arial"/>
                <a:sym typeface="Arial"/>
              </a:defRPr>
            </a:lvl6pPr>
            <a:lvl7pPr marL="3200400" marR="0" lvl="6" indent="-317500" algn="l" rtl="0">
              <a:lnSpc>
                <a:spcPct val="115000"/>
              </a:lnSpc>
              <a:spcBef>
                <a:spcPts val="1600"/>
              </a:spcBef>
              <a:spcAft>
                <a:spcPts val="0"/>
              </a:spcAft>
              <a:buClr>
                <a:srgbClr val="111111"/>
              </a:buClr>
              <a:buSzPts val="1400"/>
              <a:buFont typeface="Arial"/>
              <a:buChar char="●"/>
              <a:defRPr sz="1400" b="0" i="0" u="none" strike="noStrike" cap="none">
                <a:solidFill>
                  <a:srgbClr val="111111"/>
                </a:solidFill>
                <a:latin typeface="Arial"/>
                <a:ea typeface="Arial"/>
                <a:cs typeface="Arial"/>
                <a:sym typeface="Arial"/>
              </a:defRPr>
            </a:lvl7pPr>
            <a:lvl8pPr marL="3657600" marR="0" lvl="7" indent="-317500" algn="l" rtl="0">
              <a:lnSpc>
                <a:spcPct val="115000"/>
              </a:lnSpc>
              <a:spcBef>
                <a:spcPts val="1600"/>
              </a:spcBef>
              <a:spcAft>
                <a:spcPts val="0"/>
              </a:spcAft>
              <a:buClr>
                <a:srgbClr val="111111"/>
              </a:buClr>
              <a:buSzPts val="1400"/>
              <a:buFont typeface="Arial"/>
              <a:buChar char="○"/>
              <a:defRPr sz="1400" b="0" i="0" u="none" strike="noStrike" cap="none">
                <a:solidFill>
                  <a:srgbClr val="111111"/>
                </a:solidFill>
                <a:latin typeface="Arial"/>
                <a:ea typeface="Arial"/>
                <a:cs typeface="Arial"/>
                <a:sym typeface="Arial"/>
              </a:defRPr>
            </a:lvl8pPr>
            <a:lvl9pPr marL="4114800" marR="0" lvl="8" indent="-317500" algn="l" rtl="0">
              <a:lnSpc>
                <a:spcPct val="115000"/>
              </a:lnSpc>
              <a:spcBef>
                <a:spcPts val="1600"/>
              </a:spcBef>
              <a:spcAft>
                <a:spcPts val="1600"/>
              </a:spcAft>
              <a:buClr>
                <a:srgbClr val="111111"/>
              </a:buClr>
              <a:buSzPts val="1400"/>
              <a:buFont typeface="Arial"/>
              <a:buChar char="■"/>
              <a:defRPr sz="1400" b="0" i="0" u="none" strike="noStrike" cap="none">
                <a:solidFill>
                  <a:srgbClr val="111111"/>
                </a:solidFill>
                <a:latin typeface="Arial"/>
                <a:ea typeface="Arial"/>
                <a:cs typeface="Arial"/>
                <a:sym typeface="Arial"/>
              </a:defRPr>
            </a:lvl9pPr>
          </a:lstStyle>
          <a:p>
            <a:endParaRPr/>
          </a:p>
        </p:txBody>
      </p:sp>
      <p:sp>
        <p:nvSpPr>
          <p:cNvPr id="8" name="Google Shape;8;p25"/>
          <p:cNvSpPr txBox="1">
            <a:spLocks noGrp="1"/>
          </p:cNvSpPr>
          <p:nvPr>
            <p:ph type="sldNum" idx="12"/>
          </p:nvPr>
        </p:nvSpPr>
        <p:spPr>
          <a:xfrm>
            <a:off x="10991811" y="6116023"/>
            <a:ext cx="731600" cy="524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9pPr>
          </a:lstStyle>
          <a:p>
            <a:fld id="{00000000-1234-1234-1234-123412341234}" type="slidenum">
              <a:rPr lang="en-GB" smtClean="0"/>
              <a:pPr/>
              <a:t>‹#›</a:t>
            </a:fld>
            <a:endParaRPr lang="en-GB"/>
          </a:p>
        </p:txBody>
      </p:sp>
      <p:pic>
        <p:nvPicPr>
          <p:cNvPr id="9" name="Google Shape;9;p25"/>
          <p:cNvPicPr preferRelativeResize="0"/>
          <p:nvPr/>
        </p:nvPicPr>
        <p:blipFill rotWithShape="1">
          <a:blip r:embed="rId12">
            <a:alphaModFix/>
          </a:blip>
          <a:srcRect/>
          <a:stretch/>
        </p:blipFill>
        <p:spPr>
          <a:xfrm>
            <a:off x="485353" y="6068291"/>
            <a:ext cx="440353" cy="470933"/>
          </a:xfrm>
          <a:prstGeom prst="rect">
            <a:avLst/>
          </a:prstGeom>
          <a:noFill/>
          <a:ln>
            <a:noFill/>
          </a:ln>
        </p:spPr>
      </p:pic>
    </p:spTree>
    <p:extLst>
      <p:ext uri="{BB962C8B-B14F-4D97-AF65-F5344CB8AC3E}">
        <p14:creationId xmlns:p14="http://schemas.microsoft.com/office/powerpoint/2010/main" val="389000788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4.png"/><Relationship Id="rId7" Type="http://schemas.openxmlformats.org/officeDocument/2006/relationships/image" Target="../media/image9.sv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8.png"/><Relationship Id="rId11" Type="http://schemas.openxmlformats.org/officeDocument/2006/relationships/image" Target="../media/image13.svg"/><Relationship Id="rId5" Type="http://schemas.openxmlformats.org/officeDocument/2006/relationships/image" Target="../media/image6.png"/><Relationship Id="rId10" Type="http://schemas.openxmlformats.org/officeDocument/2006/relationships/image" Target="../media/image12.png"/><Relationship Id="rId4" Type="http://schemas.openxmlformats.org/officeDocument/2006/relationships/image" Target="../media/image5.svg"/><Relationship Id="rId9"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
          <p:cNvSpPr/>
          <p:nvPr/>
        </p:nvSpPr>
        <p:spPr>
          <a:xfrm rot="3263926">
            <a:off x="5998801" y="-1276352"/>
            <a:ext cx="5880652" cy="5630863"/>
          </a:xfrm>
          <a:prstGeom prst="corner">
            <a:avLst>
              <a:gd name="adj1" fmla="val 29702"/>
              <a:gd name="adj2" fmla="val 30572"/>
            </a:avLst>
          </a:prstGeom>
          <a:solidFill>
            <a:srgbClr val="0097DC"/>
          </a:solidFill>
          <a:ln w="25400" cap="flat" cmpd="sng">
            <a:solidFill>
              <a:schemeClr val="lt1"/>
            </a:solidFill>
            <a:prstDash val="solid"/>
            <a:round/>
            <a:headEnd type="none" w="sm" len="sm"/>
            <a:tailEnd type="none" w="sm" len="sm"/>
          </a:ln>
        </p:spPr>
        <p:txBody>
          <a:bodyPr spcFirstLastPara="1" wrap="square" lIns="121900" tIns="60933" rIns="121900" bIns="60933" anchor="ctr" anchorCtr="0">
            <a:noAutofit/>
          </a:bodyPr>
          <a:lstStyle/>
          <a:p>
            <a:pPr algn="ctr"/>
            <a:endParaRPr sz="1400">
              <a:solidFill>
                <a:schemeClr val="lt1"/>
              </a:solidFill>
              <a:latin typeface="Arial"/>
              <a:ea typeface="Arial"/>
              <a:cs typeface="Arial"/>
              <a:sym typeface="Arial"/>
            </a:endParaRPr>
          </a:p>
        </p:txBody>
      </p:sp>
      <p:sp>
        <p:nvSpPr>
          <p:cNvPr id="61" name="Google Shape;61;p1"/>
          <p:cNvSpPr/>
          <p:nvPr/>
        </p:nvSpPr>
        <p:spPr>
          <a:xfrm rot="-2131266">
            <a:off x="10125075" y="1058172"/>
            <a:ext cx="4133851" cy="1533779"/>
          </a:xfrm>
          <a:prstGeom prst="rect">
            <a:avLst/>
          </a:prstGeom>
          <a:solidFill>
            <a:srgbClr val="0097DC"/>
          </a:solidFill>
          <a:ln w="25400" cap="flat" cmpd="sng">
            <a:solidFill>
              <a:schemeClr val="lt1"/>
            </a:solidFill>
            <a:prstDash val="solid"/>
            <a:round/>
            <a:headEnd type="none" w="sm" len="sm"/>
            <a:tailEnd type="none" w="sm" len="sm"/>
          </a:ln>
        </p:spPr>
        <p:txBody>
          <a:bodyPr spcFirstLastPara="1" wrap="square" lIns="121900" tIns="60933" rIns="121900" bIns="60933" anchor="ctr" anchorCtr="0">
            <a:noAutofit/>
          </a:bodyPr>
          <a:lstStyle/>
          <a:p>
            <a:pPr algn="ctr"/>
            <a:endParaRPr sz="1400">
              <a:solidFill>
                <a:schemeClr val="lt1"/>
              </a:solidFill>
              <a:latin typeface="Arial"/>
              <a:ea typeface="Arial"/>
              <a:cs typeface="Arial"/>
              <a:sym typeface="Arial"/>
            </a:endParaRPr>
          </a:p>
        </p:txBody>
      </p:sp>
      <p:pic>
        <p:nvPicPr>
          <p:cNvPr id="62" name="Google Shape;62;p1"/>
          <p:cNvPicPr preferRelativeResize="0"/>
          <p:nvPr/>
        </p:nvPicPr>
        <p:blipFill rotWithShape="1">
          <a:blip r:embed="rId3">
            <a:alphaModFix/>
          </a:blip>
          <a:srcRect/>
          <a:stretch/>
        </p:blipFill>
        <p:spPr>
          <a:xfrm>
            <a:off x="117987" y="5369831"/>
            <a:ext cx="4586384" cy="1161541"/>
          </a:xfrm>
          <a:prstGeom prst="rect">
            <a:avLst/>
          </a:prstGeom>
          <a:noFill/>
          <a:ln>
            <a:noFill/>
          </a:ln>
        </p:spPr>
      </p:pic>
      <p:sp>
        <p:nvSpPr>
          <p:cNvPr id="63" name="Google Shape;63;p1"/>
          <p:cNvSpPr/>
          <p:nvPr/>
        </p:nvSpPr>
        <p:spPr>
          <a:xfrm rot="-2126845">
            <a:off x="10146126" y="-55858"/>
            <a:ext cx="1505447" cy="1654292"/>
          </a:xfrm>
          <a:prstGeom prst="rect">
            <a:avLst/>
          </a:prstGeom>
          <a:solidFill>
            <a:schemeClr val="lt1"/>
          </a:solidFill>
          <a:ln w="25400" cap="flat" cmpd="sng">
            <a:solidFill>
              <a:schemeClr val="lt1"/>
            </a:solidFill>
            <a:prstDash val="solid"/>
            <a:round/>
            <a:headEnd type="none" w="sm" len="sm"/>
            <a:tailEnd type="none" w="sm" len="sm"/>
          </a:ln>
        </p:spPr>
        <p:txBody>
          <a:bodyPr spcFirstLastPara="1" wrap="square" lIns="121900" tIns="60933" rIns="121900" bIns="60933" anchor="ctr" anchorCtr="0">
            <a:noAutofit/>
          </a:bodyPr>
          <a:lstStyle/>
          <a:p>
            <a:pPr algn="ctr"/>
            <a:endParaRPr sz="1867">
              <a:solidFill>
                <a:schemeClr val="lt1"/>
              </a:solidFill>
              <a:latin typeface="Arial"/>
              <a:ea typeface="Arial"/>
              <a:cs typeface="Arial"/>
              <a:sym typeface="Arial"/>
            </a:endParaRPr>
          </a:p>
        </p:txBody>
      </p:sp>
      <p:sp>
        <p:nvSpPr>
          <p:cNvPr id="64" name="Google Shape;64;p1"/>
          <p:cNvSpPr txBox="1"/>
          <p:nvPr/>
        </p:nvSpPr>
        <p:spPr>
          <a:xfrm>
            <a:off x="117987" y="2373317"/>
            <a:ext cx="6196549" cy="763600"/>
          </a:xfrm>
          <a:prstGeom prst="rect">
            <a:avLst/>
          </a:prstGeom>
          <a:noFill/>
          <a:ln>
            <a:noFill/>
          </a:ln>
        </p:spPr>
        <p:txBody>
          <a:bodyPr spcFirstLastPara="1" wrap="square" lIns="121900" tIns="121900" rIns="121900" bIns="121900" anchor="t" anchorCtr="0">
            <a:noAutofit/>
          </a:bodyPr>
          <a:lstStyle/>
          <a:p>
            <a:pPr>
              <a:buClr>
                <a:srgbClr val="111111"/>
              </a:buClr>
              <a:buSzPts val="5200"/>
            </a:pPr>
            <a:r>
              <a:rPr lang="en-GB" sz="4000" b="1" dirty="0">
                <a:solidFill>
                  <a:srgbClr val="008DD6"/>
                </a:solidFill>
                <a:latin typeface="Montserrat"/>
                <a:ea typeface="Montserrat"/>
                <a:cs typeface="Montserrat"/>
                <a:sym typeface="Montserrat"/>
              </a:rPr>
              <a:t>oneM2M comms campaign plan</a:t>
            </a:r>
            <a:endParaRPr sz="4000" b="1" dirty="0">
              <a:solidFill>
                <a:srgbClr val="111111"/>
              </a:solidFill>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3"/>
          <p:cNvSpPr/>
          <p:nvPr/>
        </p:nvSpPr>
        <p:spPr>
          <a:xfrm>
            <a:off x="8514417" y="3637980"/>
            <a:ext cx="2978235" cy="2181391"/>
          </a:xfrm>
          <a:prstGeom prst="rect">
            <a:avLst/>
          </a:prstGeom>
          <a:noFill/>
          <a:ln w="38100" cap="flat" cmpd="sng">
            <a:solidFill>
              <a:srgbClr val="008DD6"/>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ea typeface="Arial"/>
              <a:cs typeface="Arial"/>
              <a:sym typeface="Arial"/>
            </a:endParaRPr>
          </a:p>
        </p:txBody>
      </p:sp>
      <p:sp>
        <p:nvSpPr>
          <p:cNvPr id="192" name="Google Shape;192;p13"/>
          <p:cNvSpPr txBox="1"/>
          <p:nvPr/>
        </p:nvSpPr>
        <p:spPr>
          <a:xfrm>
            <a:off x="867103" y="3651469"/>
            <a:ext cx="2877655" cy="1564343"/>
          </a:xfrm>
          <a:prstGeom prst="rect">
            <a:avLst/>
          </a:prstGeom>
          <a:noFill/>
          <a:ln>
            <a:noFill/>
          </a:ln>
        </p:spPr>
        <p:txBody>
          <a:bodyPr spcFirstLastPara="1" wrap="square" lIns="121900" tIns="121900" rIns="121900" bIns="121900" anchor="t" anchorCtr="0">
            <a:noAutofit/>
          </a:bodyPr>
          <a:lstStyle/>
          <a:p>
            <a:pPr marL="186258" defTabSz="1219170">
              <a:lnSpc>
                <a:spcPct val="115000"/>
              </a:lnSpc>
              <a:buClr>
                <a:srgbClr val="000000"/>
              </a:buClr>
            </a:pPr>
            <a:r>
              <a:rPr lang="en-GB" sz="1600" b="1" kern="0" dirty="0">
                <a:solidFill>
                  <a:srgbClr val="000000"/>
                </a:solidFill>
                <a:latin typeface="Arial"/>
                <a:cs typeface="Arial"/>
                <a:sym typeface="Arial"/>
              </a:rPr>
              <a:t>Pillar 1 - Maturity</a:t>
            </a:r>
          </a:p>
          <a:p>
            <a:pPr marL="186258" defTabSz="1219170">
              <a:lnSpc>
                <a:spcPct val="115000"/>
              </a:lnSpc>
              <a:buClr>
                <a:srgbClr val="000000"/>
              </a:buClr>
            </a:pPr>
            <a:r>
              <a:rPr lang="en-GB" sz="1600" i="1" kern="0" dirty="0">
                <a:solidFill>
                  <a:srgbClr val="000000"/>
                </a:solidFill>
                <a:latin typeface="Arial"/>
                <a:ea typeface="Arial"/>
                <a:cs typeface="Arial"/>
                <a:sym typeface="Arial"/>
              </a:rPr>
              <a:t>Aim </a:t>
            </a:r>
            <a:r>
              <a:rPr lang="en-GB" sz="1600" kern="0" dirty="0">
                <a:solidFill>
                  <a:srgbClr val="000000"/>
                </a:solidFill>
                <a:latin typeface="Arial"/>
                <a:ea typeface="Arial"/>
                <a:cs typeface="Arial"/>
                <a:sym typeface="Arial"/>
              </a:rPr>
              <a:t>– ensure stakeholders understand oneM2M’s rich heritage and the maturity of its technology.</a:t>
            </a:r>
            <a:endParaRPr sz="1600" kern="0" dirty="0">
              <a:solidFill>
                <a:srgbClr val="000000"/>
              </a:solidFill>
              <a:latin typeface="Arial"/>
              <a:ea typeface="Arial"/>
              <a:cs typeface="Arial"/>
              <a:sym typeface="Arial"/>
            </a:endParaRPr>
          </a:p>
        </p:txBody>
      </p:sp>
      <p:sp>
        <p:nvSpPr>
          <p:cNvPr id="194" name="Google Shape;194;p13"/>
          <p:cNvSpPr/>
          <p:nvPr/>
        </p:nvSpPr>
        <p:spPr>
          <a:xfrm>
            <a:off x="1033816" y="3651469"/>
            <a:ext cx="2731677" cy="2067967"/>
          </a:xfrm>
          <a:prstGeom prst="rect">
            <a:avLst/>
          </a:prstGeom>
          <a:noFill/>
          <a:ln w="38100" cap="flat" cmpd="sng">
            <a:solidFill>
              <a:srgbClr val="008DD6"/>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ea typeface="Arial"/>
              <a:cs typeface="Arial"/>
              <a:sym typeface="Arial"/>
            </a:endParaRPr>
          </a:p>
        </p:txBody>
      </p:sp>
      <p:sp>
        <p:nvSpPr>
          <p:cNvPr id="196" name="Google Shape;196;p13"/>
          <p:cNvSpPr txBox="1">
            <a:spLocks noGrp="1"/>
          </p:cNvSpPr>
          <p:nvPr>
            <p:ph type="title"/>
          </p:nvPr>
        </p:nvSpPr>
        <p:spPr>
          <a:xfrm>
            <a:off x="350045" y="528839"/>
            <a:ext cx="8153876" cy="763600"/>
          </a:xfrm>
          <a:prstGeom prst="rect">
            <a:avLst/>
          </a:prstGeom>
          <a:noFill/>
          <a:ln>
            <a:noFill/>
          </a:ln>
        </p:spPr>
        <p:txBody>
          <a:bodyPr spcFirstLastPara="1" wrap="square" lIns="121900" tIns="121900" rIns="121900" bIns="121900" anchor="t" anchorCtr="0">
            <a:noAutofit/>
          </a:bodyPr>
          <a:lstStyle/>
          <a:p>
            <a:pPr algn="just"/>
            <a:r>
              <a:rPr lang="en-GB" sz="4000" dirty="0">
                <a:solidFill>
                  <a:srgbClr val="008DD6"/>
                </a:solidFill>
              </a:rPr>
              <a:t>oneM2M comms strategy </a:t>
            </a:r>
            <a:endParaRPr sz="4000" dirty="0"/>
          </a:p>
        </p:txBody>
      </p:sp>
      <p:sp>
        <p:nvSpPr>
          <p:cNvPr id="197" name="Google Shape;197;p13"/>
          <p:cNvSpPr txBox="1"/>
          <p:nvPr/>
        </p:nvSpPr>
        <p:spPr>
          <a:xfrm>
            <a:off x="8389541" y="3617688"/>
            <a:ext cx="3103111" cy="2007191"/>
          </a:xfrm>
          <a:prstGeom prst="rect">
            <a:avLst/>
          </a:prstGeom>
          <a:noFill/>
          <a:ln>
            <a:noFill/>
          </a:ln>
        </p:spPr>
        <p:txBody>
          <a:bodyPr spcFirstLastPara="1" wrap="square" lIns="121900" tIns="121900" rIns="121900" bIns="121900" anchor="t" anchorCtr="0">
            <a:noAutofit/>
          </a:bodyPr>
          <a:lstStyle/>
          <a:p>
            <a:pPr marL="186258" defTabSz="1219170">
              <a:lnSpc>
                <a:spcPct val="115000"/>
              </a:lnSpc>
              <a:buClr>
                <a:srgbClr val="000000"/>
              </a:buClr>
            </a:pPr>
            <a:r>
              <a:rPr lang="en-GB" sz="1600" b="1" kern="0" dirty="0">
                <a:solidFill>
                  <a:srgbClr val="000000"/>
                </a:solidFill>
                <a:latin typeface="Arial"/>
                <a:cs typeface="Arial"/>
                <a:sym typeface="Arial"/>
              </a:rPr>
              <a:t>Pillar 3 - Forward Thinking</a:t>
            </a:r>
          </a:p>
          <a:p>
            <a:pPr marL="186258" defTabSz="1219170">
              <a:lnSpc>
                <a:spcPct val="115000"/>
              </a:lnSpc>
              <a:buClr>
                <a:srgbClr val="000000"/>
              </a:buClr>
            </a:pPr>
            <a:r>
              <a:rPr lang="en-GB" sz="1600" i="1" kern="0" dirty="0">
                <a:solidFill>
                  <a:srgbClr val="000000"/>
                </a:solidFill>
                <a:latin typeface="Arial"/>
                <a:ea typeface="Arial"/>
                <a:cs typeface="Arial"/>
                <a:sym typeface="Arial"/>
              </a:rPr>
              <a:t>Aim</a:t>
            </a:r>
            <a:r>
              <a:rPr lang="en-GB" sz="1600" kern="0" dirty="0">
                <a:solidFill>
                  <a:srgbClr val="000000"/>
                </a:solidFill>
                <a:latin typeface="Arial"/>
                <a:ea typeface="Arial"/>
                <a:cs typeface="Arial"/>
                <a:sym typeface="Arial"/>
              </a:rPr>
              <a:t> – ensure stakeholders see that oneM2M is looking beyond today’s needs and already thinking about emerging trends and technologies</a:t>
            </a:r>
            <a:endParaRPr sz="1600" kern="0" dirty="0">
              <a:solidFill>
                <a:srgbClr val="000000"/>
              </a:solidFill>
              <a:latin typeface="Arial"/>
              <a:ea typeface="Arial"/>
              <a:cs typeface="Arial"/>
              <a:sym typeface="Arial"/>
            </a:endParaRPr>
          </a:p>
        </p:txBody>
      </p:sp>
      <p:sp>
        <p:nvSpPr>
          <p:cNvPr id="198" name="Google Shape;198;p13"/>
          <p:cNvSpPr txBox="1"/>
          <p:nvPr/>
        </p:nvSpPr>
        <p:spPr>
          <a:xfrm>
            <a:off x="634031" y="1438750"/>
            <a:ext cx="10696309" cy="985023"/>
          </a:xfrm>
          <a:prstGeom prst="rect">
            <a:avLst/>
          </a:prstGeom>
          <a:noFill/>
          <a:ln>
            <a:noFill/>
          </a:ln>
        </p:spPr>
        <p:txBody>
          <a:bodyPr spcFirstLastPara="1" wrap="square" lIns="121900" tIns="60933" rIns="121900" bIns="60933" anchor="t" anchorCtr="0">
            <a:spAutoFit/>
          </a:bodyPr>
          <a:lstStyle/>
          <a:p>
            <a:pPr defTabSz="1219170">
              <a:buClr>
                <a:srgbClr val="000000"/>
              </a:buClr>
            </a:pPr>
            <a:r>
              <a:rPr lang="en-GB" sz="1867" kern="0" dirty="0">
                <a:solidFill>
                  <a:srgbClr val="000000"/>
                </a:solidFill>
                <a:latin typeface="Arial"/>
                <a:ea typeface="Arial"/>
                <a:cs typeface="Arial"/>
                <a:sym typeface="Arial"/>
              </a:rPr>
              <a:t>Like all membership organisations it is vital that oneM2M keeps its current and potential future members informed about what is has done, what it is doing and what it will be doing in th</a:t>
            </a:r>
            <a:r>
              <a:rPr lang="en-GB" sz="1867" kern="0" dirty="0">
                <a:solidFill>
                  <a:srgbClr val="000000"/>
                </a:solidFill>
                <a:latin typeface="Arial"/>
                <a:cs typeface="Arial"/>
                <a:sym typeface="Arial"/>
              </a:rPr>
              <a:t>e future.</a:t>
            </a:r>
          </a:p>
          <a:p>
            <a:pPr defTabSz="1219170">
              <a:buClr>
                <a:srgbClr val="000000"/>
              </a:buClr>
            </a:pPr>
            <a:r>
              <a:rPr lang="en-GB" sz="1867" kern="0" dirty="0">
                <a:solidFill>
                  <a:srgbClr val="000000"/>
                </a:solidFill>
                <a:latin typeface="Arial"/>
                <a:cs typeface="Arial"/>
                <a:sym typeface="Arial"/>
              </a:rPr>
              <a:t>The communications strategy could therefore be built upon three pillars.  </a:t>
            </a:r>
            <a:endParaRPr sz="1867" kern="0" dirty="0">
              <a:solidFill>
                <a:srgbClr val="000000"/>
              </a:solidFill>
              <a:latin typeface="Arial"/>
              <a:cs typeface="Arial"/>
              <a:sym typeface="Arial"/>
            </a:endParaRPr>
          </a:p>
        </p:txBody>
      </p:sp>
      <p:sp>
        <p:nvSpPr>
          <p:cNvPr id="201" name="Google Shape;201;p13"/>
          <p:cNvSpPr/>
          <p:nvPr/>
        </p:nvSpPr>
        <p:spPr>
          <a:xfrm>
            <a:off x="4690746" y="3633037"/>
            <a:ext cx="2825480" cy="2067967"/>
          </a:xfrm>
          <a:prstGeom prst="rect">
            <a:avLst/>
          </a:prstGeom>
          <a:noFill/>
          <a:ln w="38100" cap="flat" cmpd="sng">
            <a:solidFill>
              <a:srgbClr val="008DD6"/>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ea typeface="Arial"/>
              <a:cs typeface="Arial"/>
              <a:sym typeface="Arial"/>
            </a:endParaRPr>
          </a:p>
        </p:txBody>
      </p:sp>
      <p:sp>
        <p:nvSpPr>
          <p:cNvPr id="202" name="Google Shape;202;p13"/>
          <p:cNvSpPr txBox="1"/>
          <p:nvPr/>
        </p:nvSpPr>
        <p:spPr>
          <a:xfrm>
            <a:off x="4578032" y="3633037"/>
            <a:ext cx="2978235" cy="1499029"/>
          </a:xfrm>
          <a:prstGeom prst="rect">
            <a:avLst/>
          </a:prstGeom>
          <a:noFill/>
          <a:ln>
            <a:noFill/>
          </a:ln>
        </p:spPr>
        <p:txBody>
          <a:bodyPr spcFirstLastPara="1" wrap="square" lIns="121900" tIns="121900" rIns="121900" bIns="121900" anchor="t" anchorCtr="0">
            <a:noAutofit/>
          </a:bodyPr>
          <a:lstStyle/>
          <a:p>
            <a:pPr marL="186258" defTabSz="1219170">
              <a:lnSpc>
                <a:spcPct val="115000"/>
              </a:lnSpc>
              <a:buClr>
                <a:srgbClr val="000000"/>
              </a:buClr>
            </a:pPr>
            <a:r>
              <a:rPr lang="en-GB" sz="1600" b="1" kern="0" dirty="0">
                <a:solidFill>
                  <a:srgbClr val="000000"/>
                </a:solidFill>
                <a:latin typeface="Arial"/>
                <a:cs typeface="Arial"/>
                <a:sym typeface="Arial"/>
              </a:rPr>
              <a:t>Pillar 2 - Relevance</a:t>
            </a:r>
            <a:endParaRPr sz="1600" b="1" kern="0" dirty="0">
              <a:solidFill>
                <a:srgbClr val="000000"/>
              </a:solidFill>
              <a:latin typeface="Arial"/>
              <a:ea typeface="Arial"/>
              <a:cs typeface="Arial"/>
              <a:sym typeface="Arial"/>
            </a:endParaRPr>
          </a:p>
          <a:p>
            <a:pPr marL="186258" defTabSz="1219170">
              <a:lnSpc>
                <a:spcPct val="115000"/>
              </a:lnSpc>
              <a:buClr>
                <a:srgbClr val="000000"/>
              </a:buClr>
              <a:buSzPts val="1400"/>
            </a:pPr>
            <a:r>
              <a:rPr lang="en-GB" sz="1600" i="1" kern="0" dirty="0">
                <a:solidFill>
                  <a:srgbClr val="000000"/>
                </a:solidFill>
                <a:latin typeface="Arial"/>
                <a:ea typeface="Arial"/>
                <a:cs typeface="Arial"/>
                <a:sym typeface="Arial"/>
              </a:rPr>
              <a:t>Aim</a:t>
            </a:r>
            <a:r>
              <a:rPr lang="en-GB" sz="1600" kern="0" dirty="0">
                <a:solidFill>
                  <a:srgbClr val="000000"/>
                </a:solidFill>
                <a:latin typeface="Arial"/>
                <a:ea typeface="Arial"/>
                <a:cs typeface="Arial"/>
                <a:sym typeface="Arial"/>
              </a:rPr>
              <a:t> – ensure stakeholders know that oneM2M is still supporting the global IoT community.</a:t>
            </a:r>
          </a:p>
          <a:p>
            <a:pPr marL="186258" defTabSz="1219170">
              <a:lnSpc>
                <a:spcPct val="115000"/>
              </a:lnSpc>
              <a:buClr>
                <a:srgbClr val="000000"/>
              </a:buClr>
              <a:buSzPts val="1400"/>
            </a:pPr>
            <a:endParaRPr sz="1600" kern="0" dirty="0">
              <a:solidFill>
                <a:srgbClr val="000000"/>
              </a:solidFill>
              <a:latin typeface="Arial"/>
              <a:ea typeface="Arial"/>
              <a:cs typeface="Arial"/>
              <a:sym typeface="Arial"/>
            </a:endParaRPr>
          </a:p>
        </p:txBody>
      </p:sp>
      <p:pic>
        <p:nvPicPr>
          <p:cNvPr id="3" name="Graphic 2" descr="Greek Pillar with solid fill">
            <a:extLst>
              <a:ext uri="{FF2B5EF4-FFF2-40B4-BE49-F238E27FC236}">
                <a16:creationId xmlns:a16="http://schemas.microsoft.com/office/drawing/2014/main" id="{DC3BA7B5-4D36-3BC7-AE59-1777E9334DB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42454" y="2580421"/>
            <a:ext cx="914400" cy="914400"/>
          </a:xfrm>
          <a:prstGeom prst="rect">
            <a:avLst/>
          </a:prstGeom>
        </p:spPr>
      </p:pic>
      <p:pic>
        <p:nvPicPr>
          <p:cNvPr id="4" name="Picture 3">
            <a:extLst>
              <a:ext uri="{FF2B5EF4-FFF2-40B4-BE49-F238E27FC236}">
                <a16:creationId xmlns:a16="http://schemas.microsoft.com/office/drawing/2014/main" id="{C4B51685-3D04-A58F-96DA-4CA602212675}"/>
              </a:ext>
            </a:extLst>
          </p:cNvPr>
          <p:cNvPicPr>
            <a:picLocks noChangeAspect="1"/>
          </p:cNvPicPr>
          <p:nvPr/>
        </p:nvPicPr>
        <p:blipFill>
          <a:blip r:embed="rId5"/>
          <a:stretch>
            <a:fillRect/>
          </a:stretch>
        </p:blipFill>
        <p:spPr>
          <a:xfrm>
            <a:off x="5646246" y="2517273"/>
            <a:ext cx="914479" cy="914479"/>
          </a:xfrm>
          <a:prstGeom prst="rect">
            <a:avLst/>
          </a:prstGeom>
        </p:spPr>
      </p:pic>
      <p:pic>
        <p:nvPicPr>
          <p:cNvPr id="5" name="Picture 4">
            <a:extLst>
              <a:ext uri="{FF2B5EF4-FFF2-40B4-BE49-F238E27FC236}">
                <a16:creationId xmlns:a16="http://schemas.microsoft.com/office/drawing/2014/main" id="{D5977891-C04D-877B-3FEE-ED34AC9C6DE2}"/>
              </a:ext>
            </a:extLst>
          </p:cNvPr>
          <p:cNvPicPr>
            <a:picLocks noChangeAspect="1"/>
          </p:cNvPicPr>
          <p:nvPr/>
        </p:nvPicPr>
        <p:blipFill>
          <a:blip r:embed="rId5"/>
          <a:stretch>
            <a:fillRect/>
          </a:stretch>
        </p:blipFill>
        <p:spPr>
          <a:xfrm>
            <a:off x="9546294" y="2489430"/>
            <a:ext cx="914479" cy="91447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6" name="Google Shape;196;p13"/>
          <p:cNvSpPr txBox="1">
            <a:spLocks noGrp="1"/>
          </p:cNvSpPr>
          <p:nvPr>
            <p:ph type="title"/>
          </p:nvPr>
        </p:nvSpPr>
        <p:spPr>
          <a:xfrm>
            <a:off x="350045" y="528839"/>
            <a:ext cx="8153876" cy="763600"/>
          </a:xfrm>
          <a:prstGeom prst="rect">
            <a:avLst/>
          </a:prstGeom>
          <a:noFill/>
          <a:ln>
            <a:noFill/>
          </a:ln>
        </p:spPr>
        <p:txBody>
          <a:bodyPr spcFirstLastPara="1" wrap="square" lIns="121900" tIns="121900" rIns="121900" bIns="121900" anchor="t" anchorCtr="0">
            <a:noAutofit/>
          </a:bodyPr>
          <a:lstStyle/>
          <a:p>
            <a:pPr algn="just"/>
            <a:r>
              <a:rPr lang="en-GB" sz="4000" dirty="0">
                <a:solidFill>
                  <a:srgbClr val="008DD6"/>
                </a:solidFill>
              </a:rPr>
              <a:t>oneM2M comms strategy </a:t>
            </a:r>
            <a:endParaRPr sz="4000" dirty="0"/>
          </a:p>
        </p:txBody>
      </p:sp>
      <p:sp>
        <p:nvSpPr>
          <p:cNvPr id="198" name="Google Shape;198;p13"/>
          <p:cNvSpPr txBox="1"/>
          <p:nvPr/>
        </p:nvSpPr>
        <p:spPr>
          <a:xfrm>
            <a:off x="699347" y="1480255"/>
            <a:ext cx="9816254" cy="4145568"/>
          </a:xfrm>
          <a:prstGeom prst="rect">
            <a:avLst/>
          </a:prstGeom>
          <a:noFill/>
          <a:ln>
            <a:noFill/>
          </a:ln>
        </p:spPr>
        <p:txBody>
          <a:bodyPr spcFirstLastPara="1" wrap="square" lIns="121900" tIns="60933" rIns="121900" bIns="60933" anchor="t" anchorCtr="0">
            <a:spAutoFit/>
          </a:bodyPr>
          <a:lstStyle/>
          <a:p>
            <a:pPr defTabSz="1219170">
              <a:buClr>
                <a:srgbClr val="000000"/>
              </a:buClr>
            </a:pPr>
            <a:r>
              <a:rPr lang="en-GB" sz="1867" kern="0" dirty="0">
                <a:solidFill>
                  <a:srgbClr val="000000"/>
                </a:solidFill>
                <a:latin typeface="Arial"/>
                <a:cs typeface="Arial"/>
                <a:sym typeface="Arial"/>
              </a:rPr>
              <a:t>The goal of oneM2M’s communications strategy is to deliver relevant content to the following audiences:</a:t>
            </a:r>
          </a:p>
          <a:p>
            <a:pPr defTabSz="1219170">
              <a:buClr>
                <a:srgbClr val="000000"/>
              </a:buClr>
            </a:pPr>
            <a:endParaRPr lang="en-GB" sz="1867" kern="0" dirty="0">
              <a:solidFill>
                <a:srgbClr val="000000"/>
              </a:solidFill>
              <a:latin typeface="Arial"/>
              <a:cs typeface="Arial"/>
              <a:sym typeface="Arial"/>
            </a:endParaRPr>
          </a:p>
          <a:p>
            <a:pPr marL="914400" lvl="1" indent="-457200" defTabSz="1219170">
              <a:buClr>
                <a:srgbClr val="000000"/>
              </a:buClr>
              <a:buFont typeface="+mj-lt"/>
              <a:buAutoNum type="arabicPeriod"/>
            </a:pPr>
            <a:r>
              <a:rPr lang="en-GB" sz="1867" kern="0" dirty="0">
                <a:solidFill>
                  <a:srgbClr val="000000"/>
                </a:solidFill>
                <a:latin typeface="Arial"/>
                <a:cs typeface="Arial"/>
                <a:sym typeface="Arial"/>
              </a:rPr>
              <a:t>Standardization experts</a:t>
            </a:r>
          </a:p>
          <a:p>
            <a:pPr marL="914400" lvl="1" indent="-457200" defTabSz="1219170">
              <a:buClr>
                <a:srgbClr val="000000"/>
              </a:buClr>
              <a:buFont typeface="+mj-lt"/>
              <a:buAutoNum type="arabicPeriod"/>
            </a:pPr>
            <a:endParaRPr lang="en-GB" sz="1867" kern="0" dirty="0">
              <a:solidFill>
                <a:srgbClr val="000000"/>
              </a:solidFill>
              <a:latin typeface="Arial"/>
              <a:cs typeface="Arial"/>
              <a:sym typeface="Arial"/>
            </a:endParaRPr>
          </a:p>
          <a:p>
            <a:pPr marL="914400" lvl="1" indent="-457200" defTabSz="1219170">
              <a:buClr>
                <a:srgbClr val="000000"/>
              </a:buClr>
              <a:buFont typeface="+mj-lt"/>
              <a:buAutoNum type="arabicPeriod"/>
            </a:pPr>
            <a:r>
              <a:rPr lang="en-GB" sz="1867" kern="0" dirty="0">
                <a:solidFill>
                  <a:srgbClr val="000000"/>
                </a:solidFill>
                <a:latin typeface="Arial"/>
                <a:cs typeface="Arial"/>
                <a:sym typeface="Arial"/>
              </a:rPr>
              <a:t>Business decision makers and IoT product managers</a:t>
            </a:r>
          </a:p>
          <a:p>
            <a:pPr marL="914400" lvl="1" indent="-457200" defTabSz="1219170">
              <a:buClr>
                <a:srgbClr val="000000"/>
              </a:buClr>
              <a:buFont typeface="+mj-lt"/>
              <a:buAutoNum type="arabicPeriod"/>
            </a:pPr>
            <a:endParaRPr lang="en-GB" sz="1867" kern="0" dirty="0">
              <a:solidFill>
                <a:srgbClr val="000000"/>
              </a:solidFill>
              <a:latin typeface="Arial"/>
              <a:cs typeface="Arial"/>
              <a:sym typeface="Arial"/>
            </a:endParaRPr>
          </a:p>
          <a:p>
            <a:pPr marL="914400" lvl="1" indent="-457200" defTabSz="1219170">
              <a:buClr>
                <a:srgbClr val="000000"/>
              </a:buClr>
              <a:buFont typeface="+mj-lt"/>
              <a:buAutoNum type="arabicPeriod"/>
            </a:pPr>
            <a:r>
              <a:rPr lang="en-GB" sz="1867" kern="0" dirty="0">
                <a:solidFill>
                  <a:srgbClr val="000000"/>
                </a:solidFill>
                <a:latin typeface="Arial"/>
                <a:cs typeface="Arial"/>
                <a:sym typeface="Arial"/>
              </a:rPr>
              <a:t>Organizations wanting to build oneM2M solutions</a:t>
            </a:r>
          </a:p>
          <a:p>
            <a:pPr marL="914400" lvl="1" indent="-457200" defTabSz="1219170">
              <a:buClr>
                <a:srgbClr val="000000"/>
              </a:buClr>
              <a:buFont typeface="+mj-lt"/>
              <a:buAutoNum type="arabicPeriod"/>
            </a:pPr>
            <a:endParaRPr lang="en-GB" sz="1867" kern="0" dirty="0">
              <a:solidFill>
                <a:srgbClr val="000000"/>
              </a:solidFill>
              <a:latin typeface="Arial"/>
              <a:cs typeface="Arial"/>
              <a:sym typeface="Arial"/>
            </a:endParaRPr>
          </a:p>
          <a:p>
            <a:pPr marL="914400" lvl="1" indent="-457200" defTabSz="1219170">
              <a:buClr>
                <a:srgbClr val="000000"/>
              </a:buClr>
              <a:buFont typeface="+mj-lt"/>
              <a:buAutoNum type="arabicPeriod"/>
            </a:pPr>
            <a:r>
              <a:rPr lang="en-GB" sz="1867" kern="0" dirty="0">
                <a:solidFill>
                  <a:srgbClr val="000000"/>
                </a:solidFill>
                <a:latin typeface="Arial"/>
                <a:cs typeface="Arial"/>
                <a:sym typeface="Arial"/>
              </a:rPr>
              <a:t>Organizations wanting to deploy systems that make use of oneM2M components</a:t>
            </a:r>
          </a:p>
          <a:p>
            <a:pPr marL="914400" lvl="1" indent="-457200" defTabSz="1219170">
              <a:buClr>
                <a:srgbClr val="000000"/>
              </a:buClr>
              <a:buFont typeface="+mj-lt"/>
              <a:buAutoNum type="arabicPeriod"/>
            </a:pPr>
            <a:endParaRPr lang="en-GB" sz="1867" kern="0" dirty="0">
              <a:solidFill>
                <a:srgbClr val="000000"/>
              </a:solidFill>
              <a:latin typeface="Arial"/>
              <a:cs typeface="Arial"/>
              <a:sym typeface="Arial"/>
            </a:endParaRPr>
          </a:p>
          <a:p>
            <a:pPr marL="914400" lvl="1" indent="-457200" defTabSz="1219170">
              <a:buClr>
                <a:srgbClr val="000000"/>
              </a:buClr>
              <a:buFont typeface="+mj-lt"/>
              <a:buAutoNum type="arabicPeriod"/>
            </a:pPr>
            <a:r>
              <a:rPr lang="en-GB" sz="1867" kern="0" dirty="0">
                <a:solidFill>
                  <a:srgbClr val="000000"/>
                </a:solidFill>
                <a:latin typeface="Arial"/>
                <a:cs typeface="Arial"/>
                <a:sym typeface="Arial"/>
              </a:rPr>
              <a:t>Government agencies, policy makers &amp; regulators</a:t>
            </a:r>
          </a:p>
          <a:p>
            <a:pPr marL="914400" lvl="1" indent="-457200" defTabSz="1219170">
              <a:buClr>
                <a:srgbClr val="000000"/>
              </a:buClr>
              <a:buFont typeface="+mj-lt"/>
              <a:buAutoNum type="arabicPeriod"/>
            </a:pPr>
            <a:endParaRPr lang="en-GB" sz="1867" kern="0" dirty="0">
              <a:solidFill>
                <a:srgbClr val="000000"/>
              </a:solidFill>
              <a:latin typeface="Arial"/>
              <a:cs typeface="Arial"/>
              <a:sym typeface="Arial"/>
            </a:endParaRPr>
          </a:p>
          <a:p>
            <a:pPr marL="914400" lvl="1" indent="-457200" defTabSz="1219170">
              <a:buClr>
                <a:srgbClr val="000000"/>
              </a:buClr>
              <a:buFont typeface="+mj-lt"/>
              <a:buAutoNum type="arabicPeriod"/>
            </a:pPr>
            <a:r>
              <a:rPr lang="en-GB" sz="1867" kern="0" dirty="0">
                <a:solidFill>
                  <a:srgbClr val="000000"/>
                </a:solidFill>
                <a:latin typeface="Arial"/>
                <a:cs typeface="Arial"/>
                <a:sym typeface="Arial"/>
              </a:rPr>
              <a:t>Academic institutions (inc. universities)</a:t>
            </a:r>
            <a:endParaRPr sz="1867" kern="0" dirty="0">
              <a:solidFill>
                <a:srgbClr val="000000"/>
              </a:solidFill>
              <a:latin typeface="Arial"/>
              <a:cs typeface="Arial"/>
              <a:sym typeface="Arial"/>
            </a:endParaRPr>
          </a:p>
        </p:txBody>
      </p:sp>
      <p:pic>
        <p:nvPicPr>
          <p:cNvPr id="2" name="Picture 1">
            <a:extLst>
              <a:ext uri="{FF2B5EF4-FFF2-40B4-BE49-F238E27FC236}">
                <a16:creationId xmlns:a16="http://schemas.microsoft.com/office/drawing/2014/main" id="{2229E210-F6C7-A365-8BB1-49D306B1FDF8}"/>
              </a:ext>
            </a:extLst>
          </p:cNvPr>
          <p:cNvPicPr>
            <a:picLocks noChangeAspect="1"/>
          </p:cNvPicPr>
          <p:nvPr/>
        </p:nvPicPr>
        <p:blipFill>
          <a:blip r:embed="rId3"/>
          <a:stretch>
            <a:fillRect/>
          </a:stretch>
        </p:blipFill>
        <p:spPr>
          <a:xfrm>
            <a:off x="10206707" y="731558"/>
            <a:ext cx="1127858" cy="1121761"/>
          </a:xfrm>
          <a:prstGeom prst="rect">
            <a:avLst/>
          </a:prstGeom>
        </p:spPr>
      </p:pic>
    </p:spTree>
    <p:extLst>
      <p:ext uri="{BB962C8B-B14F-4D97-AF65-F5344CB8AC3E}">
        <p14:creationId xmlns:p14="http://schemas.microsoft.com/office/powerpoint/2010/main" val="1594372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6" name="Google Shape;196;p13"/>
          <p:cNvSpPr txBox="1">
            <a:spLocks noGrp="1"/>
          </p:cNvSpPr>
          <p:nvPr>
            <p:ph type="title"/>
          </p:nvPr>
        </p:nvSpPr>
        <p:spPr>
          <a:xfrm>
            <a:off x="350045" y="528839"/>
            <a:ext cx="8153876" cy="763600"/>
          </a:xfrm>
          <a:prstGeom prst="rect">
            <a:avLst/>
          </a:prstGeom>
          <a:noFill/>
          <a:ln>
            <a:noFill/>
          </a:ln>
        </p:spPr>
        <p:txBody>
          <a:bodyPr spcFirstLastPara="1" wrap="square" lIns="121900" tIns="121900" rIns="121900" bIns="121900" anchor="t" anchorCtr="0">
            <a:noAutofit/>
          </a:bodyPr>
          <a:lstStyle/>
          <a:p>
            <a:pPr algn="just"/>
            <a:r>
              <a:rPr lang="en-GB" sz="4000" dirty="0">
                <a:solidFill>
                  <a:srgbClr val="008DD6"/>
                </a:solidFill>
              </a:rPr>
              <a:t>oneM2M comms strategy </a:t>
            </a:r>
            <a:endParaRPr sz="4000" dirty="0"/>
          </a:p>
        </p:txBody>
      </p:sp>
      <p:pic>
        <p:nvPicPr>
          <p:cNvPr id="3" name="Graphic 2" descr="Greek Pillar with solid fill">
            <a:extLst>
              <a:ext uri="{FF2B5EF4-FFF2-40B4-BE49-F238E27FC236}">
                <a16:creationId xmlns:a16="http://schemas.microsoft.com/office/drawing/2014/main" id="{DC3BA7B5-4D36-3BC7-AE59-1777E9334DB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90323" y="2511362"/>
            <a:ext cx="914400" cy="914400"/>
          </a:xfrm>
          <a:prstGeom prst="rect">
            <a:avLst/>
          </a:prstGeom>
        </p:spPr>
      </p:pic>
      <p:pic>
        <p:nvPicPr>
          <p:cNvPr id="4" name="Picture 3">
            <a:extLst>
              <a:ext uri="{FF2B5EF4-FFF2-40B4-BE49-F238E27FC236}">
                <a16:creationId xmlns:a16="http://schemas.microsoft.com/office/drawing/2014/main" id="{C4B51685-3D04-A58F-96DA-4CA602212675}"/>
              </a:ext>
            </a:extLst>
          </p:cNvPr>
          <p:cNvPicPr>
            <a:picLocks noChangeAspect="1"/>
          </p:cNvPicPr>
          <p:nvPr/>
        </p:nvPicPr>
        <p:blipFill>
          <a:blip r:embed="rId5"/>
          <a:stretch>
            <a:fillRect/>
          </a:stretch>
        </p:blipFill>
        <p:spPr>
          <a:xfrm>
            <a:off x="5638760" y="2458798"/>
            <a:ext cx="914479" cy="914479"/>
          </a:xfrm>
          <a:prstGeom prst="rect">
            <a:avLst/>
          </a:prstGeom>
        </p:spPr>
      </p:pic>
      <p:pic>
        <p:nvPicPr>
          <p:cNvPr id="5" name="Picture 4">
            <a:extLst>
              <a:ext uri="{FF2B5EF4-FFF2-40B4-BE49-F238E27FC236}">
                <a16:creationId xmlns:a16="http://schemas.microsoft.com/office/drawing/2014/main" id="{D5977891-C04D-877B-3FEE-ED34AC9C6DE2}"/>
              </a:ext>
            </a:extLst>
          </p:cNvPr>
          <p:cNvPicPr>
            <a:picLocks noChangeAspect="1"/>
          </p:cNvPicPr>
          <p:nvPr/>
        </p:nvPicPr>
        <p:blipFill>
          <a:blip r:embed="rId5"/>
          <a:stretch>
            <a:fillRect/>
          </a:stretch>
        </p:blipFill>
        <p:spPr>
          <a:xfrm>
            <a:off x="9009359" y="2528020"/>
            <a:ext cx="914479" cy="914479"/>
          </a:xfrm>
          <a:prstGeom prst="rect">
            <a:avLst/>
          </a:prstGeom>
        </p:spPr>
      </p:pic>
      <p:sp>
        <p:nvSpPr>
          <p:cNvPr id="2" name="Google Shape;198;p13">
            <a:extLst>
              <a:ext uri="{FF2B5EF4-FFF2-40B4-BE49-F238E27FC236}">
                <a16:creationId xmlns:a16="http://schemas.microsoft.com/office/drawing/2014/main" id="{D6EB0B55-428A-C987-C0B3-625410F3E6D5}"/>
              </a:ext>
            </a:extLst>
          </p:cNvPr>
          <p:cNvSpPr txBox="1"/>
          <p:nvPr/>
        </p:nvSpPr>
        <p:spPr>
          <a:xfrm>
            <a:off x="634031" y="1438750"/>
            <a:ext cx="10696309" cy="697701"/>
          </a:xfrm>
          <a:prstGeom prst="rect">
            <a:avLst/>
          </a:prstGeom>
          <a:noFill/>
          <a:ln>
            <a:noFill/>
          </a:ln>
        </p:spPr>
        <p:txBody>
          <a:bodyPr spcFirstLastPara="1" wrap="square" lIns="121900" tIns="60933" rIns="121900" bIns="60933" anchor="t" anchorCtr="0">
            <a:spAutoFit/>
          </a:bodyPr>
          <a:lstStyle/>
          <a:p>
            <a:pPr defTabSz="1219170">
              <a:buClr>
                <a:srgbClr val="000000"/>
              </a:buClr>
            </a:pPr>
            <a:r>
              <a:rPr lang="en-GB" sz="1867" kern="0" dirty="0">
                <a:solidFill>
                  <a:srgbClr val="000000"/>
                </a:solidFill>
                <a:latin typeface="Arial"/>
                <a:ea typeface="Arial"/>
                <a:cs typeface="Arial"/>
                <a:sym typeface="Arial"/>
              </a:rPr>
              <a:t>Delivering the right content to the right audience relies on telling compelling stories using the right channels. </a:t>
            </a:r>
          </a:p>
        </p:txBody>
      </p:sp>
      <p:sp>
        <p:nvSpPr>
          <p:cNvPr id="6" name="TextBox 5">
            <a:extLst>
              <a:ext uri="{FF2B5EF4-FFF2-40B4-BE49-F238E27FC236}">
                <a16:creationId xmlns:a16="http://schemas.microsoft.com/office/drawing/2014/main" id="{65B98141-6337-086B-737B-9A75D19F047C}"/>
              </a:ext>
            </a:extLst>
          </p:cNvPr>
          <p:cNvSpPr txBox="1"/>
          <p:nvPr/>
        </p:nvSpPr>
        <p:spPr>
          <a:xfrm rot="16200000">
            <a:off x="529418" y="3714396"/>
            <a:ext cx="1051570" cy="369332"/>
          </a:xfrm>
          <a:prstGeom prst="rect">
            <a:avLst/>
          </a:prstGeom>
          <a:noFill/>
        </p:spPr>
        <p:txBody>
          <a:bodyPr wrap="square" rtlCol="0">
            <a:spAutoFit/>
          </a:bodyPr>
          <a:lstStyle/>
          <a:p>
            <a:r>
              <a:rPr lang="en-GB" dirty="0"/>
              <a:t>Content</a:t>
            </a:r>
          </a:p>
        </p:txBody>
      </p:sp>
      <p:sp>
        <p:nvSpPr>
          <p:cNvPr id="7" name="TextBox 6">
            <a:extLst>
              <a:ext uri="{FF2B5EF4-FFF2-40B4-BE49-F238E27FC236}">
                <a16:creationId xmlns:a16="http://schemas.microsoft.com/office/drawing/2014/main" id="{7D8E7B67-743A-C05A-12D9-88E1B6F3D1DA}"/>
              </a:ext>
            </a:extLst>
          </p:cNvPr>
          <p:cNvSpPr txBox="1"/>
          <p:nvPr/>
        </p:nvSpPr>
        <p:spPr>
          <a:xfrm rot="16200000">
            <a:off x="529418" y="5387685"/>
            <a:ext cx="1051570" cy="369332"/>
          </a:xfrm>
          <a:prstGeom prst="rect">
            <a:avLst/>
          </a:prstGeom>
          <a:noFill/>
        </p:spPr>
        <p:txBody>
          <a:bodyPr wrap="square" rtlCol="0">
            <a:spAutoFit/>
          </a:bodyPr>
          <a:lstStyle/>
          <a:p>
            <a:r>
              <a:rPr lang="en-GB" dirty="0"/>
              <a:t>Channel</a:t>
            </a:r>
          </a:p>
        </p:txBody>
      </p:sp>
      <p:pic>
        <p:nvPicPr>
          <p:cNvPr id="9" name="Graphic 8" descr="Badge 1 outline">
            <a:extLst>
              <a:ext uri="{FF2B5EF4-FFF2-40B4-BE49-F238E27FC236}">
                <a16:creationId xmlns:a16="http://schemas.microsoft.com/office/drawing/2014/main" id="{1A025E2B-5D2E-4E2F-EBB3-D5F76C26494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618923" y="2070820"/>
            <a:ext cx="457200" cy="457200"/>
          </a:xfrm>
          <a:prstGeom prst="rect">
            <a:avLst/>
          </a:prstGeom>
        </p:spPr>
      </p:pic>
      <p:pic>
        <p:nvPicPr>
          <p:cNvPr id="15" name="Graphic 14" descr="Badge outline">
            <a:extLst>
              <a:ext uri="{FF2B5EF4-FFF2-40B4-BE49-F238E27FC236}">
                <a16:creationId xmlns:a16="http://schemas.microsoft.com/office/drawing/2014/main" id="{9A5619D2-B4DF-242D-CDD9-6A3CD500868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867400" y="2054162"/>
            <a:ext cx="457200" cy="457200"/>
          </a:xfrm>
          <a:prstGeom prst="rect">
            <a:avLst/>
          </a:prstGeom>
        </p:spPr>
      </p:pic>
      <p:pic>
        <p:nvPicPr>
          <p:cNvPr id="17" name="Graphic 16" descr="Badge 3 outline">
            <a:extLst>
              <a:ext uri="{FF2B5EF4-FFF2-40B4-BE49-F238E27FC236}">
                <a16:creationId xmlns:a16="http://schemas.microsoft.com/office/drawing/2014/main" id="{40ECC0DC-FB2D-8624-AFF6-7630E33388F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223139" y="2064920"/>
            <a:ext cx="486917" cy="486917"/>
          </a:xfrm>
          <a:prstGeom prst="rect">
            <a:avLst/>
          </a:prstGeom>
        </p:spPr>
      </p:pic>
      <p:sp>
        <p:nvSpPr>
          <p:cNvPr id="18" name="Google Shape;194;p13">
            <a:extLst>
              <a:ext uri="{FF2B5EF4-FFF2-40B4-BE49-F238E27FC236}">
                <a16:creationId xmlns:a16="http://schemas.microsoft.com/office/drawing/2014/main" id="{B80099FA-02E4-F2B9-4D99-3692C954E37D}"/>
              </a:ext>
            </a:extLst>
          </p:cNvPr>
          <p:cNvSpPr/>
          <p:nvPr/>
        </p:nvSpPr>
        <p:spPr>
          <a:xfrm>
            <a:off x="1428329" y="3441862"/>
            <a:ext cx="2838388" cy="914400"/>
          </a:xfrm>
          <a:prstGeom prst="rect">
            <a:avLst/>
          </a:prstGeom>
          <a:noFill/>
          <a:ln w="38100" cap="flat" cmpd="sng">
            <a:solidFill>
              <a:srgbClr val="008DD6"/>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ea typeface="Arial"/>
              <a:cs typeface="Arial"/>
              <a:sym typeface="Arial"/>
            </a:endParaRPr>
          </a:p>
        </p:txBody>
      </p:sp>
      <p:sp>
        <p:nvSpPr>
          <p:cNvPr id="19" name="Google Shape;192;p13">
            <a:extLst>
              <a:ext uri="{FF2B5EF4-FFF2-40B4-BE49-F238E27FC236}">
                <a16:creationId xmlns:a16="http://schemas.microsoft.com/office/drawing/2014/main" id="{FA32D01E-9191-F235-055E-36CB4AE97BE1}"/>
              </a:ext>
            </a:extLst>
          </p:cNvPr>
          <p:cNvSpPr txBox="1"/>
          <p:nvPr/>
        </p:nvSpPr>
        <p:spPr>
          <a:xfrm>
            <a:off x="1320515" y="3508167"/>
            <a:ext cx="2838388" cy="848095"/>
          </a:xfrm>
          <a:prstGeom prst="rect">
            <a:avLst/>
          </a:prstGeom>
          <a:noFill/>
          <a:ln>
            <a:noFill/>
          </a:ln>
        </p:spPr>
        <p:txBody>
          <a:bodyPr spcFirstLastPara="1" wrap="square" lIns="121900" tIns="121900" rIns="121900" bIns="121900" anchor="t" anchorCtr="0">
            <a:noAutofit/>
          </a:bodyPr>
          <a:lstStyle/>
          <a:p>
            <a:pPr marL="186258" algn="ctr" defTabSz="1219170">
              <a:lnSpc>
                <a:spcPct val="115000"/>
              </a:lnSpc>
              <a:buClr>
                <a:srgbClr val="000000"/>
              </a:buClr>
            </a:pPr>
            <a:r>
              <a:rPr lang="en-GB" sz="1400" kern="0" dirty="0">
                <a:solidFill>
                  <a:srgbClr val="000000"/>
                </a:solidFill>
                <a:latin typeface="Arial"/>
                <a:ea typeface="Arial"/>
                <a:cs typeface="Arial"/>
                <a:sym typeface="Arial"/>
              </a:rPr>
              <a:t>Anniversaries</a:t>
            </a:r>
          </a:p>
          <a:p>
            <a:pPr marL="186258" algn="ctr" defTabSz="1219170">
              <a:lnSpc>
                <a:spcPct val="115000"/>
              </a:lnSpc>
              <a:buClr>
                <a:srgbClr val="000000"/>
              </a:buClr>
            </a:pPr>
            <a:r>
              <a:rPr lang="en-GB" sz="1400" kern="0" dirty="0">
                <a:solidFill>
                  <a:srgbClr val="000000"/>
                </a:solidFill>
                <a:latin typeface="Arial"/>
                <a:ea typeface="Arial"/>
                <a:cs typeface="Arial"/>
                <a:sym typeface="Arial"/>
              </a:rPr>
              <a:t>Exec viewpoints</a:t>
            </a:r>
          </a:p>
          <a:p>
            <a:pPr marL="186258" defTabSz="1219170">
              <a:lnSpc>
                <a:spcPct val="115000"/>
              </a:lnSpc>
              <a:buClr>
                <a:srgbClr val="000000"/>
              </a:buClr>
            </a:pPr>
            <a:endParaRPr lang="en-GB" sz="1400" kern="0" dirty="0">
              <a:solidFill>
                <a:srgbClr val="000000"/>
              </a:solidFill>
              <a:latin typeface="Arial"/>
              <a:ea typeface="Arial"/>
              <a:cs typeface="Arial"/>
              <a:sym typeface="Arial"/>
            </a:endParaRPr>
          </a:p>
          <a:p>
            <a:pPr marL="186258" defTabSz="1219170">
              <a:lnSpc>
                <a:spcPct val="115000"/>
              </a:lnSpc>
              <a:buClr>
                <a:srgbClr val="000000"/>
              </a:buClr>
            </a:pPr>
            <a:endParaRPr lang="en-GB" sz="1600" kern="0" dirty="0">
              <a:solidFill>
                <a:srgbClr val="000000"/>
              </a:solidFill>
              <a:latin typeface="Arial"/>
              <a:ea typeface="Arial"/>
              <a:cs typeface="Arial"/>
              <a:sym typeface="Arial"/>
            </a:endParaRPr>
          </a:p>
        </p:txBody>
      </p:sp>
      <p:sp>
        <p:nvSpPr>
          <p:cNvPr id="20" name="Google Shape;194;p13">
            <a:extLst>
              <a:ext uri="{FF2B5EF4-FFF2-40B4-BE49-F238E27FC236}">
                <a16:creationId xmlns:a16="http://schemas.microsoft.com/office/drawing/2014/main" id="{D611F587-1106-6897-56F1-7DB92F61D812}"/>
              </a:ext>
            </a:extLst>
          </p:cNvPr>
          <p:cNvSpPr/>
          <p:nvPr/>
        </p:nvSpPr>
        <p:spPr>
          <a:xfrm>
            <a:off x="1428329" y="5145453"/>
            <a:ext cx="2838388" cy="914400"/>
          </a:xfrm>
          <a:prstGeom prst="rect">
            <a:avLst/>
          </a:prstGeom>
          <a:noFill/>
          <a:ln w="38100" cap="flat" cmpd="sng">
            <a:solidFill>
              <a:srgbClr val="008DD6"/>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ea typeface="Arial"/>
              <a:cs typeface="Arial"/>
              <a:sym typeface="Arial"/>
            </a:endParaRPr>
          </a:p>
        </p:txBody>
      </p:sp>
      <p:sp>
        <p:nvSpPr>
          <p:cNvPr id="21" name="Google Shape;192;p13">
            <a:extLst>
              <a:ext uri="{FF2B5EF4-FFF2-40B4-BE49-F238E27FC236}">
                <a16:creationId xmlns:a16="http://schemas.microsoft.com/office/drawing/2014/main" id="{5487363F-A551-8A60-D0D7-249F63433B2F}"/>
              </a:ext>
            </a:extLst>
          </p:cNvPr>
          <p:cNvSpPr txBox="1"/>
          <p:nvPr/>
        </p:nvSpPr>
        <p:spPr>
          <a:xfrm>
            <a:off x="1239869" y="5178605"/>
            <a:ext cx="2838388" cy="848095"/>
          </a:xfrm>
          <a:prstGeom prst="rect">
            <a:avLst/>
          </a:prstGeom>
          <a:noFill/>
          <a:ln>
            <a:noFill/>
          </a:ln>
        </p:spPr>
        <p:txBody>
          <a:bodyPr spcFirstLastPara="1" wrap="square" lIns="121900" tIns="121900" rIns="121900" bIns="121900" anchor="t" anchorCtr="0">
            <a:noAutofit/>
          </a:bodyPr>
          <a:lstStyle/>
          <a:p>
            <a:pPr marL="186258" algn="ctr" defTabSz="1219170">
              <a:lnSpc>
                <a:spcPct val="115000"/>
              </a:lnSpc>
              <a:buClr>
                <a:srgbClr val="000000"/>
              </a:buClr>
            </a:pPr>
            <a:r>
              <a:rPr lang="en-GB" sz="1400" kern="0" dirty="0">
                <a:solidFill>
                  <a:srgbClr val="000000"/>
                </a:solidFill>
                <a:latin typeface="Arial"/>
                <a:ea typeface="Arial"/>
                <a:cs typeface="Arial"/>
                <a:sym typeface="Arial"/>
              </a:rPr>
              <a:t>Features</a:t>
            </a:r>
          </a:p>
          <a:p>
            <a:pPr marL="186258" algn="ctr" defTabSz="1219170">
              <a:lnSpc>
                <a:spcPct val="115000"/>
              </a:lnSpc>
              <a:buClr>
                <a:srgbClr val="000000"/>
              </a:buClr>
            </a:pPr>
            <a:r>
              <a:rPr lang="en-GB" sz="1400" kern="0" dirty="0">
                <a:solidFill>
                  <a:srgbClr val="000000"/>
                </a:solidFill>
                <a:latin typeface="Arial"/>
                <a:ea typeface="Arial"/>
                <a:cs typeface="Arial"/>
                <a:sym typeface="Arial"/>
              </a:rPr>
              <a:t>Interviews </a:t>
            </a:r>
          </a:p>
          <a:p>
            <a:pPr marL="186258" algn="ctr" defTabSz="1219170">
              <a:lnSpc>
                <a:spcPct val="115000"/>
              </a:lnSpc>
              <a:buClr>
                <a:srgbClr val="000000"/>
              </a:buClr>
            </a:pPr>
            <a:endParaRPr lang="en-GB" sz="1400" kern="0" dirty="0">
              <a:solidFill>
                <a:srgbClr val="000000"/>
              </a:solidFill>
              <a:latin typeface="Arial"/>
              <a:ea typeface="Arial"/>
              <a:cs typeface="Arial"/>
              <a:sym typeface="Arial"/>
            </a:endParaRPr>
          </a:p>
          <a:p>
            <a:pPr marL="186258" defTabSz="1219170">
              <a:lnSpc>
                <a:spcPct val="115000"/>
              </a:lnSpc>
              <a:buClr>
                <a:srgbClr val="000000"/>
              </a:buClr>
            </a:pPr>
            <a:endParaRPr lang="en-GB" sz="1600" kern="0" dirty="0">
              <a:solidFill>
                <a:srgbClr val="000000"/>
              </a:solidFill>
              <a:latin typeface="Arial"/>
              <a:ea typeface="Arial"/>
              <a:cs typeface="Arial"/>
              <a:sym typeface="Arial"/>
            </a:endParaRPr>
          </a:p>
        </p:txBody>
      </p:sp>
      <p:sp>
        <p:nvSpPr>
          <p:cNvPr id="22" name="Google Shape;194;p13">
            <a:extLst>
              <a:ext uri="{FF2B5EF4-FFF2-40B4-BE49-F238E27FC236}">
                <a16:creationId xmlns:a16="http://schemas.microsoft.com/office/drawing/2014/main" id="{DAA173CC-FB5C-7C06-CE4E-0AA6B0A56F1C}"/>
              </a:ext>
            </a:extLst>
          </p:cNvPr>
          <p:cNvSpPr/>
          <p:nvPr/>
        </p:nvSpPr>
        <p:spPr>
          <a:xfrm>
            <a:off x="4643637" y="3467729"/>
            <a:ext cx="2838388" cy="914400"/>
          </a:xfrm>
          <a:prstGeom prst="rect">
            <a:avLst/>
          </a:prstGeom>
          <a:noFill/>
          <a:ln w="38100" cap="flat" cmpd="sng">
            <a:solidFill>
              <a:srgbClr val="008DD6"/>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ea typeface="Arial"/>
              <a:cs typeface="Arial"/>
              <a:sym typeface="Arial"/>
            </a:endParaRPr>
          </a:p>
        </p:txBody>
      </p:sp>
      <p:sp>
        <p:nvSpPr>
          <p:cNvPr id="23" name="Google Shape;192;p13">
            <a:extLst>
              <a:ext uri="{FF2B5EF4-FFF2-40B4-BE49-F238E27FC236}">
                <a16:creationId xmlns:a16="http://schemas.microsoft.com/office/drawing/2014/main" id="{0143F95E-5259-196D-3CAA-63865259619D}"/>
              </a:ext>
            </a:extLst>
          </p:cNvPr>
          <p:cNvSpPr txBox="1"/>
          <p:nvPr/>
        </p:nvSpPr>
        <p:spPr>
          <a:xfrm>
            <a:off x="4562991" y="3534034"/>
            <a:ext cx="2838388" cy="848095"/>
          </a:xfrm>
          <a:prstGeom prst="rect">
            <a:avLst/>
          </a:prstGeom>
          <a:noFill/>
          <a:ln>
            <a:noFill/>
          </a:ln>
        </p:spPr>
        <p:txBody>
          <a:bodyPr spcFirstLastPara="1" wrap="square" lIns="121900" tIns="121900" rIns="121900" bIns="121900" anchor="t" anchorCtr="0">
            <a:noAutofit/>
          </a:bodyPr>
          <a:lstStyle/>
          <a:p>
            <a:pPr marL="186258" defTabSz="1219170">
              <a:lnSpc>
                <a:spcPct val="115000"/>
              </a:lnSpc>
              <a:buClr>
                <a:srgbClr val="000000"/>
              </a:buClr>
            </a:pPr>
            <a:r>
              <a:rPr lang="en-GB" sz="1400" kern="0" dirty="0">
                <a:solidFill>
                  <a:srgbClr val="000000"/>
                </a:solidFill>
                <a:latin typeface="Arial"/>
                <a:ea typeface="Arial"/>
                <a:cs typeface="Arial"/>
                <a:sym typeface="Arial"/>
              </a:rPr>
              <a:t>Releases	     Events</a:t>
            </a:r>
          </a:p>
          <a:p>
            <a:pPr marL="186258" defTabSz="1219170">
              <a:lnSpc>
                <a:spcPct val="115000"/>
              </a:lnSpc>
              <a:buClr>
                <a:srgbClr val="000000"/>
              </a:buClr>
            </a:pPr>
            <a:r>
              <a:rPr lang="en-GB" sz="1400" kern="0" dirty="0">
                <a:solidFill>
                  <a:srgbClr val="000000"/>
                </a:solidFill>
                <a:latin typeface="Arial"/>
                <a:ea typeface="Arial"/>
                <a:cs typeface="Arial"/>
                <a:sym typeface="Arial"/>
              </a:rPr>
              <a:t>Publications	     Spec updates </a:t>
            </a:r>
          </a:p>
          <a:p>
            <a:pPr marL="186258" defTabSz="1219170">
              <a:lnSpc>
                <a:spcPct val="115000"/>
              </a:lnSpc>
              <a:buClr>
                <a:srgbClr val="000000"/>
              </a:buClr>
            </a:pPr>
            <a:endParaRPr lang="en-GB" sz="1400" kern="0" dirty="0">
              <a:solidFill>
                <a:srgbClr val="000000"/>
              </a:solidFill>
              <a:latin typeface="Arial"/>
              <a:ea typeface="Arial"/>
              <a:cs typeface="Arial"/>
              <a:sym typeface="Arial"/>
            </a:endParaRPr>
          </a:p>
          <a:p>
            <a:pPr marL="186258" defTabSz="1219170">
              <a:lnSpc>
                <a:spcPct val="115000"/>
              </a:lnSpc>
              <a:buClr>
                <a:srgbClr val="000000"/>
              </a:buClr>
            </a:pPr>
            <a:endParaRPr lang="en-GB" sz="1400" kern="0" dirty="0">
              <a:solidFill>
                <a:srgbClr val="000000"/>
              </a:solidFill>
              <a:latin typeface="Arial"/>
              <a:ea typeface="Arial"/>
              <a:cs typeface="Arial"/>
              <a:sym typeface="Arial"/>
            </a:endParaRPr>
          </a:p>
          <a:p>
            <a:pPr marL="186258" defTabSz="1219170">
              <a:lnSpc>
                <a:spcPct val="115000"/>
              </a:lnSpc>
              <a:buClr>
                <a:srgbClr val="000000"/>
              </a:buClr>
            </a:pPr>
            <a:endParaRPr lang="en-GB" sz="1600" kern="0" dirty="0">
              <a:solidFill>
                <a:srgbClr val="000000"/>
              </a:solidFill>
              <a:latin typeface="Arial"/>
              <a:ea typeface="Arial"/>
              <a:cs typeface="Arial"/>
              <a:sym typeface="Arial"/>
            </a:endParaRPr>
          </a:p>
        </p:txBody>
      </p:sp>
      <p:sp>
        <p:nvSpPr>
          <p:cNvPr id="24" name="Google Shape;194;p13">
            <a:extLst>
              <a:ext uri="{FF2B5EF4-FFF2-40B4-BE49-F238E27FC236}">
                <a16:creationId xmlns:a16="http://schemas.microsoft.com/office/drawing/2014/main" id="{C272F7FD-0F64-239E-E468-647697FAA754}"/>
              </a:ext>
            </a:extLst>
          </p:cNvPr>
          <p:cNvSpPr/>
          <p:nvPr/>
        </p:nvSpPr>
        <p:spPr>
          <a:xfrm>
            <a:off x="8047405" y="3467729"/>
            <a:ext cx="2838388" cy="914400"/>
          </a:xfrm>
          <a:prstGeom prst="rect">
            <a:avLst/>
          </a:prstGeom>
          <a:noFill/>
          <a:ln w="38100" cap="flat" cmpd="sng">
            <a:solidFill>
              <a:srgbClr val="008DD6"/>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ea typeface="Arial"/>
              <a:cs typeface="Arial"/>
              <a:sym typeface="Arial"/>
            </a:endParaRPr>
          </a:p>
        </p:txBody>
      </p:sp>
      <p:sp>
        <p:nvSpPr>
          <p:cNvPr id="25" name="Google Shape;192;p13">
            <a:extLst>
              <a:ext uri="{FF2B5EF4-FFF2-40B4-BE49-F238E27FC236}">
                <a16:creationId xmlns:a16="http://schemas.microsoft.com/office/drawing/2014/main" id="{CC3A3558-1525-8EA6-3F7B-76E39047859F}"/>
              </a:ext>
            </a:extLst>
          </p:cNvPr>
          <p:cNvSpPr txBox="1"/>
          <p:nvPr/>
        </p:nvSpPr>
        <p:spPr>
          <a:xfrm>
            <a:off x="7858945" y="3441862"/>
            <a:ext cx="2838388" cy="848095"/>
          </a:xfrm>
          <a:prstGeom prst="rect">
            <a:avLst/>
          </a:prstGeom>
          <a:noFill/>
          <a:ln>
            <a:noFill/>
          </a:ln>
        </p:spPr>
        <p:txBody>
          <a:bodyPr spcFirstLastPara="1" wrap="square" lIns="121900" tIns="121900" rIns="121900" bIns="121900" anchor="t" anchorCtr="0">
            <a:noAutofit/>
          </a:bodyPr>
          <a:lstStyle/>
          <a:p>
            <a:pPr marL="186258" algn="ctr" defTabSz="1219170">
              <a:lnSpc>
                <a:spcPct val="115000"/>
              </a:lnSpc>
              <a:buClr>
                <a:srgbClr val="000000"/>
              </a:buClr>
            </a:pPr>
            <a:r>
              <a:rPr lang="en-GB" sz="1400" kern="0" dirty="0">
                <a:solidFill>
                  <a:srgbClr val="000000"/>
                </a:solidFill>
                <a:latin typeface="Arial"/>
                <a:ea typeface="Arial"/>
                <a:cs typeface="Arial"/>
                <a:sym typeface="Arial"/>
              </a:rPr>
              <a:t>White papers</a:t>
            </a:r>
          </a:p>
          <a:p>
            <a:pPr marL="186258" algn="ctr" defTabSz="1219170">
              <a:lnSpc>
                <a:spcPct val="115000"/>
              </a:lnSpc>
              <a:buClr>
                <a:srgbClr val="000000"/>
              </a:buClr>
            </a:pPr>
            <a:r>
              <a:rPr lang="en-GB" sz="1400" kern="0" dirty="0">
                <a:solidFill>
                  <a:srgbClr val="000000"/>
                </a:solidFill>
                <a:latin typeface="Arial"/>
                <a:ea typeface="Arial"/>
                <a:cs typeface="Arial"/>
                <a:sym typeface="Arial"/>
              </a:rPr>
              <a:t>Webinars</a:t>
            </a:r>
          </a:p>
          <a:p>
            <a:pPr marL="186258" algn="ctr" defTabSz="1219170">
              <a:lnSpc>
                <a:spcPct val="115000"/>
              </a:lnSpc>
              <a:buClr>
                <a:srgbClr val="000000"/>
              </a:buClr>
            </a:pPr>
            <a:r>
              <a:rPr lang="en-GB" sz="1400" kern="0" dirty="0">
                <a:solidFill>
                  <a:srgbClr val="000000"/>
                </a:solidFill>
                <a:latin typeface="Arial"/>
                <a:ea typeface="Arial"/>
                <a:cs typeface="Arial"/>
                <a:sym typeface="Arial"/>
              </a:rPr>
              <a:t>Speeches and presentations</a:t>
            </a:r>
          </a:p>
          <a:p>
            <a:pPr marL="186258" defTabSz="1219170">
              <a:lnSpc>
                <a:spcPct val="115000"/>
              </a:lnSpc>
              <a:buClr>
                <a:srgbClr val="000000"/>
              </a:buClr>
            </a:pPr>
            <a:endParaRPr lang="en-GB" sz="1600" kern="0" dirty="0">
              <a:solidFill>
                <a:srgbClr val="000000"/>
              </a:solidFill>
              <a:latin typeface="Arial"/>
              <a:ea typeface="Arial"/>
              <a:cs typeface="Arial"/>
              <a:sym typeface="Arial"/>
            </a:endParaRPr>
          </a:p>
        </p:txBody>
      </p:sp>
      <p:sp>
        <p:nvSpPr>
          <p:cNvPr id="26" name="Google Shape;194;p13">
            <a:extLst>
              <a:ext uri="{FF2B5EF4-FFF2-40B4-BE49-F238E27FC236}">
                <a16:creationId xmlns:a16="http://schemas.microsoft.com/office/drawing/2014/main" id="{812E5C1C-12D9-3127-6EBF-24FFA25B3234}"/>
              </a:ext>
            </a:extLst>
          </p:cNvPr>
          <p:cNvSpPr/>
          <p:nvPr/>
        </p:nvSpPr>
        <p:spPr>
          <a:xfrm>
            <a:off x="4643637" y="5145453"/>
            <a:ext cx="2838388" cy="914400"/>
          </a:xfrm>
          <a:prstGeom prst="rect">
            <a:avLst/>
          </a:prstGeom>
          <a:noFill/>
          <a:ln w="38100" cap="flat" cmpd="sng">
            <a:solidFill>
              <a:srgbClr val="008DD6"/>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ea typeface="Arial"/>
              <a:cs typeface="Arial"/>
              <a:sym typeface="Arial"/>
            </a:endParaRPr>
          </a:p>
        </p:txBody>
      </p:sp>
      <p:sp>
        <p:nvSpPr>
          <p:cNvPr id="27" name="Google Shape;192;p13">
            <a:extLst>
              <a:ext uri="{FF2B5EF4-FFF2-40B4-BE49-F238E27FC236}">
                <a16:creationId xmlns:a16="http://schemas.microsoft.com/office/drawing/2014/main" id="{FCA2C9C6-7159-3525-5BDB-6BECE1481B46}"/>
              </a:ext>
            </a:extLst>
          </p:cNvPr>
          <p:cNvSpPr txBox="1"/>
          <p:nvPr/>
        </p:nvSpPr>
        <p:spPr>
          <a:xfrm>
            <a:off x="4455177" y="5204473"/>
            <a:ext cx="2838388" cy="848095"/>
          </a:xfrm>
          <a:prstGeom prst="rect">
            <a:avLst/>
          </a:prstGeom>
          <a:noFill/>
          <a:ln>
            <a:noFill/>
          </a:ln>
        </p:spPr>
        <p:txBody>
          <a:bodyPr spcFirstLastPara="1" wrap="square" lIns="121900" tIns="121900" rIns="121900" bIns="121900" anchor="t" anchorCtr="0">
            <a:noAutofit/>
          </a:bodyPr>
          <a:lstStyle/>
          <a:p>
            <a:pPr marL="186258" algn="ctr" defTabSz="1219170">
              <a:lnSpc>
                <a:spcPct val="115000"/>
              </a:lnSpc>
              <a:buClr>
                <a:srgbClr val="000000"/>
              </a:buClr>
            </a:pPr>
            <a:r>
              <a:rPr lang="en-GB" sz="1400" kern="0" dirty="0">
                <a:solidFill>
                  <a:srgbClr val="000000"/>
                </a:solidFill>
                <a:latin typeface="Arial"/>
                <a:ea typeface="Arial"/>
                <a:cs typeface="Arial"/>
                <a:sym typeface="Arial"/>
              </a:rPr>
              <a:t>Press releases</a:t>
            </a:r>
          </a:p>
          <a:p>
            <a:pPr marL="186258" algn="ctr" defTabSz="1219170">
              <a:lnSpc>
                <a:spcPct val="115000"/>
              </a:lnSpc>
              <a:buClr>
                <a:srgbClr val="000000"/>
              </a:buClr>
            </a:pPr>
            <a:r>
              <a:rPr lang="en-GB" sz="1400" kern="0" dirty="0">
                <a:solidFill>
                  <a:srgbClr val="000000"/>
                </a:solidFill>
                <a:latin typeface="Arial"/>
                <a:ea typeface="Arial"/>
                <a:cs typeface="Arial"/>
                <a:sym typeface="Arial"/>
              </a:rPr>
              <a:t>Social media</a:t>
            </a:r>
          </a:p>
          <a:p>
            <a:pPr marL="186258" algn="ctr" defTabSz="1219170">
              <a:lnSpc>
                <a:spcPct val="115000"/>
              </a:lnSpc>
              <a:buClr>
                <a:srgbClr val="000000"/>
              </a:buClr>
            </a:pPr>
            <a:endParaRPr lang="en-GB" sz="1400" kern="0" dirty="0">
              <a:solidFill>
                <a:srgbClr val="000000"/>
              </a:solidFill>
              <a:latin typeface="Arial"/>
              <a:ea typeface="Arial"/>
              <a:cs typeface="Arial"/>
              <a:sym typeface="Arial"/>
            </a:endParaRPr>
          </a:p>
          <a:p>
            <a:pPr marL="186258" defTabSz="1219170">
              <a:lnSpc>
                <a:spcPct val="115000"/>
              </a:lnSpc>
              <a:buClr>
                <a:srgbClr val="000000"/>
              </a:buClr>
            </a:pPr>
            <a:endParaRPr lang="en-GB" sz="1600" kern="0" dirty="0">
              <a:solidFill>
                <a:srgbClr val="000000"/>
              </a:solidFill>
              <a:latin typeface="Arial"/>
              <a:ea typeface="Arial"/>
              <a:cs typeface="Arial"/>
              <a:sym typeface="Arial"/>
            </a:endParaRPr>
          </a:p>
        </p:txBody>
      </p:sp>
      <p:sp>
        <p:nvSpPr>
          <p:cNvPr id="28" name="Google Shape;194;p13">
            <a:extLst>
              <a:ext uri="{FF2B5EF4-FFF2-40B4-BE49-F238E27FC236}">
                <a16:creationId xmlns:a16="http://schemas.microsoft.com/office/drawing/2014/main" id="{C96BE9D8-AEA0-B943-C704-FD8E7F5B757A}"/>
              </a:ext>
            </a:extLst>
          </p:cNvPr>
          <p:cNvSpPr/>
          <p:nvPr/>
        </p:nvSpPr>
        <p:spPr>
          <a:xfrm>
            <a:off x="8047405" y="5138168"/>
            <a:ext cx="2838388" cy="914400"/>
          </a:xfrm>
          <a:prstGeom prst="rect">
            <a:avLst/>
          </a:prstGeom>
          <a:noFill/>
          <a:ln w="38100" cap="flat" cmpd="sng">
            <a:solidFill>
              <a:srgbClr val="008DD6"/>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ea typeface="Arial"/>
              <a:cs typeface="Arial"/>
              <a:sym typeface="Arial"/>
            </a:endParaRPr>
          </a:p>
        </p:txBody>
      </p:sp>
      <p:sp>
        <p:nvSpPr>
          <p:cNvPr id="29" name="Google Shape;192;p13">
            <a:extLst>
              <a:ext uri="{FF2B5EF4-FFF2-40B4-BE49-F238E27FC236}">
                <a16:creationId xmlns:a16="http://schemas.microsoft.com/office/drawing/2014/main" id="{8F111F53-7DBE-0271-AAEF-F594F3CCEA72}"/>
              </a:ext>
            </a:extLst>
          </p:cNvPr>
          <p:cNvSpPr txBox="1"/>
          <p:nvPr/>
        </p:nvSpPr>
        <p:spPr>
          <a:xfrm>
            <a:off x="7858945" y="5112301"/>
            <a:ext cx="2838388" cy="848095"/>
          </a:xfrm>
          <a:prstGeom prst="rect">
            <a:avLst/>
          </a:prstGeom>
          <a:noFill/>
          <a:ln>
            <a:noFill/>
          </a:ln>
        </p:spPr>
        <p:txBody>
          <a:bodyPr spcFirstLastPara="1" wrap="square" lIns="121900" tIns="121900" rIns="121900" bIns="121900" anchor="t" anchorCtr="0">
            <a:noAutofit/>
          </a:bodyPr>
          <a:lstStyle/>
          <a:p>
            <a:pPr marL="186258" algn="ctr" defTabSz="1219170">
              <a:lnSpc>
                <a:spcPct val="115000"/>
              </a:lnSpc>
              <a:buClr>
                <a:srgbClr val="000000"/>
              </a:buClr>
            </a:pPr>
            <a:r>
              <a:rPr lang="en-GB" sz="1400" kern="0" dirty="0">
                <a:solidFill>
                  <a:srgbClr val="000000"/>
                </a:solidFill>
                <a:latin typeface="Arial"/>
                <a:ea typeface="Arial"/>
                <a:cs typeface="Arial"/>
                <a:sym typeface="Arial"/>
              </a:rPr>
              <a:t>Thought leadership features</a:t>
            </a:r>
          </a:p>
          <a:p>
            <a:pPr marL="186258" algn="ctr" defTabSz="1219170">
              <a:lnSpc>
                <a:spcPct val="115000"/>
              </a:lnSpc>
              <a:buClr>
                <a:srgbClr val="000000"/>
              </a:buClr>
            </a:pPr>
            <a:r>
              <a:rPr lang="en-GB" sz="1400" kern="0" dirty="0">
                <a:solidFill>
                  <a:srgbClr val="000000"/>
                </a:solidFill>
                <a:latin typeface="Arial"/>
                <a:ea typeface="Arial"/>
                <a:cs typeface="Arial"/>
                <a:sym typeface="Arial"/>
              </a:rPr>
              <a:t>Comment opportunities  </a:t>
            </a:r>
          </a:p>
          <a:p>
            <a:pPr marL="186258" defTabSz="1219170">
              <a:lnSpc>
                <a:spcPct val="115000"/>
              </a:lnSpc>
              <a:buClr>
                <a:srgbClr val="000000"/>
              </a:buClr>
            </a:pPr>
            <a:endParaRPr lang="en-GB" sz="1400" kern="0" dirty="0">
              <a:solidFill>
                <a:srgbClr val="000000"/>
              </a:solidFill>
              <a:latin typeface="Arial"/>
              <a:ea typeface="Arial"/>
              <a:cs typeface="Arial"/>
              <a:sym typeface="Arial"/>
            </a:endParaRPr>
          </a:p>
          <a:p>
            <a:pPr marL="186258" defTabSz="1219170">
              <a:lnSpc>
                <a:spcPct val="115000"/>
              </a:lnSpc>
              <a:buClr>
                <a:srgbClr val="000000"/>
              </a:buClr>
            </a:pPr>
            <a:endParaRPr lang="en-GB" sz="1600" kern="0"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277642811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235</Words>
  <Application>Microsoft Office PowerPoint</Application>
  <PresentationFormat>Widescreen</PresentationFormat>
  <Paragraphs>45</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Montserrat</vt:lpstr>
      <vt:lpstr>Simple Light</vt:lpstr>
      <vt:lpstr>PowerPoint Presentation</vt:lpstr>
      <vt:lpstr>oneM2M comms strategy </vt:lpstr>
      <vt:lpstr>oneM2M comms strategy </vt:lpstr>
      <vt:lpstr>oneM2M comms strategy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oneM2M strategy </dc:title>
  <dc:creator>James Page</dc:creator>
  <cp:lastModifiedBy>James Page</cp:lastModifiedBy>
  <cp:revision>7</cp:revision>
  <dcterms:created xsi:type="dcterms:W3CDTF">2023-07-11T09:14:12Z</dcterms:created>
  <dcterms:modified xsi:type="dcterms:W3CDTF">2023-07-11T13:22:30Z</dcterms:modified>
</cp:coreProperties>
</file>