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60" r:id="rId2"/>
    <p:sldId id="526" r:id="rId3"/>
    <p:sldId id="557" r:id="rId4"/>
    <p:sldId id="558" r:id="rId5"/>
    <p:sldId id="559" r:id="rId6"/>
    <p:sldId id="566" r:id="rId7"/>
    <p:sldId id="560" r:id="rId8"/>
    <p:sldId id="561" r:id="rId9"/>
    <p:sldId id="562" r:id="rId10"/>
    <p:sldId id="563" r:id="rId11"/>
    <p:sldId id="564" r:id="rId12"/>
    <p:sldId id="565" r:id="rId13"/>
    <p:sldId id="567" r:id="rId14"/>
    <p:sldId id="492" r:id="rId15"/>
  </p:sldIdLst>
  <p:sldSz cx="12192000" cy="6858000"/>
  <p:notesSz cx="6858000" cy="9144000"/>
  <p:embeddedFontLst>
    <p:embeddedFont>
      <p:font typeface="Myriad Pro" panose="020B0503030403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9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26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1,'454'0,"-439"0,1 1,-1 1,0 1,1 0,19 7,71 34,-91-37,9 3,2 0,-1-1,37 7,-40-12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5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1,'5'0,"7"0,12 0,7 0,13 0,5 0,-1 0,-4 0,-4 0,-3 0,-4 0,-1 0,-2 0,-1 0,-4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4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6.0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1,'455'0,"-444"0,0 1,0 0,0 1,0 0,12 4,-4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8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844 54,'-335'0,"317"-1,-1-1,1-1,-25-6,22 3,-42-3,-37 7,65 3,1-2,0-1,-34-7,38 3,4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1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1,'787'0,"-761"0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3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1,'5'0,"7"0,6 0,6 0,3 0,3 0,1 0,1 0,-1 0,1 0,-1 0,-1 0,1 0,-6 5,-1 2,-1-1,-3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6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0 186,'33'-1,"0"-1,0-1,-1-2,0-1,0-2,0-1,-1-1,58-29,-70 30,112-51,-111 53,0 0,0 2,1 0,37-3,-31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0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33,'53'1,"-25"0,-1-1,1-1,-1-1,40-9,-24 3,0 2,0 2,0 1,60 5,-33-1,-44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4.6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662 2,'-111'-2,"-125"5,131 11,68-7,-51 2,29-8,34-1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8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453 0,'-6'0,"-6"0,-6 0,-6 0,-3 0,-3 0,-6 0,-3 0,1 0,1 5,2 2,2-1,2-1,0-1,1-2,5-1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28.5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2,'107'-2,"121"5,-142 11,-58-8,39 3,-43-8,-12 0,0-1,0 1,13 4,-6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00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1,'879'0,"-853"0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04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1,'545'0,"-519"1,0 2,39 8,-34-5,32 3,-37-8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53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8342 63,'-2448'0,"2413"2,0 1,-38 9,-1 1,-80 14,97-14,-1-4,-98 5,22-16,-127 3,154 13,64-7,-45 1,50-5,-48 9,0 0,-209-7,165-7,100 2,-1 1,-59 10,31-2,-1-3,1-2,-66-5,-53 3,64 12,68-7,-45 1,-216-8,138-1,153 2,0 1,0 0,-25 8,-25 3,-33 2,-61 4,-291-17,227-4,179 2,-110-4,133 2,0-2,0 0,1-1,-1-1,-20-9,-132-56,86 39,56 22,-47-22,57 20,-82-36,88 41,-1 2,0 0,-1 1,-25-3,28 6,-5-1,-1 0,1-1,0 0,0-2,0-1,-21-8,27 8,0 1,0 1,-1 0,1 1,-1 1,-15-1,-92 4,67 0,-19 0,44-1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58.2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3,'15'0,"-1"0,0 1,0 0,1 1,-1 1,-1 1,26 8,-6 0,55 12,26 8,-92-25,1-1,0-1,0-1,0-1,37 0,-1 1,-37-2,31 9,-34-6,40 4,52 6,-72-8,53 2,300-9,-179-1,-188 2,0 2,39 8,-34-4,37 1,167-6,-123-3,-81-1,0-1,0-2,43-12,37-5,82 12,-63 7,-70-3,67-17,49-4,-65 12,9-1,36 1,77-4,-231 19,221-11,56-8,2 19,-101 2,1373-2,-1515 2,64 11,-61-6,49 1,18-9,52 2,-102 6,57 16,-65-12,-1-2,57 2,-21-10,-46-2,-1 2,68 10,-61-4,1-1,74-1,-93-5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4.2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1,'82'-1,"95"3,-146 2,0 2,0 1,32 12,0-1,-47-12,0 0,0 1,-1 0,27 18,12 7,-30-19,-6-1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6.6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692 1,'-666'0,"640"0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9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0,'665'0,"-637"0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541 31,'-334'0,"310"-1,1-1,-39-10,-10-1,46 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6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661 31,'-456'0,"433"-1,0-1,-39-10,-9-1,45 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9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633 1,'-606'0,"579"0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1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0,'757'0,"-731"0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51:05.0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1,'726'0,"-700"0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6:31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0 126,'1047'0,"-997"-3,62-10,24-2,76 16,37-3,-146-13,-69 9,52-4,330 9,-197 3,-185-4,63-11,14-1,0 0,-3-1,14 9,126 11,-145 9,-67-7,52 2,399-7,-232-4,-131 2,-91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7:44.6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0,'576'0,"-551"0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7:47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601 124,'-23'-1,"0"-2,0-1,0 0,-38-14,33 10,0 0,-40-4,33 6,0-1,-35-12,40 10,-1 2,0 0,-34-2,39 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1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2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3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557 49,'-5'0,"-12"0,-9 0,-4 0,-9 0,-1 0,0 0,2 0,2 0,3 0,1 0,6-5,2-1,-4-1,-4 2,-5-3,-3-2,6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0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1,'728'0,"-691"2,1 2,-1 1,-1 2,66 22,-79-22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3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0 213,'386'-30,"-146"6,141 17,-266 8,-90 0,0 2,35 7,24 4,121-12,-1-1,-172 4,-1 0,33 12,21 3,120 24,107 15,-289-56,349 25,-325-28,0 1,46 9,-18 0,86 1,78-12,-97-1,-99 0,61-10,0-1,18-5,-35 5,150-33,-145 25,-3 0,-49 10,1 1,44-3,-68 12,29-3,0-1,61-15,237-78,-267 80,0 3,1 4,1 3,114 4,-7-10,-37 1,404 10,-288 5,-193-2,-43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7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0,'878'0,"-852"0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18:03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9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2,'322'-2,"348"5,-580 2,173 32,-211-29,97 2,25 4,-86-5,1-3,99-6,61 2,-148 12,-67-7,40 1,41-6,-67-3,0 2,66 10,-16 5,-72-14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13.6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0 152,'1060'0,"-1036"2,1 1,-1 1,0 1,44 16,8 1,-25-10,0-3,1-2,99 0,-109-7,1 1,58 9,39 5,15 2,-103-8,92 2,55-11,-73-2,-30 3,111-3,-90-13,32-1,-78 16,-39 1,0-2,0-1,43-7,190-38,-204 39,217-17,-205 23,84-14,-36 0,60-9,242-37,-321 53,233-12,-3 22,-314-2,1-1,-1-1,25-6,-21 4,41-5,94 8,-105 3,-26-1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28.2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1,'910'0,"-886"1,-1 2,36 7,16 2,-49-8,33 9,-36-8,0 0,28 2,285-5,-169-4,3593 2,-3734-1,-1-2,39-8,-34 4,37-1,262 5,-168 5,231-2,-363 2,-1 0,38 10,-35-6,52 4,-54-10,-3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32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62,'47'-2,"59"-11,6 0,72 11,2 0,-75-11,20-1,339 11,-244 5,440-2,-639 1,1 2,30 7,29 2,300-7,-214-7,1698 2,-1819-2,57-11,23 0,-62 11,-43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36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63,'37'0,"0"-2,-1-1,47-10,-20-3,-35 8,-1 2,57-7,223 12,-148 3,-104-2,41-1,110 14,101 8,4-21,-110-3,174 5,423-4,-456-13,81-1,1076 15,-713 3,1341-2,-2085 1,-1 2,43 9,25 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39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0,'767'36,"-553"-8,242 24,-335-45,146-10,-232-1,-1-2,45-13,24-5,-26 9,-42 8,1 0,40-1,236 8,-147 1,-104 1,0 3,74 15,118 38,-149-33,-75-18,176 38,-156-37,1-2,59 0,-55-6,82-3,-114 0,28-7,-30 5,-1 1,22-2,43 5,-53 1,0-1,0-1,33-6,-29 0,1 3,44-2,-54 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47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32,'558'0,"-536"0,0 2,0 1,36 9,63 25,-48-13,12 7,-66-22,1-1,0-1,0-1,0-1,41 5,-16-9,-28-1,0 0,1 1,-1 1,0 1,0 0,26 10,30 18,67 24,-108-45,-12-3,1 0,0-2,1 0,34 2,-35-5,40 9,8 2,-47-10,32 9,-33-7,39 6,269-7,-180-6,-73 3,84-3,-139-1,34-8,-36 6,1 1,21-2,-7 3,0 0,-1-2,0-2,0-1,63-25,-59 17,0 2,77-18,-65 19,-31 8,0 1,22-3,41-5,125-35,-124 27,-6 1,313-62,-343 78,53 1,9 1,-18-12,-60 7,36-2,340 6,-209 3,1135-1,-1287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49.9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1,'78'0,"-1"4,82 16,-54-4,1-4,134-3,677-11,-548 3,-349 0,0 1,0 1,22 6,-18-4,42 5,127 10,-151-15,53 2,123-6,-98-3,485 2,-536 2,90 15,68 23,146 17,-224-47,451 17,208-29,-783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52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0 122,'88'0,"264"3,0 23,-216-7,13 2,197 3,391-26,-682-1,96-17,-127 16,32-6,-4 0,76-4,-38 13,-11 0,109-16,-21-19,-35 6,91-6,-205 34,363-26,224 29,-579-1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36:54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33,'40'0,"274"5,-222 1,125 24,14 20,70 14,-216-51,138 5,267-19,-162-2,-282 4,-1-2,1-2,0-2,45-11,-45 4,185-43,-174 42,-38 8,1 0,39-3,18 7,-55 2,0 0,0-2,0-1,0 0,0-2,39-11,-25 0,1 3,-1 1,2 1,0 3,-1 0,75-1,8 10,-95-2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7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1,'787'0,"-761"0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9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2,'76'-1,"89"3,-131 2,-1 3,43 12,24 6,-74-21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42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1,'515'0,"-489"0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1.5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1,'787'0,"-761"0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3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698 1,'-10'0,"-15"5,-12 2,-21 10,-10 2,0-3,2-3,2 1,7-2,7-3,8-3,6-2,3-2,2-2,2 0,6-1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70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customXml" Target="../ink/ink29.xml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hyperlink" Target="https://www.onem2m.org/harmonization-m2m/ip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11" Type="http://schemas.openxmlformats.org/officeDocument/2006/relationships/customXml" Target="../ink/ink28.xml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customXml" Target="../ink/ink24.xml"/><Relationship Id="rId9" Type="http://schemas.openxmlformats.org/officeDocument/2006/relationships/customXml" Target="../ink/ink27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2.xml"/><Relationship Id="rId26" Type="http://schemas.openxmlformats.org/officeDocument/2006/relationships/image" Target="../media/image41.png"/><Relationship Id="rId3" Type="http://schemas.openxmlformats.org/officeDocument/2006/relationships/image" Target="../media/image31.png"/><Relationship Id="rId21" Type="http://schemas.openxmlformats.org/officeDocument/2006/relationships/image" Target="../media/image40.png"/><Relationship Id="rId34" Type="http://schemas.openxmlformats.org/officeDocument/2006/relationships/image" Target="../media/image46.png"/><Relationship Id="rId17" Type="http://schemas.openxmlformats.org/officeDocument/2006/relationships/image" Target="../media/image38.png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2" Type="http://schemas.openxmlformats.org/officeDocument/2006/relationships/hyperlink" Target="https://www.onem2m.org/harmonization-m2m/iprs" TargetMode="Externa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4.xml"/><Relationship Id="rId24" Type="http://schemas.openxmlformats.org/officeDocument/2006/relationships/customXml" Target="../ink/ink35.xml"/><Relationship Id="rId32" Type="http://schemas.openxmlformats.org/officeDocument/2006/relationships/image" Target="../media/image45.png"/><Relationship Id="rId15" Type="http://schemas.openxmlformats.org/officeDocument/2006/relationships/image" Target="../media/image43.png"/><Relationship Id="rId23" Type="http://schemas.openxmlformats.org/officeDocument/2006/relationships/image" Target="../media/image170.png"/><Relationship Id="rId28" Type="http://schemas.openxmlformats.org/officeDocument/2006/relationships/image" Target="../media/image42.png"/><Relationship Id="rId36" Type="http://schemas.openxmlformats.org/officeDocument/2006/relationships/image" Target="../media/image47.png"/><Relationship Id="rId19" Type="http://schemas.openxmlformats.org/officeDocument/2006/relationships/image" Target="../media/image39.png"/><Relationship Id="rId31" Type="http://schemas.openxmlformats.org/officeDocument/2006/relationships/customXml" Target="../ink/ink39.xml"/><Relationship Id="rId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customXml" Target="../ink/ink37.xml"/><Relationship Id="rId30" Type="http://schemas.openxmlformats.org/officeDocument/2006/relationships/image" Target="../media/image44.png"/><Relationship Id="rId35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hyperlink" Target="https://bit.ly/4e2t1V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3.xm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hyperlink" Target="https://bit.ly/4e2t1V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7.xml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63.svg"/><Relationship Id="rId1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59.svg"/><Relationship Id="rId12" Type="http://schemas.openxmlformats.org/officeDocument/2006/relationships/image" Target="../media/image62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64.png"/><Relationship Id="rId10" Type="http://schemas.openxmlformats.org/officeDocument/2006/relationships/image" Target="../media/image61.svg"/><Relationship Id="rId19" Type="http://schemas.openxmlformats.org/officeDocument/2006/relationships/image" Target="../media/image67.svg"/><Relationship Id="rId4" Type="http://schemas.openxmlformats.org/officeDocument/2006/relationships/image" Target="../media/image54.svg"/><Relationship Id="rId9" Type="http://schemas.openxmlformats.org/officeDocument/2006/relationships/image" Target="../media/image60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harmonization-m2m/partn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em2m.org/harmonization-m2m/iprs" TargetMode="External"/><Relationship Id="rId5" Type="http://schemas.openxmlformats.org/officeDocument/2006/relationships/hyperlink" Target="https://www.onem2m.org/partner-application-form" TargetMode="External"/><Relationship Id="rId4" Type="http://schemas.openxmlformats.org/officeDocument/2006/relationships/hyperlink" Target="https://www.onem2m.org/harmonization-m2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onem2m.org/technical/partners-releases" TargetMode="External"/><Relationship Id="rId7" Type="http://schemas.openxmlformats.org/officeDocument/2006/relationships/customXml" Target="../ink/ink2.xml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7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nem2m.org/harmonization-m2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customXml" Target="../ink/ink15.xml"/><Relationship Id="rId2" Type="http://schemas.openxmlformats.org/officeDocument/2006/relationships/hyperlink" Target="https://www.onem2m.org/membership/join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8.png"/><Relationship Id="rId1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21.xml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.xml"/><Relationship Id="rId5" Type="http://schemas.openxmlformats.org/officeDocument/2006/relationships/image" Target="../media/image29.png"/><Relationship Id="rId4" Type="http://schemas.openxmlformats.org/officeDocument/2006/relationships/customXml" Target="../ink/ink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Myriad Pro" panose="020B0503030403020204" charset="0"/>
              </a:rPr>
              <a:t>Webpages to be updated due to exit of Partners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Myriad Pro" panose="020B0503030403020204" charset="0"/>
              </a:rPr>
              <a:t>Bindoo Srivastava, Marcom Chair</a:t>
            </a:r>
          </a:p>
          <a:p>
            <a:r>
              <a:rPr lang="en-GB" sz="3200" b="1" dirty="0">
                <a:latin typeface="Myriad Pro" panose="020B0503030403020204" charset="0"/>
              </a:rPr>
              <a:t>5 June 2024</a:t>
            </a:r>
            <a:endParaRPr lang="en-US" sz="32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0B34-B36F-BFDD-B659-F24F37C9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79510"/>
            <a:ext cx="10276114" cy="1379175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 – Copyright/Trademark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E5032-4533-FBEA-A898-6FBD5CFE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717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89B64E7-F3E4-2DDD-517A-8C47D8C96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" b="9661"/>
          <a:stretch/>
        </p:blipFill>
        <p:spPr bwMode="auto">
          <a:xfrm>
            <a:off x="1240972" y="1242196"/>
            <a:ext cx="8567058" cy="46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6D6D9F-3346-F5C1-CCA7-E839E4A64D71}"/>
                  </a:ext>
                </a:extLst>
              </p14:cNvPr>
              <p14:cNvContentPartPr/>
              <p14:nvPr/>
            </p14:nvContentPartPr>
            <p14:xfrm>
              <a:off x="3113057" y="3591960"/>
              <a:ext cx="245160" cy="5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6D6D9F-3346-F5C1-CCA7-E839E4A64D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9417" y="3483960"/>
                <a:ext cx="352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260EB8-6699-73F0-D6A1-AEA06084C3FD}"/>
                  </a:ext>
                </a:extLst>
              </p14:cNvPr>
              <p14:cNvContentPartPr/>
              <p14:nvPr/>
            </p14:nvContentPartPr>
            <p14:xfrm>
              <a:off x="3375857" y="3581160"/>
              <a:ext cx="249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260EB8-6699-73F0-D6A1-AEA06084C3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1857" y="3473520"/>
                <a:ext cx="357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A016F0-EF45-FC62-2E4F-C8D2AA360CC1}"/>
                  </a:ext>
                </a:extLst>
              </p14:cNvPr>
              <p14:cNvContentPartPr/>
              <p14:nvPr/>
            </p14:nvContentPartPr>
            <p14:xfrm>
              <a:off x="5039777" y="3613920"/>
              <a:ext cx="2498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A016F0-EF45-FC62-2E4F-C8D2AA360C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6137" y="3505920"/>
                <a:ext cx="357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D627BA-D56D-81B4-02A8-1AB1B0BF5D8E}"/>
                  </a:ext>
                </a:extLst>
              </p14:cNvPr>
              <p14:cNvContentPartPr/>
              <p14:nvPr/>
            </p14:nvContentPartPr>
            <p14:xfrm>
              <a:off x="3070937" y="4974720"/>
              <a:ext cx="195120" cy="1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D627BA-D56D-81B4-02A8-1AB1B0BF5D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6937" y="4867080"/>
                <a:ext cx="302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34483E-33D1-EA44-616E-2991EE12E139}"/>
                  </a:ext>
                </a:extLst>
              </p14:cNvPr>
              <p14:cNvContentPartPr/>
              <p14:nvPr/>
            </p14:nvContentPartPr>
            <p14:xfrm>
              <a:off x="3343097" y="4974720"/>
              <a:ext cx="23832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34483E-33D1-EA44-616E-2991EE12E1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9097" y="4867080"/>
                <a:ext cx="345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D61D8F-7ADE-364A-6FE5-6B097599F98B}"/>
                  </a:ext>
                </a:extLst>
              </p14:cNvPr>
              <p14:cNvContentPartPr/>
              <p14:nvPr/>
            </p14:nvContentPartPr>
            <p14:xfrm>
              <a:off x="4975697" y="4876440"/>
              <a:ext cx="22824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D61D8F-7ADE-364A-6FE5-6B097599F9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1697" y="4768800"/>
                <a:ext cx="3358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23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F9EB-AABF-B6FA-2AC5-BAB54DB7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39" y="87259"/>
            <a:ext cx="9247817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IPRs: Essential Patents 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99603-64EB-AFFF-7A9B-B17F2E6F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819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30509C-6F0E-E122-45F6-81AF399C9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" r="5740" b="11062"/>
          <a:stretch/>
        </p:blipFill>
        <p:spPr bwMode="auto">
          <a:xfrm>
            <a:off x="1472092" y="1397095"/>
            <a:ext cx="8858452" cy="46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08FE20-A540-DC73-1FE4-37611DE75C00}"/>
                  </a:ext>
                </a:extLst>
              </p14:cNvPr>
              <p14:cNvContentPartPr/>
              <p14:nvPr/>
            </p14:nvContentPartPr>
            <p14:xfrm>
              <a:off x="2122697" y="5671320"/>
              <a:ext cx="2710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08FE20-A540-DC73-1FE4-37611DE75C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8697" y="5563680"/>
                <a:ext cx="378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E9618F-8300-0CD2-A3FE-207851939055}"/>
                  </a:ext>
                </a:extLst>
              </p14:cNvPr>
              <p14:cNvContentPartPr/>
              <p14:nvPr/>
            </p14:nvContentPartPr>
            <p14:xfrm>
              <a:off x="3646577" y="5898686"/>
              <a:ext cx="1663920" cy="4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E9618F-8300-0CD2-A3FE-2078519390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2577" y="5790686"/>
                <a:ext cx="1771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E6F05C-B4AD-7EAB-9ACD-2C274AB93A0A}"/>
                  </a:ext>
                </a:extLst>
              </p14:cNvPr>
              <p14:cNvContentPartPr/>
              <p14:nvPr/>
            </p14:nvContentPartPr>
            <p14:xfrm>
              <a:off x="3505097" y="2242166"/>
              <a:ext cx="2167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E6F05C-B4AD-7EAB-9ACD-2C274AB93A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1097" y="2134166"/>
                <a:ext cx="32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A9AFF0-A21B-FBA8-E357-793864413B59}"/>
                  </a:ext>
                </a:extLst>
              </p14:cNvPr>
              <p14:cNvContentPartPr/>
              <p14:nvPr/>
            </p14:nvContentPartPr>
            <p14:xfrm>
              <a:off x="3735137" y="2208686"/>
              <a:ext cx="216360" cy="4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A9AFF0-A21B-FBA8-E357-793864413B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1497" y="2101046"/>
                <a:ext cx="324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14:cNvPr>
              <p14:cNvContentPartPr/>
              <p14:nvPr/>
            </p14:nvContentPartPr>
            <p14:xfrm>
              <a:off x="5562497" y="224216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8857" y="21341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FD8410-E82E-A9E6-192B-8749264E999B}"/>
                  </a:ext>
                </a:extLst>
              </p14:cNvPr>
              <p14:cNvContentPartPr/>
              <p14:nvPr/>
            </p14:nvContentPartPr>
            <p14:xfrm>
              <a:off x="5562497" y="224216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FD8410-E82E-A9E6-192B-8749264E99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8857" y="21341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9922BB9-D93E-9B06-2E6B-3BEEA4E8DA15}"/>
                  </a:ext>
                </a:extLst>
              </p14:cNvPr>
              <p14:cNvContentPartPr/>
              <p14:nvPr/>
            </p14:nvContentPartPr>
            <p14:xfrm>
              <a:off x="5362337" y="2224526"/>
              <a:ext cx="20088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9922BB9-D93E-9B06-2E6B-3BEEA4E8DA1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08337" y="2116526"/>
                <a:ext cx="308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B908BE7-2050-0272-442C-DA9B0E70CAE7}"/>
                  </a:ext>
                </a:extLst>
              </p14:cNvPr>
              <p14:cNvContentPartPr/>
              <p14:nvPr/>
            </p14:nvContentPartPr>
            <p14:xfrm>
              <a:off x="2155457" y="4223606"/>
              <a:ext cx="360720" cy="19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B908BE7-2050-0272-442C-DA9B0E70CA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01457" y="4115966"/>
                <a:ext cx="468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A1BF4C-524C-7D3B-758C-56C358A70306}"/>
                  </a:ext>
                </a:extLst>
              </p14:cNvPr>
              <p14:cNvContentPartPr/>
              <p14:nvPr/>
            </p14:nvContentPartPr>
            <p14:xfrm>
              <a:off x="3624977" y="4190486"/>
              <a:ext cx="2525760" cy="143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A1BF4C-524C-7D3B-758C-56C358A703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70977" y="4082486"/>
                <a:ext cx="26334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706D87-8F36-8D91-6AD3-B27380175F41}"/>
                  </a:ext>
                </a:extLst>
              </p14:cNvPr>
              <p14:cNvContentPartPr/>
              <p14:nvPr/>
            </p14:nvContentPartPr>
            <p14:xfrm>
              <a:off x="2177057" y="4419446"/>
              <a:ext cx="32580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706D87-8F36-8D91-6AD3-B27380175F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3057" y="4311446"/>
                <a:ext cx="43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17E32F-FD14-7DB6-9222-BCA6A8C9D928}"/>
                  </a:ext>
                </a:extLst>
              </p14:cNvPr>
              <p14:cNvContentPartPr/>
              <p14:nvPr/>
            </p14:nvContentPartPr>
            <p14:xfrm>
              <a:off x="3635777" y="4440326"/>
              <a:ext cx="1077480" cy="55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17E32F-FD14-7DB6-9222-BCA6A8C9D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82137" y="4332326"/>
                <a:ext cx="11851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E270F0-8A35-9402-1F62-7C352C2E845A}"/>
                  </a:ext>
                </a:extLst>
              </p14:cNvPr>
              <p14:cNvContentPartPr/>
              <p14:nvPr/>
            </p14:nvContentPartPr>
            <p14:xfrm>
              <a:off x="3810017" y="4146926"/>
              <a:ext cx="2219760" cy="110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E270F0-8A35-9402-1F62-7C352C2E845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56017" y="4038926"/>
                <a:ext cx="232740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03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D7E6-68F7-EBFB-3E9B-D91C2895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32" y="360805"/>
            <a:ext cx="10515600" cy="740600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oneM2M Partnership Agreement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dirty="0">
                <a:latin typeface="Myriad Pro" panose="020B0503030403020204" charset="0"/>
                <a:hlinkClick r:id="rId2"/>
              </a:rPr>
              <a:t>https://bit.ly/4e2t1VS</a:t>
            </a:r>
            <a:br>
              <a:rPr lang="en-IN" sz="3200" b="0" dirty="0">
                <a:latin typeface="Myriad Pro" panose="020B0503030403020204" charset="0"/>
              </a:rPr>
            </a:b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CD7E-A9B6-FC15-752D-E6B7A32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1465418" cy="4776253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latin typeface="Myriad Pro" panose="020B0503030403020204" charset="0"/>
              </a:rPr>
              <a:t>Refer to Page 12 in oneM2M Partnership Agreement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A5949-3302-9D5F-A4F0-B00A441E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A3BCFE3-F076-84FA-F0D1-9CBDE7D4E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1" y="2023246"/>
            <a:ext cx="10501262" cy="32395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2DB198-1118-3778-7E85-A2DCE17A6F9E}"/>
                  </a:ext>
                </a:extLst>
              </p14:cNvPr>
              <p14:cNvContentPartPr/>
              <p14:nvPr/>
            </p14:nvContentPartPr>
            <p14:xfrm>
              <a:off x="2710217" y="2873589"/>
              <a:ext cx="249192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2DB198-1118-3778-7E85-A2DCE17A6F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6217" y="2765949"/>
                <a:ext cx="2599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AD300F-2F4F-767D-B660-8F6B36FC78A5}"/>
                  </a:ext>
                </a:extLst>
              </p14:cNvPr>
              <p14:cNvContentPartPr/>
              <p14:nvPr/>
            </p14:nvContentPartPr>
            <p14:xfrm>
              <a:off x="3004697" y="3145389"/>
              <a:ext cx="1893960" cy="2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AD300F-2F4F-767D-B660-8F6B36FC78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0697" y="3037389"/>
                <a:ext cx="20016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B256F60-4C3D-0C25-5476-6C9CFF5C2D9F}"/>
                  </a:ext>
                </a:extLst>
              </p14:cNvPr>
              <p14:cNvContentPartPr/>
              <p14:nvPr/>
            </p14:nvContentPartPr>
            <p14:xfrm>
              <a:off x="6846977" y="2959989"/>
              <a:ext cx="3119040" cy="22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B256F60-4C3D-0C25-5476-6C9CFF5C2D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92977" y="2852349"/>
                <a:ext cx="3226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78D059-F27E-13A4-AF9D-7F764820239E}"/>
                  </a:ext>
                </a:extLst>
              </p14:cNvPr>
              <p14:cNvContentPartPr/>
              <p14:nvPr/>
            </p14:nvContentPartPr>
            <p14:xfrm>
              <a:off x="7271417" y="3113349"/>
              <a:ext cx="1653840" cy="7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78D059-F27E-13A4-AF9D-7F76482023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7777" y="3005349"/>
                <a:ext cx="1761480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8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D7E6-68F7-EBFB-3E9B-D91C2895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412579"/>
            <a:ext cx="10515600" cy="740600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oneM2M Partnership Agreement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dirty="0">
                <a:latin typeface="Myriad Pro" panose="020B0503030403020204" charset="0"/>
                <a:hlinkClick r:id="rId2"/>
              </a:rPr>
              <a:t>https://bit.ly/4e2t1VS</a:t>
            </a:r>
            <a:br>
              <a:rPr lang="en-IN" sz="3200" b="0" dirty="0">
                <a:latin typeface="Myriad Pro" panose="020B0503030403020204" charset="0"/>
              </a:rPr>
            </a:b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CD7E-A9B6-FC15-752D-E6B7A32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1465418" cy="4776253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latin typeface="Myriad Pro" panose="020B0503030403020204" charset="0"/>
              </a:rPr>
              <a:t>Refer to Page 12 in oneM2M Partnership Agreement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A5949-3302-9D5F-A4F0-B00A441E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3AC021EF-611B-82EC-6169-323722FD6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6" y="1981200"/>
            <a:ext cx="9666513" cy="41282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7E4219-C6B8-7452-240F-D27717D783BF}"/>
                  </a:ext>
                </a:extLst>
              </p14:cNvPr>
              <p14:cNvContentPartPr/>
              <p14:nvPr/>
            </p14:nvContentPartPr>
            <p14:xfrm>
              <a:off x="3516257" y="3297669"/>
              <a:ext cx="2413440" cy="142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7E4219-C6B8-7452-240F-D27717D783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2257" y="3190029"/>
                <a:ext cx="25210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79D7D8-62A7-E0CE-DCBA-C2F7A2051D45}"/>
                  </a:ext>
                </a:extLst>
              </p14:cNvPr>
              <p14:cNvContentPartPr/>
              <p14:nvPr/>
            </p14:nvContentPartPr>
            <p14:xfrm>
              <a:off x="3613817" y="3254469"/>
              <a:ext cx="2133720" cy="9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79D7D8-62A7-E0CE-DCBA-C2F7A2051D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9817" y="3146829"/>
                <a:ext cx="22413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166B69-CE59-94BB-635F-F1F2825B267C}"/>
                  </a:ext>
                </a:extLst>
              </p14:cNvPr>
              <p14:cNvContentPartPr/>
              <p14:nvPr/>
            </p14:nvContentPartPr>
            <p14:xfrm>
              <a:off x="3853217" y="3450309"/>
              <a:ext cx="1632960" cy="7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166B69-CE59-94BB-635F-F1F2825B26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9217" y="3342669"/>
                <a:ext cx="17406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D7FB95-5A5C-186E-4221-F1980DC2DE3E}"/>
                  </a:ext>
                </a:extLst>
              </p14:cNvPr>
              <p14:cNvContentPartPr/>
              <p14:nvPr/>
            </p14:nvContentPartPr>
            <p14:xfrm>
              <a:off x="3983897" y="3558669"/>
              <a:ext cx="1360080" cy="7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D7FB95-5A5C-186E-4221-F1980DC2DE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0257" y="3450669"/>
                <a:ext cx="1467720" cy="2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95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yriad Pro" panose="020B0503030403020204" charset="0"/>
              </a:rPr>
              <a:t>List of webpages to be updated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8"/>
            <a:ext cx="11520607" cy="4862431"/>
          </a:xfrm>
        </p:spPr>
        <p:txBody>
          <a:bodyPr>
            <a:norm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 Transpositions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About Us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4"/>
              </a:rPr>
              <a:t>https://www.onem2m.org/harmonization-m2m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Join oneM2M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Partners information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 application form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5"/>
              </a:rPr>
              <a:t>https://www.onem2m.org/partner-application-form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IN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IPRs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6"/>
              </a:rPr>
              <a:t>https://www.onem2m.org/harmonization-m2m/iprs</a:t>
            </a:r>
            <a:endParaRPr lang="en-GB" sz="2000" b="1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000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highlight>
                <a:srgbClr val="00FFFF"/>
              </a:highlight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fontAlgn="base"/>
            <a:endParaRPr lang="en-US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 panose="020B0503030403020204" charset="0"/>
            </a:endParaRPr>
          </a:p>
          <a:p>
            <a:r>
              <a:rPr lang="en-US" dirty="0">
                <a:latin typeface="Myriad Pro" panose="020B0503030403020204" charset="0"/>
              </a:rPr>
              <a:t>© 2024 oneM2M</a:t>
            </a:r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050275" cy="1173570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en-IN" sz="3200" dirty="0">
                <a:latin typeface="Myriad Pro" panose="020B0503030403020204" charset="0"/>
              </a:rPr>
              <a:t>Partner Transpositions</a:t>
            </a:r>
            <a:br>
              <a:rPr lang="en-GB" sz="32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</a:br>
            <a:r>
              <a:rPr lang="en-GB" sz="3200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2"/>
              </a:rPr>
              <a:t>https://www.onem2m.org/harmonization-m2m/partners</a:t>
            </a:r>
            <a:endParaRPr lang="en-IN" sz="3200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1026" name="Picture 2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9A88B67-0EEC-D3F3-969A-CA3B85ABF5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r="5873" b="8224"/>
          <a:stretch/>
        </p:blipFill>
        <p:spPr bwMode="auto">
          <a:xfrm>
            <a:off x="644026" y="1605516"/>
            <a:ext cx="8619717" cy="44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7D9522-C248-BBAD-9A37-D60393437BC0}"/>
                  </a:ext>
                </a:extLst>
              </p14:cNvPr>
              <p14:cNvContentPartPr/>
              <p14:nvPr/>
            </p14:nvContentPartPr>
            <p14:xfrm>
              <a:off x="5779937" y="3015240"/>
              <a:ext cx="304560" cy="43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7D9522-C248-BBAD-9A37-D60393437B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6001" y="2907240"/>
                <a:ext cx="412073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26C477-88D5-C2C5-1B5B-A4CD1690B136}"/>
                  </a:ext>
                </a:extLst>
              </p14:cNvPr>
              <p14:cNvContentPartPr/>
              <p14:nvPr/>
            </p14:nvContentPartPr>
            <p14:xfrm>
              <a:off x="6258737" y="3101640"/>
              <a:ext cx="223920" cy="16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26C477-88D5-C2C5-1B5B-A4CD1690B1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4650" y="2995938"/>
                <a:ext cx="331733" cy="22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1E07F7-F39E-BF9A-39C6-A103C07BC718}"/>
                  </a:ext>
                </a:extLst>
              </p14:cNvPr>
              <p14:cNvContentPartPr/>
              <p14:nvPr/>
            </p14:nvContentPartPr>
            <p14:xfrm>
              <a:off x="8828057" y="3102360"/>
              <a:ext cx="28224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1E07F7-F39E-BF9A-39C6-A103C07BC7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74057" y="2994360"/>
                <a:ext cx="3898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83BB-2F77-9343-8437-CCAA7912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" y="136525"/>
            <a:ext cx="9546644" cy="942917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dirty="0"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1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43DF1-79B6-0117-7B05-94B4C3C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14:cNvPr>
              <p14:cNvContentPartPr/>
              <p14:nvPr/>
            </p14:nvContentPartPr>
            <p14:xfrm>
              <a:off x="4821977" y="309120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7977" y="298320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376125-6ED1-EE34-282A-9CC9C9963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-1" r="6565" b="8858"/>
          <a:stretch/>
        </p:blipFill>
        <p:spPr bwMode="auto">
          <a:xfrm>
            <a:off x="1322678" y="1209930"/>
            <a:ext cx="8605093" cy="50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84FC9E-15BC-CE02-BD1B-99FAE605A1E6}"/>
                  </a:ext>
                </a:extLst>
              </p14:cNvPr>
              <p14:cNvContentPartPr/>
              <p14:nvPr/>
            </p14:nvContentPartPr>
            <p14:xfrm>
              <a:off x="6607577" y="3439509"/>
              <a:ext cx="29304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84FC9E-15BC-CE02-BD1B-99FAE605A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3577" y="3331509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1996D7-1FE4-A61C-47F0-93E6EE406574}"/>
                  </a:ext>
                </a:extLst>
              </p14:cNvPr>
              <p14:cNvContentPartPr/>
              <p14:nvPr/>
            </p14:nvContentPartPr>
            <p14:xfrm>
              <a:off x="7119137" y="3460749"/>
              <a:ext cx="183960" cy="22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1996D7-1FE4-A61C-47F0-93E6EE4065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5137" y="3352749"/>
                <a:ext cx="291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3CFA8-FE7E-8A73-6A43-0489D1988F82}"/>
                  </a:ext>
                </a:extLst>
              </p14:cNvPr>
              <p14:cNvContentPartPr/>
              <p14:nvPr/>
            </p14:nvContentPartPr>
            <p14:xfrm>
              <a:off x="9557417" y="3450669"/>
              <a:ext cx="19512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3CFA8-FE7E-8A73-6A43-0489D1988F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3417" y="3342669"/>
                <a:ext cx="3027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47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299A-E0DB-1489-39D3-852B824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0" y="131673"/>
            <a:ext cx="9908761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 </a:t>
            </a:r>
            <a:r>
              <a:rPr lang="en-IN" sz="36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2BA7-235A-8590-3016-26874E69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307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CE4A7C-439D-CC94-BF92-AC1BBB799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5643" b="10122"/>
          <a:stretch/>
        </p:blipFill>
        <p:spPr bwMode="auto">
          <a:xfrm>
            <a:off x="969068" y="1337445"/>
            <a:ext cx="8958704" cy="48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7B8854-D6BB-46D6-E01F-F15946841648}"/>
                  </a:ext>
                </a:extLst>
              </p14:cNvPr>
              <p14:cNvContentPartPr/>
              <p14:nvPr/>
            </p14:nvContentPartPr>
            <p14:xfrm>
              <a:off x="5464577" y="3483086"/>
              <a:ext cx="29304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7B8854-D6BB-46D6-E01F-F159468416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577" y="3375086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595859-D24C-335A-ED6E-349E9C69EF3A}"/>
                  </a:ext>
                </a:extLst>
              </p14:cNvPr>
              <p14:cNvContentPartPr/>
              <p14:nvPr/>
            </p14:nvContentPartPr>
            <p14:xfrm>
              <a:off x="5855897" y="3483086"/>
              <a:ext cx="251280" cy="4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595859-D24C-335A-ED6E-349E9C69EF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1897" y="3375086"/>
                <a:ext cx="358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677037-8EB7-B997-383C-E11D1A01C40F}"/>
                  </a:ext>
                </a:extLst>
              </p14:cNvPr>
              <p14:cNvContentPartPr/>
              <p14:nvPr/>
            </p14:nvContentPartPr>
            <p14:xfrm>
              <a:off x="9220097" y="3515846"/>
              <a:ext cx="17424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677037-8EB7-B997-383C-E11D1A01C4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66097" y="3407846"/>
                <a:ext cx="2818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51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1294-EF17-6019-B110-1BBFCF6A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9" y="33373"/>
            <a:ext cx="8721156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About Us</a:t>
            </a:r>
            <a:br>
              <a:rPr lang="en-GB" sz="32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</a:br>
            <a:r>
              <a:rPr lang="en-GB" sz="3200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2"/>
              </a:rPr>
              <a:t>https://www.onem2m.org/harmonization-m2m</a:t>
            </a:r>
            <a:endParaRPr lang="en-IN" sz="3200" dirty="0">
              <a:latin typeface="Myriad Pro" panose="020B050303040302020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55713B-3D17-0871-B6A5-BC3148F1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563" b="8054"/>
          <a:stretch/>
        </p:blipFill>
        <p:spPr>
          <a:xfrm>
            <a:off x="956931" y="1370787"/>
            <a:ext cx="9585978" cy="46578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8DBC0-98BE-AAA5-6EB7-B41CCD1C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A82E-AB07-558F-422B-0CEAF760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53" y="252468"/>
            <a:ext cx="9150661" cy="981996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Join oneM2M 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https://www.onem2m.org/membership/join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28866-167C-4C85-4E43-938226F7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8A2F9-33FE-EB24-5307-1DA76999D39F}"/>
              </a:ext>
            </a:extLst>
          </p:cNvPr>
          <p:cNvSpPr txBox="1"/>
          <p:nvPr/>
        </p:nvSpPr>
        <p:spPr>
          <a:xfrm>
            <a:off x="9827306" y="2234509"/>
            <a:ext cx="2144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Contact information: </a:t>
            </a:r>
          </a:p>
          <a:p>
            <a:endParaRPr lang="en-GB" dirty="0">
              <a:solidFill>
                <a:srgbClr val="000000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Should we simply mention the current SDOs and the contact person details?</a:t>
            </a:r>
            <a:endParaRPr lang="en-IN" sz="1800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endParaRPr lang="en-IN" dirty="0">
              <a:latin typeface="Myriad Pro" panose="020B0503030403020204" charset="0"/>
            </a:endParaRPr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B38994C-4269-46B7-4E59-5052E219D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" b="10067"/>
          <a:stretch/>
        </p:blipFill>
        <p:spPr bwMode="auto">
          <a:xfrm>
            <a:off x="1197430" y="1408182"/>
            <a:ext cx="8472984" cy="46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33226E-7F9C-55DF-8B82-BE0940833252}"/>
                  </a:ext>
                </a:extLst>
              </p14:cNvPr>
              <p14:cNvContentPartPr/>
              <p14:nvPr/>
            </p14:nvContentPartPr>
            <p14:xfrm>
              <a:off x="5225177" y="3417737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33226E-7F9C-55DF-8B82-BE09408332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1177" y="33097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3188A7-61CE-EDCE-2835-1050E69DE2C8}"/>
                  </a:ext>
                </a:extLst>
              </p14:cNvPr>
              <p14:cNvContentPartPr/>
              <p14:nvPr/>
            </p14:nvContentPartPr>
            <p14:xfrm>
              <a:off x="5225177" y="3417737"/>
              <a:ext cx="199080" cy="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3188A7-61CE-EDCE-2835-1050E69DE2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1177" y="3309737"/>
                <a:ext cx="306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474215-8D2B-24D0-9E96-C7E2B8EA495D}"/>
                  </a:ext>
                </a:extLst>
              </p14:cNvPr>
              <p14:cNvContentPartPr/>
              <p14:nvPr/>
            </p14:nvContentPartPr>
            <p14:xfrm>
              <a:off x="5411297" y="3431417"/>
              <a:ext cx="304200" cy="19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474215-8D2B-24D0-9E96-C7E2B8EA4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7297" y="3323417"/>
                <a:ext cx="4118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159A8E-A698-0A82-0640-EA4C6F16F922}"/>
                  </a:ext>
                </a:extLst>
              </p14:cNvPr>
              <p14:cNvContentPartPr/>
              <p14:nvPr/>
            </p14:nvContentPartPr>
            <p14:xfrm>
              <a:off x="1730657" y="4560737"/>
              <a:ext cx="29304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159A8E-A698-0A82-0640-EA4C6F16F9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6657" y="4452737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25F433-2AD8-87A2-AC42-A89AF8F38AD1}"/>
                  </a:ext>
                </a:extLst>
              </p14:cNvPr>
              <p14:cNvContentPartPr/>
              <p14:nvPr/>
            </p14:nvContentPartPr>
            <p14:xfrm>
              <a:off x="2002817" y="3559217"/>
              <a:ext cx="153720" cy="9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25F433-2AD8-87A2-AC42-A89AF8F38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8817" y="3451217"/>
                <a:ext cx="261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626FE51-CFB2-1128-8818-7520D841BBA6}"/>
                  </a:ext>
                </a:extLst>
              </p14:cNvPr>
              <p14:cNvContentPartPr/>
              <p14:nvPr/>
            </p14:nvContentPartPr>
            <p14:xfrm>
              <a:off x="1828937" y="5800577"/>
              <a:ext cx="239040" cy="67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626FE51-CFB2-1128-8818-7520D841BB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937" y="5692577"/>
                <a:ext cx="346680" cy="2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61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735A-479B-8F2F-5E27-1B98E3EE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124087"/>
            <a:ext cx="9876104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Information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https://www.onem2m.org/harmonization-m2m/partners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5923E-BB07-DC4B-48DF-E82F66C9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512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5557585-20DB-CD41-0685-3659B36B2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8657"/>
          <a:stretch/>
        </p:blipFill>
        <p:spPr bwMode="auto">
          <a:xfrm>
            <a:off x="1508276" y="1236073"/>
            <a:ext cx="8702524" cy="47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5F7203-EEBD-572A-216F-683CDD8B2015}"/>
                  </a:ext>
                </a:extLst>
              </p14:cNvPr>
              <p14:cNvContentPartPr/>
              <p14:nvPr/>
            </p14:nvContentPartPr>
            <p14:xfrm>
              <a:off x="5551697" y="3558480"/>
              <a:ext cx="216720" cy="12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5F7203-EEBD-572A-216F-683CDD8B20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7697" y="3450480"/>
                <a:ext cx="3243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19013B-BC95-1D3E-6F90-87FFEB4029A2}"/>
                  </a:ext>
                </a:extLst>
              </p14:cNvPr>
              <p14:cNvContentPartPr/>
              <p14:nvPr/>
            </p14:nvContentPartPr>
            <p14:xfrm>
              <a:off x="5846537" y="3569640"/>
              <a:ext cx="238680" cy="12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19013B-BC95-1D3E-6F90-87FFEB4029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2455" y="3461640"/>
                <a:ext cx="346483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71CAFE-6557-C8D5-9904-F4B26381997D}"/>
                  </a:ext>
                </a:extLst>
              </p14:cNvPr>
              <p14:cNvContentPartPr/>
              <p14:nvPr/>
            </p14:nvContentPartPr>
            <p14:xfrm>
              <a:off x="7500737" y="3592320"/>
              <a:ext cx="16308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71CAFE-6557-C8D5-9904-F4B2638199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6737" y="3484320"/>
                <a:ext cx="2707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1C2542-6DF6-26C8-6FB5-C1E74BC612B5}"/>
                  </a:ext>
                </a:extLst>
              </p14:cNvPr>
              <p14:cNvContentPartPr/>
              <p14:nvPr/>
            </p14:nvContentPartPr>
            <p14:xfrm>
              <a:off x="2046017" y="4582680"/>
              <a:ext cx="3261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1C2542-6DF6-26C8-6FB5-C1E74BC612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2017" y="4474680"/>
                <a:ext cx="43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D0B5A8-CF00-E273-8FB4-B3A5A90E55E6}"/>
                  </a:ext>
                </a:extLst>
              </p14:cNvPr>
              <p14:cNvContentPartPr/>
              <p14:nvPr/>
            </p14:nvContentPartPr>
            <p14:xfrm>
              <a:off x="2035577" y="5780040"/>
              <a:ext cx="281880" cy="11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D0B5A8-CF00-E273-8FB4-B3A5A90E55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1577" y="5668665"/>
                <a:ext cx="389520" cy="2342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50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FDB2-573C-5817-2279-2940AD02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82988"/>
            <a:ext cx="10559143" cy="902153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Partner Application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https://www.onem2m.org/harmonization-m2m/partners</a:t>
            </a:r>
            <a:r>
              <a:rPr lang="en-IN" sz="3200" b="0" dirty="0">
                <a:solidFill>
                  <a:srgbClr val="000000"/>
                </a:solidFill>
                <a:latin typeface="Myriad Pro" panose="020B0503030403020204" charset="0"/>
              </a:rPr>
              <a:t>a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3082-3B6C-1F28-A411-3DADD7D5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14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1B91C44-8CBD-31ED-641D-14E5ED40F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765" b="11724"/>
          <a:stretch/>
        </p:blipFill>
        <p:spPr bwMode="auto">
          <a:xfrm>
            <a:off x="1153886" y="1255939"/>
            <a:ext cx="8719458" cy="45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899D66-6C50-C0D4-C00A-61C5D1CF37F6}"/>
                  </a:ext>
                </a:extLst>
              </p14:cNvPr>
              <p14:cNvContentPartPr/>
              <p14:nvPr/>
            </p14:nvContentPartPr>
            <p14:xfrm>
              <a:off x="1656137" y="4407823"/>
              <a:ext cx="3003120" cy="12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899D66-6C50-C0D4-C00A-61C5D1CF37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2497" y="4299823"/>
                <a:ext cx="3110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E127E8-2E71-7241-C58B-5DF3133AA4CC}"/>
                  </a:ext>
                </a:extLst>
              </p14:cNvPr>
              <p14:cNvContentPartPr/>
              <p14:nvPr/>
            </p14:nvContentPartPr>
            <p14:xfrm>
              <a:off x="1621577" y="5550823"/>
              <a:ext cx="2753640" cy="7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E127E8-2E71-7241-C58B-5DF3133AA4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7577" y="5443183"/>
                <a:ext cx="286128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93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327</Words>
  <Application>Microsoft Office PowerPoint</Application>
  <PresentationFormat>Widescreen</PresentationFormat>
  <Paragraphs>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Myriad Pro</vt:lpstr>
      <vt:lpstr>Arial</vt:lpstr>
      <vt:lpstr>Calibri</vt:lpstr>
      <vt:lpstr>Office Theme</vt:lpstr>
      <vt:lpstr>Webpages to be updated due to exit of Partners</vt:lpstr>
      <vt:lpstr>List of webpages to be updated</vt:lpstr>
      <vt:lpstr>Partner Transpositions https://www.onem2m.org/harmonization-m2m/partners</vt:lpstr>
      <vt:lpstr>Partner Transpositions https://www.onem2m.org/technical/partners-releases</vt:lpstr>
      <vt:lpstr>Partner Transpositions https://www.onem2m.org/technical/partners-releases</vt:lpstr>
      <vt:lpstr>About Us https://www.onem2m.org/harmonization-m2m</vt:lpstr>
      <vt:lpstr>Join oneM2M  https://www.onem2m.org/membership/join</vt:lpstr>
      <vt:lpstr>Partner Information https://www.onem2m.org/harmonization-m2m/partners</vt:lpstr>
      <vt:lpstr>Partner Application https://www.onem2m.org/harmonization-m2m/partnersa</vt:lpstr>
      <vt:lpstr>IPRs – Copyright/Trademark https://www.onem2m.org/harmonization-m2m/iprs</vt:lpstr>
      <vt:lpstr>IPRs: Essential Patents  https://www.onem2m.org/harmonization-m2m/iprs</vt:lpstr>
      <vt:lpstr>oneM2M Partnership Agreement https://bit.ly/4e2t1VS </vt:lpstr>
      <vt:lpstr>oneM2M Partnership Agreement https://bit.ly/4e2t1VS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186</cp:revision>
  <dcterms:created xsi:type="dcterms:W3CDTF">2017-09-21T15:46:31Z</dcterms:created>
  <dcterms:modified xsi:type="dcterms:W3CDTF">2024-06-05T09:37:52Z</dcterms:modified>
</cp:coreProperties>
</file>