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4"/>
  </p:handout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FFCC"/>
    <a:srgbClr val="A0A0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72" y="15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68" d="100"/>
          <a:sy n="68" d="100"/>
        </p:scale>
        <p:origin x="-3252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13C12BA-FD36-4786-8A74-9D195FE57D17}" type="datetimeFigureOut">
              <a:rPr lang="en-US"/>
              <a:pPr>
                <a:defRPr/>
              </a:pPr>
              <a:t>10/6/2013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1993EE4-6357-4E74-AFBE-7D80D15F67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9753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ew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 userDrawn="1"/>
        </p:nvCxnSpPr>
        <p:spPr>
          <a:xfrm>
            <a:off x="457200" y="6248400"/>
            <a:ext cx="8229600" cy="0"/>
          </a:xfrm>
          <a:prstGeom prst="line">
            <a:avLst/>
          </a:prstGeom>
          <a:ln w="22225" cmpd="thickThin">
            <a:solidFill>
              <a:srgbClr val="A0A0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457200" y="1219200"/>
            <a:ext cx="8229600" cy="0"/>
          </a:xfrm>
          <a:prstGeom prst="line">
            <a:avLst/>
          </a:prstGeom>
          <a:ln w="22225" cmpd="thickThin">
            <a:solidFill>
              <a:srgbClr val="A0A0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7" descr="C:\Documents and Settings\mcauley\Local Settings\Temp\wz83a6\oneM2M\oneM2M-Logo.gi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988" y="0"/>
            <a:ext cx="149701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88E1F24-3D67-4A2E-BDFE-55A85B5B38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204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 userDrawn="1"/>
        </p:nvCxnSpPr>
        <p:spPr>
          <a:xfrm>
            <a:off x="457200" y="6248400"/>
            <a:ext cx="8229600" cy="0"/>
          </a:xfrm>
          <a:prstGeom prst="line">
            <a:avLst/>
          </a:prstGeom>
          <a:ln w="22225" cmpd="thickThin">
            <a:solidFill>
              <a:srgbClr val="A0A0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457200" y="1219200"/>
            <a:ext cx="8229600" cy="0"/>
          </a:xfrm>
          <a:prstGeom prst="line">
            <a:avLst/>
          </a:prstGeom>
          <a:ln w="22225" cmpd="thickThin">
            <a:solidFill>
              <a:srgbClr val="A0A0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7" descr="C:\Documents and Settings\mcauley\Local Settings\Temp\wz83a6\oneM2M\oneM2M-Logo.gi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988" y="0"/>
            <a:ext cx="149701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F41A823-7964-409D-8CFC-6DFC97253E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2552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6619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4" r:id="rId3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rgbClr val="C0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rgbClr val="C00000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rgbClr val="C00000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rbrennan@telxxis.com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 descr="C:\Documents and Settings\mcauley\Local Settings\Temp\wz83a6\oneM2M\oneM2M-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1150" y="28575"/>
            <a:ext cx="5981700" cy="408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ounded Rectangle 5"/>
          <p:cNvSpPr/>
          <p:nvPr/>
        </p:nvSpPr>
        <p:spPr>
          <a:xfrm>
            <a:off x="457200" y="5256213"/>
            <a:ext cx="8229600" cy="1222375"/>
          </a:xfrm>
          <a:prstGeom prst="roundRect">
            <a:avLst/>
          </a:prstGeom>
          <a:noFill/>
          <a:ln>
            <a:solidFill>
              <a:srgbClr val="A0A0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076" name="Title 1"/>
          <p:cNvSpPr>
            <a:spLocks noGrp="1"/>
          </p:cNvSpPr>
          <p:nvPr>
            <p:ph type="ctrTitle" idx="4294967295"/>
          </p:nvPr>
        </p:nvSpPr>
        <p:spPr bwMode="auto">
          <a:xfrm>
            <a:off x="685800" y="3581400"/>
            <a:ext cx="7772400" cy="147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4800" b="1" dirty="0" smtClean="0">
                <a:solidFill>
                  <a:srgbClr val="A0A0A3"/>
                </a:solidFill>
              </a:rPr>
              <a:t>Discussion on</a:t>
            </a:r>
            <a:br>
              <a:rPr lang="en-US" altLang="en-US" sz="4800" b="1" dirty="0" smtClean="0">
                <a:solidFill>
                  <a:srgbClr val="A0A0A3"/>
                </a:solidFill>
              </a:rPr>
            </a:br>
            <a:r>
              <a:rPr lang="en-US" altLang="en-US" sz="4800" b="1" dirty="0" smtClean="0">
                <a:solidFill>
                  <a:srgbClr val="A0A0A3"/>
                </a:solidFill>
              </a:rPr>
              <a:t>CSE-CSE Reference Points</a:t>
            </a: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611188" y="5256213"/>
            <a:ext cx="641720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dirty="0">
                <a:solidFill>
                  <a:srgbClr val="B42025"/>
                </a:solidFill>
              </a:rPr>
              <a:t>Group Name: </a:t>
            </a:r>
            <a:r>
              <a:rPr lang="en-US" altLang="en-US" dirty="0" smtClean="0">
                <a:solidFill>
                  <a:srgbClr val="B42025"/>
                </a:solidFill>
              </a:rPr>
              <a:t>oneM2M Architecture WG2</a:t>
            </a:r>
            <a:endParaRPr lang="en-US" altLang="en-US" dirty="0">
              <a:solidFill>
                <a:srgbClr val="B42025"/>
              </a:solidFill>
            </a:endParaRPr>
          </a:p>
          <a:p>
            <a:pPr eaLnBrk="1" hangingPunct="1"/>
            <a:r>
              <a:rPr lang="en-US" altLang="en-US" dirty="0">
                <a:solidFill>
                  <a:srgbClr val="B42025"/>
                </a:solidFill>
              </a:rPr>
              <a:t>Source: </a:t>
            </a:r>
            <a:r>
              <a:rPr lang="en-US" altLang="en-US" dirty="0" smtClean="0">
                <a:solidFill>
                  <a:srgbClr val="B42025"/>
                </a:solidFill>
              </a:rPr>
              <a:t>Richard Brennan - </a:t>
            </a:r>
            <a:r>
              <a:rPr lang="en-US" altLang="en-US" dirty="0">
                <a:solidFill>
                  <a:srgbClr val="B42025"/>
                </a:solidFill>
              </a:rPr>
              <a:t>T</a:t>
            </a:r>
            <a:r>
              <a:rPr lang="en-US" altLang="en-US" dirty="0" smtClean="0">
                <a:solidFill>
                  <a:srgbClr val="B42025"/>
                </a:solidFill>
              </a:rPr>
              <a:t>elxxis LLC (TIA) </a:t>
            </a:r>
            <a:r>
              <a:rPr lang="en-US" altLang="en-US" dirty="0" smtClean="0">
                <a:solidFill>
                  <a:srgbClr val="B42025"/>
                </a:solidFill>
                <a:hlinkClick r:id="rId3"/>
              </a:rPr>
              <a:t>rbrennan@telxxis.com</a:t>
            </a:r>
            <a:r>
              <a:rPr lang="en-US" altLang="en-US" dirty="0" smtClean="0">
                <a:solidFill>
                  <a:srgbClr val="B42025"/>
                </a:solidFill>
              </a:rPr>
              <a:t>  </a:t>
            </a:r>
            <a:endParaRPr lang="en-US" altLang="en-US" dirty="0">
              <a:solidFill>
                <a:srgbClr val="B42025"/>
              </a:solidFill>
            </a:endParaRPr>
          </a:p>
          <a:p>
            <a:pPr eaLnBrk="1" hangingPunct="1"/>
            <a:r>
              <a:rPr lang="en-US" altLang="en-US" dirty="0">
                <a:solidFill>
                  <a:srgbClr val="B42025"/>
                </a:solidFill>
              </a:rPr>
              <a:t>Meeting Date: 2013-10-06</a:t>
            </a:r>
            <a:br>
              <a:rPr lang="en-US" altLang="en-US" dirty="0">
                <a:solidFill>
                  <a:srgbClr val="B42025"/>
                </a:solidFill>
              </a:rPr>
            </a:br>
            <a:r>
              <a:rPr lang="en-US" altLang="en-US" dirty="0" smtClean="0">
                <a:solidFill>
                  <a:srgbClr val="B42025"/>
                </a:solidFill>
              </a:rPr>
              <a:t>oneM2M-ARC-2013-0378R02-Reference_Points.ppt</a:t>
            </a:r>
            <a:endParaRPr lang="en-US" altLang="en-US" dirty="0">
              <a:solidFill>
                <a:srgbClr val="B4202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dirty="0" smtClean="0"/>
              <a:t>CSE-CSE Connections</a:t>
            </a:r>
          </a:p>
        </p:txBody>
      </p:sp>
      <p:sp>
        <p:nvSpPr>
          <p:cNvPr id="4100" name="Slide Number Placeholder 5"/>
          <p:cNvSpPr>
            <a:spLocks noGrp="1"/>
          </p:cNvSpPr>
          <p:nvPr>
            <p:ph type="sldNum" sz="quarter" idx="10"/>
          </p:nvPr>
        </p:nvSpPr>
        <p:spPr bwMode="auto">
          <a:xfrm>
            <a:off x="457200" y="6248400"/>
            <a:ext cx="8229600" cy="609600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dirty="0" smtClean="0">
                <a:latin typeface="Myriad pro"/>
              </a:rPr>
              <a:t>© 2013 oneM2M Partners</a:t>
            </a:r>
          </a:p>
          <a:p>
            <a:pPr algn="l" fontAlgn="base">
              <a:spcBef>
                <a:spcPct val="0"/>
              </a:spcBef>
              <a:spcAft>
                <a:spcPct val="0"/>
              </a:spcAft>
              <a:tabLst>
                <a:tab pos="4000500" algn="ctr"/>
                <a:tab pos="7886700" algn="r"/>
              </a:tabLst>
              <a:defRPr/>
            </a:pPr>
            <a:r>
              <a:rPr lang="en-GB" smtClean="0">
                <a:latin typeface="Myriad pro"/>
              </a:rPr>
              <a:t>	</a:t>
            </a:r>
            <a:r>
              <a:rPr lang="en-GB" smtClean="0">
                <a:latin typeface="Myriad pro"/>
              </a:rPr>
              <a:t>oneM2M-ARC-2013-0378R02-Reference_Point</a:t>
            </a:r>
            <a:r>
              <a:rPr lang="en-GB" dirty="0" smtClean="0">
                <a:latin typeface="Myriad pro"/>
              </a:rPr>
              <a:t>	</a:t>
            </a:r>
            <a:fld id="{7B69A4EE-47A8-4AF7-BD6F-83FB67CE3BD1}" type="slidenum">
              <a:rPr lang="en-US" smtClean="0">
                <a:solidFill>
                  <a:srgbClr val="898989"/>
                </a:solidFill>
                <a:latin typeface="Myriad pro"/>
              </a:rPr>
              <a:pPr algn="l" fontAlgn="base">
                <a:spcBef>
                  <a:spcPct val="0"/>
                </a:spcBef>
                <a:spcAft>
                  <a:spcPct val="0"/>
                </a:spcAft>
                <a:tabLst>
                  <a:tab pos="4000500" algn="ctr"/>
                  <a:tab pos="7886700" algn="r"/>
                </a:tabLst>
                <a:defRPr/>
              </a:pPr>
              <a:t>2</a:t>
            </a:fld>
            <a:endParaRPr lang="en-US" dirty="0" smtClean="0">
              <a:solidFill>
                <a:srgbClr val="898989"/>
              </a:solidFill>
              <a:latin typeface="Myriad pro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43000" y="1219201"/>
            <a:ext cx="18582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Intra-domain</a:t>
            </a:r>
            <a:endParaRPr lang="en-US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060443" y="1219200"/>
            <a:ext cx="18643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Inter-domain</a:t>
            </a:r>
            <a:endParaRPr lang="en-US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466407" y="2205335"/>
            <a:ext cx="22111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/>
              <a:t>Interconnection</a:t>
            </a:r>
            <a:endParaRPr lang="en-US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550344" y="3729335"/>
            <a:ext cx="20433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/>
              <a:t>Interoperation</a:t>
            </a:r>
            <a:endParaRPr lang="en-US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655437" y="5253335"/>
            <a:ext cx="18331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/>
              <a:t>Interworking</a:t>
            </a:r>
            <a:endParaRPr lang="en-US" sz="2400" b="1" dirty="0"/>
          </a:p>
        </p:txBody>
      </p:sp>
      <p:sp>
        <p:nvSpPr>
          <p:cNvPr id="11" name="Rectangle 10"/>
          <p:cNvSpPr/>
          <p:nvPr/>
        </p:nvSpPr>
        <p:spPr>
          <a:xfrm>
            <a:off x="891828" y="1947565"/>
            <a:ext cx="807144" cy="1143000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 smtClean="0">
                <a:solidFill>
                  <a:schemeClr val="tx1"/>
                </a:solidFill>
              </a:rPr>
              <a:t>CSE</a:t>
            </a:r>
            <a:r>
              <a:rPr lang="en-US" sz="2400" b="1" baseline="-25000" dirty="0" smtClean="0">
                <a:solidFill>
                  <a:schemeClr val="tx1"/>
                </a:solidFill>
              </a:rPr>
              <a:t>1</a:t>
            </a:r>
            <a:endParaRPr lang="en-US" sz="2400" b="1" baseline="-25000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514600" y="1947565"/>
            <a:ext cx="807144" cy="1143000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 smtClean="0">
                <a:solidFill>
                  <a:schemeClr val="tx1"/>
                </a:solidFill>
              </a:rPr>
              <a:t>CSE</a:t>
            </a:r>
            <a:r>
              <a:rPr lang="en-US" sz="2400" b="1" baseline="-25000" dirty="0" smtClean="0">
                <a:solidFill>
                  <a:schemeClr val="tx1"/>
                </a:solidFill>
              </a:rPr>
              <a:t>2</a:t>
            </a:r>
            <a:endParaRPr lang="en-US" sz="2400" b="1" baseline="-25000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00572" y="3429000"/>
            <a:ext cx="807144" cy="1143000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 err="1" smtClean="0">
                <a:solidFill>
                  <a:schemeClr val="tx1"/>
                </a:solidFill>
              </a:rPr>
              <a:t>CSE</a:t>
            </a:r>
            <a:r>
              <a:rPr lang="en-US" sz="2400" b="1" baseline="-25000" dirty="0" err="1" smtClean="0">
                <a:solidFill>
                  <a:schemeClr val="tx1"/>
                </a:solidFill>
              </a:rPr>
              <a:t>a</a:t>
            </a:r>
            <a:endParaRPr lang="en-US" sz="2400" b="1" baseline="-25000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523344" y="3429000"/>
            <a:ext cx="807144" cy="1143000"/>
          </a:xfrm>
          <a:prstGeom prst="rect">
            <a:avLst/>
          </a:prstGeom>
          <a:solidFill>
            <a:srgbClr val="CC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 err="1" smtClean="0">
                <a:solidFill>
                  <a:schemeClr val="tx1"/>
                </a:solidFill>
              </a:rPr>
              <a:t>CSE</a:t>
            </a:r>
            <a:r>
              <a:rPr lang="en-US" sz="2400" b="1" baseline="-25000" dirty="0" err="1" smtClean="0">
                <a:solidFill>
                  <a:schemeClr val="tx1"/>
                </a:solidFill>
              </a:rPr>
              <a:t>b</a:t>
            </a:r>
            <a:endParaRPr lang="en-US" sz="2400" b="1" baseline="-250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909316" y="4910435"/>
            <a:ext cx="807144" cy="1143000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 smtClean="0">
                <a:solidFill>
                  <a:schemeClr val="tx1"/>
                </a:solidFill>
              </a:rPr>
              <a:t>CSE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532088" y="4910435"/>
            <a:ext cx="807144" cy="1143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 smtClean="0">
                <a:solidFill>
                  <a:schemeClr val="tx1"/>
                </a:solidFill>
              </a:rPr>
              <a:t>Non-</a:t>
            </a:r>
            <a:r>
              <a:rPr lang="en-US" sz="2000" b="1" dirty="0" smtClean="0">
                <a:solidFill>
                  <a:schemeClr val="tx1"/>
                </a:solidFill>
              </a:rPr>
              <a:t/>
            </a:r>
            <a:br>
              <a:rPr lang="en-US" sz="2000" b="1" dirty="0" smtClean="0">
                <a:solidFill>
                  <a:schemeClr val="tx1"/>
                </a:solidFill>
              </a:rPr>
            </a:br>
            <a:r>
              <a:rPr lang="en-US" sz="1200" b="1" dirty="0" smtClean="0">
                <a:solidFill>
                  <a:schemeClr val="tx1"/>
                </a:solidFill>
              </a:rPr>
              <a:t>oneM2M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781613" y="1947565"/>
            <a:ext cx="807144" cy="1143000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 smtClean="0">
                <a:solidFill>
                  <a:schemeClr val="tx1"/>
                </a:solidFill>
              </a:rPr>
              <a:t>CSE</a:t>
            </a:r>
            <a:r>
              <a:rPr lang="en-US" sz="2400" b="1" baseline="-25000" dirty="0" smtClean="0">
                <a:solidFill>
                  <a:schemeClr val="tx1"/>
                </a:solidFill>
              </a:rPr>
              <a:t>1</a:t>
            </a:r>
            <a:endParaRPr lang="en-US" sz="2400" b="1" baseline="-250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404385" y="1947565"/>
            <a:ext cx="807144" cy="1143000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 smtClean="0">
                <a:solidFill>
                  <a:schemeClr val="tx1"/>
                </a:solidFill>
              </a:rPr>
              <a:t>CSE</a:t>
            </a:r>
            <a:r>
              <a:rPr lang="en-US" sz="2400" b="1" baseline="-25000" dirty="0" smtClean="0">
                <a:solidFill>
                  <a:schemeClr val="tx1"/>
                </a:solidFill>
              </a:rPr>
              <a:t>2</a:t>
            </a:r>
            <a:endParaRPr lang="en-US" sz="2400" b="1" baseline="-250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790357" y="3429000"/>
            <a:ext cx="807144" cy="1143000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 err="1" smtClean="0">
                <a:solidFill>
                  <a:schemeClr val="tx1"/>
                </a:solidFill>
              </a:rPr>
              <a:t>CSE</a:t>
            </a:r>
            <a:r>
              <a:rPr lang="en-US" sz="2400" b="1" baseline="-25000" dirty="0" err="1" smtClean="0">
                <a:solidFill>
                  <a:schemeClr val="tx1"/>
                </a:solidFill>
              </a:rPr>
              <a:t>a</a:t>
            </a:r>
            <a:endParaRPr lang="en-US" sz="2400" b="1" baseline="-250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413129" y="3429000"/>
            <a:ext cx="807144" cy="1143000"/>
          </a:xfrm>
          <a:prstGeom prst="rect">
            <a:avLst/>
          </a:prstGeom>
          <a:solidFill>
            <a:srgbClr val="CC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 err="1" smtClean="0">
                <a:solidFill>
                  <a:schemeClr val="tx1"/>
                </a:solidFill>
              </a:rPr>
              <a:t>CSE</a:t>
            </a:r>
            <a:r>
              <a:rPr lang="en-US" sz="2400" b="1" baseline="-25000" dirty="0" err="1" smtClean="0">
                <a:solidFill>
                  <a:schemeClr val="tx1"/>
                </a:solidFill>
              </a:rPr>
              <a:t>b</a:t>
            </a:r>
            <a:endParaRPr lang="en-US" sz="2400" b="1" baseline="-25000" dirty="0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799101" y="4910435"/>
            <a:ext cx="807144" cy="1143000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 smtClean="0">
                <a:solidFill>
                  <a:schemeClr val="tx1"/>
                </a:solidFill>
              </a:rPr>
              <a:t>CSE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421873" y="4910435"/>
            <a:ext cx="807144" cy="1143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 smtClean="0">
                <a:solidFill>
                  <a:schemeClr val="tx1"/>
                </a:solidFill>
              </a:rPr>
              <a:t>Non-</a:t>
            </a:r>
            <a:r>
              <a:rPr lang="en-US" sz="2000" b="1" dirty="0" smtClean="0">
                <a:solidFill>
                  <a:schemeClr val="tx1"/>
                </a:solidFill>
              </a:rPr>
              <a:t/>
            </a:r>
            <a:br>
              <a:rPr lang="en-US" sz="2000" b="1" dirty="0" smtClean="0">
                <a:solidFill>
                  <a:schemeClr val="tx1"/>
                </a:solidFill>
              </a:rPr>
            </a:br>
            <a:r>
              <a:rPr lang="en-US" sz="1200" b="1" dirty="0" smtClean="0">
                <a:solidFill>
                  <a:schemeClr val="tx1"/>
                </a:solidFill>
              </a:rPr>
              <a:t>oneM2M</a:t>
            </a:r>
            <a:endParaRPr lang="en-US" sz="1200" b="1" dirty="0">
              <a:solidFill>
                <a:schemeClr val="tx1"/>
              </a:solidFill>
            </a:endParaRPr>
          </a:p>
        </p:txBody>
      </p:sp>
      <p:cxnSp>
        <p:nvCxnSpPr>
          <p:cNvPr id="5" name="Straight Connector 4"/>
          <p:cNvCxnSpPr>
            <a:stCxn id="7" idx="2"/>
          </p:cNvCxnSpPr>
          <p:nvPr/>
        </p:nvCxnSpPr>
        <p:spPr>
          <a:xfrm flipH="1">
            <a:off x="6992621" y="1680865"/>
            <a:ext cx="1" cy="4443868"/>
          </a:xfrm>
          <a:prstGeom prst="line">
            <a:avLst/>
          </a:prstGeom>
          <a:ln w="3810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1698972" y="2519065"/>
            <a:ext cx="81562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887390" y="1552733"/>
            <a:ext cx="4748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/>
              <a:t>d</a:t>
            </a:r>
            <a:r>
              <a:rPr lang="en-US" sz="2400" b="1" baseline="-25000" dirty="0" err="1" smtClean="0"/>
              <a:t>A</a:t>
            </a:r>
            <a:endParaRPr lang="en-US" sz="2400" b="1" baseline="-25000" dirty="0"/>
          </a:p>
        </p:txBody>
      </p:sp>
      <p:sp>
        <p:nvSpPr>
          <p:cNvPr id="28" name="TextBox 27"/>
          <p:cNvSpPr txBox="1"/>
          <p:nvPr/>
        </p:nvSpPr>
        <p:spPr>
          <a:xfrm>
            <a:off x="6477000" y="1552733"/>
            <a:ext cx="4748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/>
              <a:t>d</a:t>
            </a:r>
            <a:r>
              <a:rPr lang="en-US" sz="2400" b="1" baseline="-25000" dirty="0" err="1" smtClean="0"/>
              <a:t>A</a:t>
            </a:r>
            <a:endParaRPr lang="en-US" sz="2400" b="1" baseline="-25000" dirty="0"/>
          </a:p>
        </p:txBody>
      </p:sp>
      <p:sp>
        <p:nvSpPr>
          <p:cNvPr id="29" name="TextBox 28"/>
          <p:cNvSpPr txBox="1"/>
          <p:nvPr/>
        </p:nvSpPr>
        <p:spPr>
          <a:xfrm>
            <a:off x="7002408" y="1552733"/>
            <a:ext cx="4651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d</a:t>
            </a:r>
            <a:r>
              <a:rPr lang="en-US" sz="2400" b="1" baseline="-25000" dirty="0"/>
              <a:t>B</a:t>
            </a:r>
          </a:p>
        </p:txBody>
      </p:sp>
      <p:cxnSp>
        <p:nvCxnSpPr>
          <p:cNvPr id="30" name="Straight Connector 29"/>
          <p:cNvCxnSpPr/>
          <p:nvPr/>
        </p:nvCxnSpPr>
        <p:spPr>
          <a:xfrm>
            <a:off x="1716981" y="3978373"/>
            <a:ext cx="81562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1734990" y="5437681"/>
            <a:ext cx="81562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6570748" y="2500859"/>
            <a:ext cx="81562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6588757" y="3960167"/>
            <a:ext cx="81562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6606766" y="5419475"/>
            <a:ext cx="81562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797838" y="2519065"/>
            <a:ext cx="8082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bg1">
                    <a:lumMod val="65000"/>
                  </a:schemeClr>
                </a:solidFill>
              </a:rPr>
              <a:t>Y</a:t>
            </a:r>
            <a:r>
              <a:rPr lang="en-US" sz="2400" b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Mcc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797838" y="3978373"/>
            <a:ext cx="3273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?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797838" y="5437681"/>
            <a:ext cx="3273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?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614408" y="2519065"/>
            <a:ext cx="3273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?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625772" y="3960353"/>
            <a:ext cx="3273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?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637136" y="5401641"/>
            <a:ext cx="3273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?</a:t>
            </a:r>
            <a:endParaRPr lang="en-US" sz="2400" b="1" dirty="0">
              <a:solidFill>
                <a:srgbClr val="FF0000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2089443" y="2362200"/>
            <a:ext cx="0" cy="304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2089443" y="3825973"/>
            <a:ext cx="0" cy="304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2089443" y="5267075"/>
            <a:ext cx="0" cy="304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6858000" y="2343994"/>
            <a:ext cx="0" cy="304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6858000" y="3807767"/>
            <a:ext cx="0" cy="304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6858000" y="5248869"/>
            <a:ext cx="0" cy="304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neM2M-Template-Presenta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oneM2M-Template-Presentation</Template>
  <TotalTime>35</TotalTime>
  <Words>56</Words>
  <Application>Microsoft Office PowerPoint</Application>
  <PresentationFormat>On-screen Show (4:3)</PresentationFormat>
  <Paragraphs>33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oneM2M-Template-Presentation</vt:lpstr>
      <vt:lpstr>Discussion on CSE-CSE Reference Points</vt:lpstr>
      <vt:lpstr>CSE-CSE Connections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CSE-CSE Reference Points</dc:title>
  <dc:creator>R Brennan2</dc:creator>
  <cp:lastModifiedBy>R Brennan3</cp:lastModifiedBy>
  <cp:revision>5</cp:revision>
  <dcterms:created xsi:type="dcterms:W3CDTF">2013-10-03T14:46:04Z</dcterms:created>
  <dcterms:modified xsi:type="dcterms:W3CDTF">2013-10-06T21:58:15Z</dcterms:modified>
</cp:coreProperties>
</file>