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Default Extension="vml" ContentType="application/vnd.openxmlformats-officedocument.vmlDrawing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8"/>
  </p:handoutMasterIdLst>
  <p:sldIdLst>
    <p:sldId id="286" r:id="rId2"/>
    <p:sldId id="257" r:id="rId3"/>
    <p:sldId id="285" r:id="rId4"/>
    <p:sldId id="288" r:id="rId5"/>
    <p:sldId id="293" r:id="rId6"/>
    <p:sldId id="292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FFCC"/>
    <a:srgbClr val="0000FF"/>
    <a:srgbClr val="080808"/>
    <a:srgbClr val="B2B2B2"/>
    <a:srgbClr val="C0C0C0"/>
    <a:srgbClr val="A0A0A3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9878" autoAdjust="0"/>
  </p:normalViewPr>
  <p:slideViewPr>
    <p:cSldViewPr>
      <p:cViewPr>
        <p:scale>
          <a:sx n="100" d="100"/>
          <a:sy n="100" d="100"/>
        </p:scale>
        <p:origin x="-1308" y="-3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ko-KR" altLang="ko-K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Gulim" pitchFamily="34" charset="-127"/>
                <a:cs typeface="Arial" pitchFamily="34" charset="0"/>
              </a:defRPr>
            </a:lvl1pPr>
          </a:lstStyle>
          <a:p>
            <a:pPr>
              <a:defRPr/>
            </a:pPr>
            <a:fld id="{BD15FFB2-DE32-4C7D-8A63-FC82099FE1B3}" type="datetimeFigureOut">
              <a:rPr lang="en-US" altLang="ko-KR"/>
              <a:pPr>
                <a:defRPr/>
              </a:pPr>
              <a:t>2/10/2015</a:t>
            </a:fld>
            <a:endParaRPr lang="en-US" altLang="ko-K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cs typeface="Arial" pitchFamily="34" charset="0"/>
              </a:defRPr>
            </a:lvl1pPr>
          </a:lstStyle>
          <a:p>
            <a:pPr>
              <a:defRPr/>
            </a:pPr>
            <a:endParaRPr lang="ko-KR" altLang="ko-K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Gulim" pitchFamily="34" charset="-127"/>
                <a:cs typeface="Arial" pitchFamily="34" charset="0"/>
              </a:defRPr>
            </a:lvl1pPr>
          </a:lstStyle>
          <a:p>
            <a:pPr>
              <a:defRPr/>
            </a:pPr>
            <a:fld id="{3E53520A-59AC-4214-8C84-3CF3C9FCD227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xmlns="" val="10395539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ea typeface="Gulim" pitchFamily="34" charset="-127"/>
                <a:cs typeface="Arial" pitchFamily="34" charset="0"/>
              </a:defRPr>
            </a:lvl1pPr>
          </a:lstStyle>
          <a:p>
            <a:pPr>
              <a:defRPr/>
            </a:pPr>
            <a:fld id="{12D2315D-D267-498E-9E65-125D0174E02B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ea typeface="Gulim" pitchFamily="34" charset="-127"/>
                <a:cs typeface="Arial" pitchFamily="34" charset="0"/>
              </a:defRPr>
            </a:lvl1pPr>
          </a:lstStyle>
          <a:p>
            <a:pPr>
              <a:defRPr/>
            </a:pPr>
            <a:fld id="{EFECC0EE-0153-44C2-BBFC-81329D656F06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71" r:id="rId2"/>
    <p:sldLayoutId id="2147483769" r:id="rId3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ounded Rectangle 5"/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ko-KR" altLang="ko-KR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3076" name="Title 1"/>
          <p:cNvSpPr>
            <a:spLocks noGrp="1"/>
          </p:cNvSpPr>
          <p:nvPr>
            <p:ph type="ctrTitle" idx="4294967295"/>
          </p:nvPr>
        </p:nvSpPr>
        <p:spPr bwMode="auto">
          <a:xfrm>
            <a:off x="685800" y="3711575"/>
            <a:ext cx="7772400" cy="14700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en-US" altLang="ko-KR" sz="4000" b="1" dirty="0" smtClean="0">
                <a:solidFill>
                  <a:srgbClr val="A0A0A3"/>
                </a:solidFill>
                <a:ea typeface="Gulim" pitchFamily="34" charset="-127"/>
              </a:rPr>
              <a:t>Discussion on the problem of non-Blocking Synchronous mode</a:t>
            </a:r>
          </a:p>
        </p:txBody>
      </p:sp>
      <p:sp>
        <p:nvSpPr>
          <p:cNvPr id="3077" name="TextBox 4"/>
          <p:cNvSpPr txBox="1">
            <a:spLocks noChangeArrowheads="1"/>
          </p:cNvSpPr>
          <p:nvPr/>
        </p:nvSpPr>
        <p:spPr bwMode="auto">
          <a:xfrm>
            <a:off x="611188" y="5256213"/>
            <a:ext cx="5204373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ko-KR" dirty="0">
                <a:solidFill>
                  <a:srgbClr val="B42025"/>
                </a:solidFill>
                <a:ea typeface="Gulim" pitchFamily="34" charset="-127"/>
              </a:rPr>
              <a:t>Group Name: ARC WG</a:t>
            </a:r>
          </a:p>
          <a:p>
            <a:pPr eaLnBrk="1" hangingPunct="1"/>
            <a:r>
              <a:rPr lang="en-US" altLang="ko-KR" dirty="0">
                <a:solidFill>
                  <a:srgbClr val="B42025"/>
                </a:solidFill>
                <a:ea typeface="Gulim" pitchFamily="34" charset="-127"/>
              </a:rPr>
              <a:t>Source: Yuan Tao, </a:t>
            </a:r>
            <a:r>
              <a:rPr lang="en-GB" altLang="zh-CN" dirty="0" smtClean="0">
                <a:solidFill>
                  <a:srgbClr val="C00000"/>
                </a:solidFill>
              </a:rPr>
              <a:t>Mitch Tseng,</a:t>
            </a:r>
            <a:r>
              <a:rPr lang="en-GB" altLang="zh-CN" dirty="0" smtClean="0"/>
              <a:t> </a:t>
            </a:r>
            <a:r>
              <a:rPr lang="en-US" altLang="ko-KR" dirty="0" smtClean="0">
                <a:solidFill>
                  <a:srgbClr val="B42025"/>
                </a:solidFill>
                <a:ea typeface="Gulim" pitchFamily="34" charset="-127"/>
              </a:rPr>
              <a:t>Huawei Technologies</a:t>
            </a:r>
          </a:p>
          <a:p>
            <a:pPr eaLnBrk="1" hangingPunct="1"/>
            <a:r>
              <a:rPr lang="en-US" altLang="ko-KR" dirty="0" smtClean="0">
                <a:solidFill>
                  <a:srgbClr val="B42025"/>
                </a:solidFill>
                <a:ea typeface="Gulim" pitchFamily="34" charset="-127"/>
              </a:rPr>
              <a:t>Meeting </a:t>
            </a:r>
            <a:r>
              <a:rPr lang="en-US" altLang="ko-KR" dirty="0">
                <a:solidFill>
                  <a:srgbClr val="B42025"/>
                </a:solidFill>
                <a:ea typeface="Gulim" pitchFamily="34" charset="-127"/>
              </a:rPr>
              <a:t>Date: ARC </a:t>
            </a:r>
            <a:r>
              <a:rPr lang="en-US" altLang="ko-KR" dirty="0" smtClean="0">
                <a:solidFill>
                  <a:srgbClr val="B42025"/>
                </a:solidFill>
                <a:ea typeface="Gulim" pitchFamily="34" charset="-127"/>
              </a:rPr>
              <a:t>15.2</a:t>
            </a:r>
            <a:endParaRPr lang="en-US" altLang="ko-KR" dirty="0">
              <a:solidFill>
                <a:srgbClr val="B42025"/>
              </a:solidFill>
              <a:ea typeface="Gulim" pitchFamily="34" charset="-127"/>
            </a:endParaRPr>
          </a:p>
          <a:p>
            <a:pPr eaLnBrk="1" hangingPunct="1"/>
            <a:r>
              <a:rPr lang="en-US" altLang="ko-KR" dirty="0">
                <a:solidFill>
                  <a:srgbClr val="B42025"/>
                </a:solidFill>
                <a:ea typeface="Gulim" pitchFamily="34" charset="-127"/>
              </a:rPr>
              <a:t>Agenda Item: TBD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6172200"/>
            <a:ext cx="9144000" cy="190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4099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ko-KR" sz="4000" b="1" dirty="0" smtClean="0">
                <a:ea typeface="Gulim" pitchFamily="34" charset="-127"/>
              </a:rPr>
              <a:t>Introduction</a:t>
            </a:r>
          </a:p>
        </p:txBody>
      </p:sp>
      <p:sp>
        <p:nvSpPr>
          <p:cNvPr id="4100" name="Content Placeholder 2"/>
          <p:cNvSpPr>
            <a:spLocks noGrp="1"/>
          </p:cNvSpPr>
          <p:nvPr>
            <p:ph idx="1"/>
          </p:nvPr>
        </p:nvSpPr>
        <p:spPr bwMode="auto">
          <a:xfrm>
            <a:off x="533400" y="1447800"/>
            <a:ext cx="8153400" cy="46482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CN" sz="2800" dirty="0" smtClean="0"/>
              <a:t>Three scenarios are provided according to the discussion in the TP 15 meeting.</a:t>
            </a:r>
          </a:p>
          <a:p>
            <a:r>
              <a:rPr lang="en-US" altLang="zh-CN" sz="2800" dirty="0" smtClean="0"/>
              <a:t>One recommendation was to have further discussions on “non-blocking synchronous mode”. </a:t>
            </a:r>
            <a:endParaRPr lang="zh-CN" altLang="zh-CN" sz="2800" strike="sngStrike" dirty="0" smtClean="0"/>
          </a:p>
          <a:p>
            <a:pPr eaLnBrk="1" hangingPunct="1">
              <a:buNone/>
            </a:pPr>
            <a:r>
              <a:rPr lang="en-GB" altLang="zh-CN" dirty="0" smtClean="0"/>
              <a:t>  </a:t>
            </a:r>
          </a:p>
        </p:txBody>
      </p:sp>
      <p:sp>
        <p:nvSpPr>
          <p:cNvPr id="4101" name="Slide Number Placeholder 5"/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en-GB" altLang="ko-KR" smtClean="0">
                <a:latin typeface="Myriad Pro" pitchFamily="34" charset="0"/>
              </a:rPr>
              <a:t>© 2015 oneM2M Partners</a:t>
            </a:r>
          </a:p>
          <a:p>
            <a:fld id="{E97458AD-B57D-4521-B512-CA803526C9A1}" type="slidenum">
              <a:rPr lang="en-US" altLang="ko-KR" smtClean="0">
                <a:latin typeface="Myriad Pro" pitchFamily="34" charset="0"/>
              </a:rPr>
              <a:pPr/>
              <a:t>2</a:t>
            </a:fld>
            <a:endParaRPr lang="en-US" altLang="ko-KR" smtClean="0">
              <a:latin typeface="Myriad Pro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6172200"/>
            <a:ext cx="9144000" cy="190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5123" name="Title 1"/>
          <p:cNvSpPr>
            <a:spLocks noGrp="1"/>
          </p:cNvSpPr>
          <p:nvPr>
            <p:ph type="title"/>
          </p:nvPr>
        </p:nvSpPr>
        <p:spPr bwMode="auto">
          <a:xfrm>
            <a:off x="0" y="228600"/>
            <a:ext cx="80772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ko-KR" sz="4000" b="1" dirty="0" smtClean="0">
                <a:ea typeface="Gulim" pitchFamily="34" charset="-127"/>
              </a:rPr>
              <a:t>Scenario 1</a:t>
            </a:r>
          </a:p>
        </p:txBody>
      </p:sp>
      <p:sp>
        <p:nvSpPr>
          <p:cNvPr id="5124" name="Slide Number Placeholder 5"/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en-GB" altLang="ko-KR" smtClean="0">
                <a:latin typeface="Myriad Pro" pitchFamily="34" charset="0"/>
              </a:rPr>
              <a:t>© 2015 oneM2M Partners</a:t>
            </a:r>
          </a:p>
          <a:p>
            <a:fld id="{2359B9E6-7388-4AAE-B1FB-236ACE97D14C}" type="slidenum">
              <a:rPr lang="en-US" altLang="ko-KR" smtClean="0">
                <a:latin typeface="Myriad Pro" pitchFamily="34" charset="0"/>
              </a:rPr>
              <a:pPr/>
              <a:t>3</a:t>
            </a:fld>
            <a:endParaRPr lang="en-US" altLang="ko-KR" smtClean="0">
              <a:latin typeface="Myriad Pro" pitchFamily="34" charset="0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1143000" y="5638800"/>
            <a:ext cx="69342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1600" dirty="0" smtClean="0">
                <a:solidFill>
                  <a:schemeClr val="bg1"/>
                </a:solidFill>
              </a:rPr>
              <a:t>No matter which communication mode the previous CSEs uses, the request will be failed at Transit CSE </a:t>
            </a:r>
            <a:r>
              <a:rPr lang="en-US" altLang="zh-CN" sz="1600" dirty="0" smtClean="0">
                <a:solidFill>
                  <a:schemeClr val="bg1"/>
                </a:solidFill>
              </a:rPr>
              <a:t>n </a:t>
            </a:r>
            <a:r>
              <a:rPr lang="en-US" altLang="zh-CN" sz="1600" dirty="0" smtClean="0">
                <a:solidFill>
                  <a:schemeClr val="bg1"/>
                </a:solidFill>
              </a:rPr>
              <a:t>if it is not able to create a &lt;request&gt; resource when it is requested to use non-blocking synchronous mode.</a:t>
            </a:r>
            <a:endParaRPr lang="zh-CN" altLang="en-US" sz="1600" dirty="0" smtClean="0">
              <a:solidFill>
                <a:schemeClr val="bg1"/>
              </a:solidFill>
            </a:endParaRPr>
          </a:p>
        </p:txBody>
      </p:sp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aphicFrame>
        <p:nvGraphicFramePr>
          <p:cNvPr id="8193" name="Object 1"/>
          <p:cNvGraphicFramePr>
            <a:graphicFrameLocks noChangeAspect="1"/>
          </p:cNvGraphicFramePr>
          <p:nvPr/>
        </p:nvGraphicFramePr>
        <p:xfrm>
          <a:off x="1295400" y="1219200"/>
          <a:ext cx="6477000" cy="4263342"/>
        </p:xfrm>
        <a:graphic>
          <a:graphicData uri="http://schemas.openxmlformats.org/presentationml/2006/ole">
            <p:oleObj spid="_x0000_s8195" name="Visio" r:id="rId3" imgW="6578536" imgH="4326255" progId="Visio.Drawing.11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6172200"/>
            <a:ext cx="9144000" cy="190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6147" name="Slide Number Placeholder 5"/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en-GB" altLang="ko-KR" dirty="0" smtClean="0">
                <a:latin typeface="Myriad Pro" pitchFamily="34" charset="0"/>
              </a:rPr>
              <a:t>© 2015 oneM2M Partners</a:t>
            </a:r>
          </a:p>
          <a:p>
            <a:fld id="{A9AC5D66-74A2-434F-8235-EE19A770B10F}" type="slidenum">
              <a:rPr lang="en-US" altLang="ko-KR" smtClean="0">
                <a:latin typeface="Myriad Pro" pitchFamily="34" charset="0"/>
              </a:rPr>
              <a:pPr/>
              <a:t>4</a:t>
            </a:fld>
            <a:endParaRPr lang="en-US" altLang="ko-KR" dirty="0" smtClean="0">
              <a:latin typeface="Myriad Pro" pitchFamily="34" charset="0"/>
            </a:endParaRPr>
          </a:p>
        </p:txBody>
      </p:sp>
      <p:sp>
        <p:nvSpPr>
          <p:cNvPr id="6150" name="Title 1"/>
          <p:cNvSpPr>
            <a:spLocks noGrp="1"/>
          </p:cNvSpPr>
          <p:nvPr>
            <p:ph type="title"/>
          </p:nvPr>
        </p:nvSpPr>
        <p:spPr bwMode="auto">
          <a:xfrm>
            <a:off x="0" y="228600"/>
            <a:ext cx="80772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ko-KR" sz="4000" b="1" dirty="0" smtClean="0">
                <a:ea typeface="Gulim" pitchFamily="34" charset="-127"/>
              </a:rPr>
              <a:t>Scenario 2</a:t>
            </a:r>
          </a:p>
        </p:txBody>
      </p:sp>
      <p:sp>
        <p:nvSpPr>
          <p:cNvPr id="7" name="矩形 6"/>
          <p:cNvSpPr/>
          <p:nvPr/>
        </p:nvSpPr>
        <p:spPr>
          <a:xfrm>
            <a:off x="6324600" y="1524000"/>
            <a:ext cx="2667000" cy="3200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1600" dirty="0" smtClean="0"/>
              <a:t>Some CSEs can not create a &lt;request&gt; resource due to constrained memory. The capability of creating &lt;request&gt; resource may change when </a:t>
            </a:r>
            <a:r>
              <a:rPr lang="en-US" altLang="zh-CN" sz="1600" dirty="0" smtClean="0">
                <a:solidFill>
                  <a:schemeClr val="bg1"/>
                </a:solidFill>
              </a:rPr>
              <a:t>operating </a:t>
            </a:r>
            <a:r>
              <a:rPr lang="en-US" altLang="zh-CN" sz="1600" dirty="0" smtClean="0">
                <a:solidFill>
                  <a:schemeClr val="bg1"/>
                </a:solidFill>
              </a:rPr>
              <a:t>conditions change (e.g. “memory full”). </a:t>
            </a:r>
            <a:r>
              <a:rPr lang="en-US" altLang="zh-CN" sz="1600" dirty="0" smtClean="0"/>
              <a:t>So the Originator can’t know whether the Receiver CSE can create &lt;request&gt; resource or not before it sends a request. </a:t>
            </a:r>
            <a:endParaRPr lang="zh-CN" altLang="zh-CN" sz="1600" dirty="0" smtClean="0"/>
          </a:p>
          <a:p>
            <a:endParaRPr lang="en-US" altLang="zh-CN" sz="1600" dirty="0" smtClean="0"/>
          </a:p>
        </p:txBody>
      </p:sp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aphicFrame>
        <p:nvGraphicFramePr>
          <p:cNvPr id="7169" name="Object 1"/>
          <p:cNvGraphicFramePr>
            <a:graphicFrameLocks noChangeAspect="1"/>
          </p:cNvGraphicFramePr>
          <p:nvPr/>
        </p:nvGraphicFramePr>
        <p:xfrm>
          <a:off x="533400" y="1295400"/>
          <a:ext cx="5029200" cy="4722254"/>
        </p:xfrm>
        <a:graphic>
          <a:graphicData uri="http://schemas.openxmlformats.org/presentationml/2006/ole">
            <p:oleObj spid="_x0000_s7171" name="Visio" r:id="rId3" imgW="4924901" imgH="4623721" progId="Visio.Drawing.11">
              <p:embed/>
            </p:oleObj>
          </a:graphicData>
        </a:graphic>
      </p:graphicFrame>
      <p:sp>
        <p:nvSpPr>
          <p:cNvPr id="11" name="圆角矩形标注 10"/>
          <p:cNvSpPr/>
          <p:nvPr/>
        </p:nvSpPr>
        <p:spPr>
          <a:xfrm>
            <a:off x="2743200" y="5486400"/>
            <a:ext cx="2743200" cy="990600"/>
          </a:xfrm>
          <a:prstGeom prst="wedgeRoundRectCallout">
            <a:avLst>
              <a:gd name="adj1" fmla="val -67463"/>
              <a:gd name="adj2" fmla="val -26769"/>
              <a:gd name="adj3" fmla="val 16667"/>
            </a:avLst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zh-CN" sz="1600" dirty="0" smtClean="0">
                <a:solidFill>
                  <a:schemeClr val="tx1"/>
                </a:solidFill>
              </a:rPr>
              <a:t> When the Receiver reaches the maximum memory, it will reject the request.</a:t>
            </a:r>
            <a:endParaRPr lang="zh-CN" altLang="en-US" sz="1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6172200"/>
            <a:ext cx="9144000" cy="190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7171" name="Title 1"/>
          <p:cNvSpPr>
            <a:spLocks noGrp="1"/>
          </p:cNvSpPr>
          <p:nvPr>
            <p:ph type="title"/>
          </p:nvPr>
        </p:nvSpPr>
        <p:spPr bwMode="auto">
          <a:xfrm>
            <a:off x="76200" y="228600"/>
            <a:ext cx="80010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ko-KR" sz="4000" b="1" dirty="0" smtClean="0">
                <a:ea typeface="Gulim" pitchFamily="34" charset="-127"/>
              </a:rPr>
              <a:t>Scenario 3</a:t>
            </a:r>
          </a:p>
        </p:txBody>
      </p:sp>
      <p:sp>
        <p:nvSpPr>
          <p:cNvPr id="7172" name="Slide Number Placeholder 5"/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en-GB" altLang="ko-KR" smtClean="0">
                <a:latin typeface="Myriad Pro" pitchFamily="34" charset="0"/>
              </a:rPr>
              <a:t>© 2015 oneM2M Partners</a:t>
            </a:r>
          </a:p>
          <a:p>
            <a:fld id="{0A75D138-2C46-48C7-8354-6214FEA981E6}" type="slidenum">
              <a:rPr lang="en-US" altLang="ko-KR" smtClean="0">
                <a:latin typeface="Myriad Pro" pitchFamily="34" charset="0"/>
              </a:rPr>
              <a:pPr/>
              <a:t>5</a:t>
            </a:fld>
            <a:endParaRPr lang="en-US" altLang="ko-KR" smtClean="0">
              <a:latin typeface="Myriad Pro" pitchFamily="34" charset="0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 bwMode="auto">
          <a:xfrm>
            <a:off x="533400" y="1447800"/>
            <a:ext cx="8153400" cy="46482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CN" sz="2400" dirty="0" smtClean="0"/>
              <a:t>In the case that the Originator can not wait for the requested result for a long time, and can’t receive an asynchronous </a:t>
            </a:r>
            <a:r>
              <a:rPr lang="en-US" altLang="zh-CN" sz="2400" dirty="0" smtClean="0"/>
              <a:t>message, </a:t>
            </a:r>
            <a:r>
              <a:rPr lang="en-US" altLang="zh-CN" sz="2400" dirty="0" smtClean="0"/>
              <a:t>it can only choose to use non-blocking synchronous mode. </a:t>
            </a:r>
          </a:p>
          <a:p>
            <a:pPr>
              <a:buNone/>
            </a:pPr>
            <a:r>
              <a:rPr lang="en-US" altLang="zh-CN" sz="2400" dirty="0" smtClean="0"/>
              <a:t>	If the Receiver can’t create a &lt;request&gt; resource, the request will fail. </a:t>
            </a:r>
          </a:p>
          <a:p>
            <a:pPr>
              <a:buNone/>
            </a:pPr>
            <a:endParaRPr lang="en-US" altLang="zh-CN" sz="24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mtClean="0"/>
              <a:t> 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Font typeface="Arial" pitchFamily="34" charset="0"/>
              <a:buNone/>
            </a:pPr>
            <a:endParaRPr lang="en-US" altLang="zh-CN" smtClean="0"/>
          </a:p>
          <a:p>
            <a:pPr eaLnBrk="1" hangingPunct="1">
              <a:buFont typeface="Arial" pitchFamily="34" charset="0"/>
              <a:buNone/>
            </a:pPr>
            <a:endParaRPr lang="en-US" altLang="zh-CN" smtClean="0"/>
          </a:p>
          <a:p>
            <a:pPr eaLnBrk="1" hangingPunct="1">
              <a:buFont typeface="Arial" pitchFamily="34" charset="0"/>
              <a:buNone/>
            </a:pPr>
            <a:endParaRPr lang="en-US" altLang="zh-CN" smtClean="0"/>
          </a:p>
          <a:p>
            <a:pPr algn="ctr" eaLnBrk="1" hangingPunct="1">
              <a:buFont typeface="Arial" pitchFamily="34" charset="0"/>
              <a:buNone/>
            </a:pPr>
            <a:r>
              <a:rPr lang="en-US" altLang="zh-CN" sz="3600" smtClean="0"/>
              <a:t>Thanks</a:t>
            </a:r>
          </a:p>
          <a:p>
            <a:pPr eaLnBrk="1" hangingPunct="1"/>
            <a:endParaRPr lang="en-US" altLang="zh-CN" smtClean="0"/>
          </a:p>
        </p:txBody>
      </p:sp>
      <p:sp>
        <p:nvSpPr>
          <p:cNvPr id="12292" name="Slide Number Placeholder 5"/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en-GB" altLang="zh-CN" smtClean="0">
                <a:latin typeface="Myriad Pro" pitchFamily="34" charset="0"/>
              </a:rPr>
              <a:t>© 2015 oneM2M Partners</a:t>
            </a:r>
          </a:p>
          <a:p>
            <a:pPr algn="ctr"/>
            <a:r>
              <a:rPr lang="en-GB" altLang="zh-CN" smtClean="0">
                <a:latin typeface="Myriad Pro" pitchFamily="34" charset="0"/>
              </a:rPr>
              <a:t>&lt;Document number&gt;</a:t>
            </a:r>
          </a:p>
          <a:p>
            <a:fld id="{B891376B-B288-4945-9EB9-5AD850FA2922}" type="slidenum">
              <a:rPr lang="en-US" altLang="zh-CN" smtClean="0">
                <a:latin typeface="Myriad Pro" pitchFamily="34" charset="0"/>
              </a:rPr>
              <a:pPr/>
              <a:t>6</a:t>
            </a:fld>
            <a:endParaRPr lang="en-US" altLang="zh-CN" smtClean="0">
              <a:latin typeface="Myriad Pro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17818</TotalTime>
  <Words>248</Words>
  <Application>Microsoft Office PowerPoint</Application>
  <PresentationFormat>全屏显示(4:3)</PresentationFormat>
  <Paragraphs>33</Paragraphs>
  <Slides>6</Slides>
  <Notes>0</Notes>
  <HiddenSlides>0</HiddenSlides>
  <MMClips>0</MMClips>
  <ScaleCrop>false</ScaleCrop>
  <HeadingPairs>
    <vt:vector size="6" baseType="variant"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8" baseType="lpstr">
      <vt:lpstr>Office Theme</vt:lpstr>
      <vt:lpstr>Visio</vt:lpstr>
      <vt:lpstr>Discussion on the problem of non-Blocking Synchronous mode</vt:lpstr>
      <vt:lpstr>Introduction</vt:lpstr>
      <vt:lpstr>Scenario 1</vt:lpstr>
      <vt:lpstr>Scenario 2</vt:lpstr>
      <vt:lpstr>Scenario 3</vt:lpstr>
      <vt:lpstr> 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oneM2M</dc:creator>
  <cp:lastModifiedBy>LocalAccount</cp:lastModifiedBy>
  <cp:revision>1015</cp:revision>
  <dcterms:created xsi:type="dcterms:W3CDTF">2012-09-11T22:52:11Z</dcterms:created>
  <dcterms:modified xsi:type="dcterms:W3CDTF">2015-02-10T06:52:44Z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_ms_pID_72543">
    <vt:lpwstr>(3)DLbl1N//1EgUf3E3dqcYrdu1S/2gTPh1GPfG3XZG1ZjNctABboFf9v5blmb0xAdWqtDTYMXN
uuIFja33/AxcW/FqS/MNill4j8tgJiBcfB2y8VM2iS2eHzqG4QQFholyq5RN5cgoWLGMDKv0
5ytWty61+EeVDqtHm2tUwmtEhcx4i2ZYiU+Q7mYc3uDV4X716g7+wDlNtB0IrP3RcJvmXqkg
Wb9AoFfDawd6RG9lJL</vt:lpwstr>
  </property>
  <property fmtid="{D5CDD505-2E9C-101B-9397-08002B2CF9AE}" pid="3" name="_new_ms_pID_725431">
    <vt:lpwstr>dkDYauyZksj75tSKDI/zX7FXslHPfy3mJo5iO9sZDjfdF7mGEyFFFz
jT/5R0Gz/yC73T7T2XXW7RXjXI+UMemUFZzwcJCWf4sezNCzNBl21/tvJePBceZslD+FA+EK
StS6Pmz6f08uucwwBwUNOA6z1BGdYTptAJ3afnFU5Y9zInec3DCG1N0MvvPJnGeTr87nTdGC
jyVVO4qnKV+DJa8t4cotoKGbiV14FsHs7Hbk</vt:lpwstr>
  </property>
  <property fmtid="{D5CDD505-2E9C-101B-9397-08002B2CF9AE}" pid="4" name="_new_ms_pID_725432">
    <vt:lpwstr>fGYmVjD9wDA353dBNazrylu3gExfmQydQGm4
RgNVK9Lr</vt:lpwstr>
  </property>
  <property fmtid="{D5CDD505-2E9C-101B-9397-08002B2CF9AE}" pid="5" name="sflag">
    <vt:lpwstr>1423533069</vt:lpwstr>
  </property>
</Properties>
</file>